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62" r:id="rId2"/>
    <p:sldId id="256" r:id="rId3"/>
    <p:sldId id="260" r:id="rId4"/>
    <p:sldId id="259" r:id="rId5"/>
    <p:sldId id="265" r:id="rId6"/>
    <p:sldId id="317" r:id="rId7"/>
    <p:sldId id="318" r:id="rId8"/>
    <p:sldId id="314" r:id="rId9"/>
    <p:sldId id="319" r:id="rId10"/>
    <p:sldId id="296" r:id="rId11"/>
    <p:sldId id="274" r:id="rId12"/>
    <p:sldId id="291" r:id="rId13"/>
    <p:sldId id="309" r:id="rId14"/>
    <p:sldId id="320" r:id="rId15"/>
    <p:sldId id="282" r:id="rId16"/>
    <p:sldId id="287" r:id="rId17"/>
    <p:sldId id="276" r:id="rId18"/>
  </p:sldIdLst>
  <p:sldSz cx="9144000" cy="5143500" type="screen16x9"/>
  <p:notesSz cx="6858000" cy="9144000"/>
  <p:embeddedFontLst>
    <p:embeddedFont>
      <p:font typeface="Advent Pro Medium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rbitron" panose="020B0604020202020204" charset="0"/>
      <p:regular r:id="rId26"/>
      <p:bold r:id="rId27"/>
    </p:embeddedFont>
    <p:embeddedFont>
      <p:font typeface="Orbitron ExtraBold" panose="020B0604020202020204" charset="0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7523A-FB3D-14A6-86F7-3ACB1B57C081}" v="11" dt="2022-04-28T06:16:11.493"/>
  </p1510:revLst>
</p1510:revInfo>
</file>

<file path=ppt/tableStyles.xml><?xml version="1.0" encoding="utf-8"?>
<a:tblStyleLst xmlns:a="http://schemas.openxmlformats.org/drawingml/2006/main" def="{CC7F32E3-184D-4F45-9537-14F2B24E2149}">
  <a:tblStyle styleId="{CC7F32E3-184D-4F45-9537-14F2B24E2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 autoAdjust="0"/>
    <p:restoredTop sz="61165" autoAdjust="0"/>
  </p:normalViewPr>
  <p:slideViewPr>
    <p:cSldViewPr snapToGrid="0">
      <p:cViewPr varScale="1">
        <p:scale>
          <a:sx n="76" d="100"/>
          <a:sy n="76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, Zachary" userId="a3cd7678-c369-4e7b-b16f-5adb4a2579db" providerId="ADAL" clId="{E32824EE-7D25-4828-A9ED-338CCC8D4DB4}"/>
    <pc:docChg chg="undo custSel modSld">
      <pc:chgData name="Kelly, Zachary" userId="a3cd7678-c369-4e7b-b16f-5adb4a2579db" providerId="ADAL" clId="{E32824EE-7D25-4828-A9ED-338CCC8D4DB4}" dt="2022-04-28T23:01:42.801" v="418" actId="20577"/>
      <pc:docMkLst>
        <pc:docMk/>
      </pc:docMkLst>
      <pc:sldChg chg="modSp mod modNotesTx">
        <pc:chgData name="Kelly, Zachary" userId="a3cd7678-c369-4e7b-b16f-5adb4a2579db" providerId="ADAL" clId="{E32824EE-7D25-4828-A9ED-338CCC8D4DB4}" dt="2022-04-28T23:01:42.801" v="418" actId="20577"/>
        <pc:sldMkLst>
          <pc:docMk/>
          <pc:sldMk cId="0" sldId="256"/>
        </pc:sldMkLst>
        <pc:spChg chg="mod">
          <ac:chgData name="Kelly, Zachary" userId="a3cd7678-c369-4e7b-b16f-5adb4a2579db" providerId="ADAL" clId="{E32824EE-7D25-4828-A9ED-338CCC8D4DB4}" dt="2022-04-28T23:01:32.345" v="408" actId="1036"/>
          <ac:spMkLst>
            <pc:docMk/>
            <pc:sldMk cId="0" sldId="256"/>
            <ac:spMk id="5493" creationId="{00000000-0000-0000-0000-000000000000}"/>
          </ac:spMkLst>
        </pc:spChg>
      </pc:sldChg>
      <pc:sldChg chg="modNotesTx">
        <pc:chgData name="Kelly, Zachary" userId="a3cd7678-c369-4e7b-b16f-5adb4a2579db" providerId="ADAL" clId="{E32824EE-7D25-4828-A9ED-338CCC8D4DB4}" dt="2022-04-28T23:01:31.563" v="407" actId="20577"/>
        <pc:sldMkLst>
          <pc:docMk/>
          <pc:sldMk cId="0" sldId="259"/>
        </pc:sldMkLst>
      </pc:sldChg>
    </pc:docChg>
  </pc:docChgLst>
  <pc:docChgLst>
    <pc:chgData name="Lau, Nelson" userId="S::nelson.lau@ucdenver.edu::aa3e1bf6-46e8-4c63-91a8-b674418c3ae4" providerId="AD" clId="Web-{00E7523A-FB3D-14A6-86F7-3ACB1B57C081}"/>
    <pc:docChg chg="modSld">
      <pc:chgData name="Lau, Nelson" userId="S::nelson.lau@ucdenver.edu::aa3e1bf6-46e8-4c63-91a8-b674418c3ae4" providerId="AD" clId="Web-{00E7523A-FB3D-14A6-86F7-3ACB1B57C081}" dt="2022-04-28T06:16:11.493" v="10" actId="1076"/>
      <pc:docMkLst>
        <pc:docMk/>
      </pc:docMkLst>
      <pc:sldChg chg="modSp">
        <pc:chgData name="Lau, Nelson" userId="S::nelson.lau@ucdenver.edu::aa3e1bf6-46e8-4c63-91a8-b674418c3ae4" providerId="AD" clId="Web-{00E7523A-FB3D-14A6-86F7-3ACB1B57C081}" dt="2022-04-28T06:16:11.493" v="10" actId="1076"/>
        <pc:sldMkLst>
          <pc:docMk/>
          <pc:sldMk cId="0" sldId="314"/>
        </pc:sldMkLst>
        <pc:picChg chg="mod">
          <ac:chgData name="Lau, Nelson" userId="S::nelson.lau@ucdenver.edu::aa3e1bf6-46e8-4c63-91a8-b674418c3ae4" providerId="AD" clId="Web-{00E7523A-FB3D-14A6-86F7-3ACB1B57C081}" dt="2022-04-28T06:16:11.493" v="10" actId="1076"/>
          <ac:picMkLst>
            <pc:docMk/>
            <pc:sldMk cId="0" sldId="314"/>
            <ac:picMk id="4" creationId="{DA7B69C9-D5EC-43E1-A483-729AD4954116}"/>
          </ac:picMkLst>
        </pc:picChg>
      </pc:sldChg>
      <pc:sldChg chg="modSp">
        <pc:chgData name="Lau, Nelson" userId="S::nelson.lau@ucdenver.edu::aa3e1bf6-46e8-4c63-91a8-b674418c3ae4" providerId="AD" clId="Web-{00E7523A-FB3D-14A6-86F7-3ACB1B57C081}" dt="2022-04-28T06:15:49.352" v="8" actId="1076"/>
        <pc:sldMkLst>
          <pc:docMk/>
          <pc:sldMk cId="4249766893" sldId="318"/>
        </pc:sldMkLst>
        <pc:picChg chg="mod">
          <ac:chgData name="Lau, Nelson" userId="S::nelson.lau@ucdenver.edu::aa3e1bf6-46e8-4c63-91a8-b674418c3ae4" providerId="AD" clId="Web-{00E7523A-FB3D-14A6-86F7-3ACB1B57C081}" dt="2022-04-28T06:15:49.352" v="8" actId="1076"/>
          <ac:picMkLst>
            <pc:docMk/>
            <pc:sldMk cId="4249766893" sldId="318"/>
            <ac:picMk id="6" creationId="{662DAF2F-483B-44FB-A449-0CBC993E36AC}"/>
          </ac:picMkLst>
        </pc:picChg>
      </pc:sldChg>
      <pc:sldChg chg="modSp">
        <pc:chgData name="Lau, Nelson" userId="S::nelson.lau@ucdenver.edu::aa3e1bf6-46e8-4c63-91a8-b674418c3ae4" providerId="AD" clId="Web-{00E7523A-FB3D-14A6-86F7-3ACB1B57C081}" dt="2022-04-28T06:15:20.258" v="3" actId="14100"/>
        <pc:sldMkLst>
          <pc:docMk/>
          <pc:sldMk cId="822317220" sldId="319"/>
        </pc:sldMkLst>
        <pc:picChg chg="mod">
          <ac:chgData name="Lau, Nelson" userId="S::nelson.lau@ucdenver.edu::aa3e1bf6-46e8-4c63-91a8-b674418c3ae4" providerId="AD" clId="Web-{00E7523A-FB3D-14A6-86F7-3ACB1B57C081}" dt="2022-04-28T06:15:20.258" v="3" actId="14100"/>
          <ac:picMkLst>
            <pc:docMk/>
            <pc:sldMk cId="822317220" sldId="319"/>
            <ac:picMk id="4" creationId="{66FF7AF4-E370-4B3F-9B48-B51D142340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7" name="Google Shape;10307;ga2b3d69dc3_2_14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8" name="Google Shape;10308;ga2b3d69dc3_2_14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those of you who have played any kind of video game, do you find yourself absorbing more information and adjust to changes quicker?”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5" name="Google Shape;14555;gab35b81d5b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6" name="Google Shape;14556;gab35b81d5b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8" name="Google Shape;11208;g6edfa80311_0_1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9" name="Google Shape;11209;g6edfa80311_0_1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minute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3" name="Google Shape;14323;g6edfa80311_0_36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4" name="Google Shape;14324;g6edfa80311_0_36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8" name="Google Shape;15658;ga2b3d69dc3_2_6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9" name="Google Shape;15659;ga2b3d69dc3_2_6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3" name="Google Shape;12213;g6edfa80311_0_35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4" name="Google Shape;12214;g6edfa80311_0_35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seconds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6" name="Google Shape;12406;g6edfa80311_0_35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7" name="Google Shape;12407;g6edfa80311_0_35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minute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" name="Google Shape;11345;gab35b81d5b_0_25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6" name="Google Shape;11346;gab35b81d5b_0_25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name is Zach, and I am here with Ridhisha, Nelson, and Jason. We are the development team behind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CyberBlock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-298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some background,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CyberBlock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card game created by Medtronic to teach students about cybersecurity. Students form teams and must use defense cards to block incoming cyber attacks. Teams have a limited amount of money to buy defenses so they must choose their defenses carefully.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5" name="Google Shape;10195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6" name="Google Shape;10196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project there were a few problems that we had to 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2" name="Google Shape;10162;gab35b81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3" name="Google Shape;10163;gab35b81d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were tasked with building on their original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CyberBlock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wanted the game to be more expandable than the current paper version, and they decided that a digital game would be a perfect fit.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want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ability to update the game with new attacks and defenses to match changes in the medical device industry.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also wanted remote access so that students anywhere can participate.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wanted variable difficulty so that more experienced players can still have the opportunity to learn.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finally, they wanted to make sure that the game is a fun and memorable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onto Jason for our project solutions.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8" name="Google Shape;10698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9" name="Google Shape;10699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seconds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6" name="Google Shape;10416;ga2b3d69dc3_2_12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7" name="Google Shape;10417;ga2b3d69dc3_2_12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minute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36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2" name="Google Shape;15792;gab35b81d5b_0_2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3" name="Google Shape;15793;gab35b81d5b_0_2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 seconds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499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2" name="Google Shape;15792;gab35b81d5b_0_2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3" name="Google Shape;15793;gab35b81d5b_0_2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2" name="Google Shape;15792;gab35b81d5b_0_2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3" name="Google Shape;15793;gab35b81d5b_0_2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 seconds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99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bg>
      <p:bgPr>
        <a:solidFill>
          <a:schemeClr val="accent6"/>
        </a:solidFill>
        <a:effectLst/>
      </p:bgPr>
    </p:bg>
    <p:spTree>
      <p:nvGrpSpPr>
        <p:cNvPr id="1" name="Shape 9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5" name="Google Shape;9805;p4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06" name="Google Shape;9806;p42"/>
          <p:cNvSpPr txBox="1">
            <a:spLocks noGrp="1"/>
          </p:cNvSpPr>
          <p:nvPr>
            <p:ph type="title" idx="2"/>
          </p:nvPr>
        </p:nvSpPr>
        <p:spPr>
          <a:xfrm flipH="1">
            <a:off x="4978865" y="186025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07" name="Google Shape;9807;p42"/>
          <p:cNvSpPr txBox="1">
            <a:spLocks noGrp="1"/>
          </p:cNvSpPr>
          <p:nvPr>
            <p:ph type="subTitle" idx="1"/>
          </p:nvPr>
        </p:nvSpPr>
        <p:spPr>
          <a:xfrm flipH="1">
            <a:off x="5225465" y="2205750"/>
            <a:ext cx="2595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08" name="Google Shape;9808;p42"/>
          <p:cNvSpPr txBox="1">
            <a:spLocks noGrp="1"/>
          </p:cNvSpPr>
          <p:nvPr>
            <p:ph type="title" idx="3"/>
          </p:nvPr>
        </p:nvSpPr>
        <p:spPr>
          <a:xfrm flipH="1">
            <a:off x="4978875" y="36224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09" name="Google Shape;9809;p42"/>
          <p:cNvSpPr txBox="1">
            <a:spLocks noGrp="1"/>
          </p:cNvSpPr>
          <p:nvPr>
            <p:ph type="subTitle" idx="4"/>
          </p:nvPr>
        </p:nvSpPr>
        <p:spPr>
          <a:xfrm flipH="1">
            <a:off x="5225469" y="3967930"/>
            <a:ext cx="2595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45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6"/>
        </a:solidFill>
        <a:effectLst/>
      </p:bgPr>
    </p:bg>
    <p:spTree>
      <p:nvGrpSpPr>
        <p:cNvPr id="1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Google Shape;3705;p22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06" name="Google Shape;3706;p22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707" name="Google Shape;3707;p22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708" name="Google Shape;3708;p22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3709" name="Google Shape;3709;p22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2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2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2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2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2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2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2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2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2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2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2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2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2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2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2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2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2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2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2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2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2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2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2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2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2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2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2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2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2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2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2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2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2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2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2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2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2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2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2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2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2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2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2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2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8" name="Google Shape;4038;p22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4039" name="Google Shape;4039;p22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4040" name="Google Shape;4040;p22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22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22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2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2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2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2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2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22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22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22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22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22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22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22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22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22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22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22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22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22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22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22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22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22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22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22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22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22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22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22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22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22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22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22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22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22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22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22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22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22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22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22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22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22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22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22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22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8" name="Google Shape;4088;p22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4089" name="Google Shape;4089;p22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4090" name="Google Shape;4090;p22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22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22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3" name="Google Shape;4093;p22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4094" name="Google Shape;4094;p22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22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22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407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0168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6"/>
        </a:solidFill>
        <a:effectLst/>
      </p:bgPr>
    </p:bg>
    <p:spTree>
      <p:nvGrpSpPr>
        <p:cNvPr id="1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4" name="Google Shape;4784;p25"/>
          <p:cNvGrpSpPr/>
          <p:nvPr/>
        </p:nvGrpSpPr>
        <p:grpSpPr>
          <a:xfrm>
            <a:off x="3850026" y="241153"/>
            <a:ext cx="1443946" cy="721968"/>
            <a:chOff x="311697" y="-12"/>
            <a:chExt cx="4437449" cy="2218709"/>
          </a:xfrm>
        </p:grpSpPr>
        <p:sp>
          <p:nvSpPr>
            <p:cNvPr id="4785" name="Google Shape;4785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4" name="Google Shape;5114;p25"/>
          <p:cNvGrpSpPr/>
          <p:nvPr/>
        </p:nvGrpSpPr>
        <p:grpSpPr>
          <a:xfrm>
            <a:off x="302103" y="3310126"/>
            <a:ext cx="831787" cy="721972"/>
            <a:chOff x="2788951" y="3310126"/>
            <a:chExt cx="831787" cy="721972"/>
          </a:xfrm>
        </p:grpSpPr>
        <p:sp>
          <p:nvSpPr>
            <p:cNvPr id="5115" name="Google Shape;5115;p25"/>
            <p:cNvSpPr/>
            <p:nvPr/>
          </p:nvSpPr>
          <p:spPr>
            <a:xfrm>
              <a:off x="3412729" y="3947714"/>
              <a:ext cx="110973" cy="84385"/>
            </a:xfrm>
            <a:custGeom>
              <a:avLst/>
              <a:gdLst/>
              <a:ahLst/>
              <a:cxnLst/>
              <a:rect l="l" t="t" r="r" b="b"/>
              <a:pathLst>
                <a:path w="3177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6" y="2415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315694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204826" y="3947714"/>
              <a:ext cx="110903" cy="84385"/>
            </a:xfrm>
            <a:custGeom>
              <a:avLst/>
              <a:gdLst/>
              <a:ahLst/>
              <a:cxnLst/>
              <a:rect l="l" t="t" r="r" b="b"/>
              <a:pathLst>
                <a:path w="3175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107791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2778" y="2415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2996888" y="3947714"/>
              <a:ext cx="110938" cy="84385"/>
            </a:xfrm>
            <a:custGeom>
              <a:avLst/>
              <a:gdLst/>
              <a:ahLst/>
              <a:cxnLst/>
              <a:rect l="l" t="t" r="r" b="b"/>
              <a:pathLst>
                <a:path w="3176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2899853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3412729" y="3836850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3315694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3204826" y="3836850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3107791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96888" y="3836850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2899853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412729" y="3739819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315694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3204826" y="3739819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3107791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996888" y="3739819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899853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412729" y="3628885"/>
              <a:ext cx="110973" cy="110965"/>
            </a:xfrm>
            <a:custGeom>
              <a:avLst/>
              <a:gdLst/>
              <a:ahLst/>
              <a:cxnLst/>
              <a:rect l="l" t="t" r="r" b="b"/>
              <a:pathLst>
                <a:path w="3177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6" y="3176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315694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204826" y="3628885"/>
              <a:ext cx="110903" cy="110965"/>
            </a:xfrm>
            <a:custGeom>
              <a:avLst/>
              <a:gdLst/>
              <a:ahLst/>
              <a:cxnLst/>
              <a:rect l="l" t="t" r="r" b="b"/>
              <a:pathLst>
                <a:path w="3175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3107791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2778" y="3176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996888" y="3628885"/>
              <a:ext cx="110938" cy="110965"/>
            </a:xfrm>
            <a:custGeom>
              <a:avLst/>
              <a:gdLst/>
              <a:ahLst/>
              <a:cxnLst/>
              <a:rect l="l" t="t" r="r" b="b"/>
              <a:pathLst>
                <a:path w="3176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99853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3523667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412729" y="3518022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315694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3204826" y="3518022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3107791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996888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899853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2788951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3523667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3412729" y="3420990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3315694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3204826" y="3420990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25"/>
            <p:cNvSpPr/>
            <p:nvPr/>
          </p:nvSpPr>
          <p:spPr>
            <a:xfrm>
              <a:off x="3107791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25"/>
            <p:cNvSpPr/>
            <p:nvPr/>
          </p:nvSpPr>
          <p:spPr>
            <a:xfrm>
              <a:off x="2996888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899853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788951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3523667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3412729" y="3310126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3315694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3204826" y="3310126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3107791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2996888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2899853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2788951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3" name="Google Shape;5163;p25"/>
          <p:cNvGrpSpPr/>
          <p:nvPr/>
        </p:nvGrpSpPr>
        <p:grpSpPr>
          <a:xfrm>
            <a:off x="-98650" y="4010850"/>
            <a:ext cx="9242700" cy="1302100"/>
            <a:chOff x="-98650" y="4010850"/>
            <a:chExt cx="9242700" cy="1302100"/>
          </a:xfrm>
        </p:grpSpPr>
        <p:sp>
          <p:nvSpPr>
            <p:cNvPr id="5164" name="Google Shape;5164;p25"/>
            <p:cNvSpPr/>
            <p:nvPr/>
          </p:nvSpPr>
          <p:spPr>
            <a:xfrm>
              <a:off x="-98650" y="4010850"/>
              <a:ext cx="9242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-98650" y="4584050"/>
              <a:ext cx="9242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-98650" y="4745950"/>
              <a:ext cx="9242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7" name="Google Shape;5167;p25"/>
          <p:cNvSpPr txBox="1">
            <a:spLocks noGrp="1"/>
          </p:cNvSpPr>
          <p:nvPr>
            <p:ph type="title"/>
          </p:nvPr>
        </p:nvSpPr>
        <p:spPr>
          <a:xfrm>
            <a:off x="3428275" y="1769604"/>
            <a:ext cx="42369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68" name="Google Shape;5168;p25"/>
          <p:cNvSpPr txBox="1">
            <a:spLocks noGrp="1"/>
          </p:cNvSpPr>
          <p:nvPr>
            <p:ph type="title" idx="2" hasCustomPrompt="1"/>
          </p:nvPr>
        </p:nvSpPr>
        <p:spPr>
          <a:xfrm>
            <a:off x="1478825" y="1748425"/>
            <a:ext cx="20103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69" name="Google Shape;5169;p25"/>
          <p:cNvSpPr txBox="1">
            <a:spLocks noGrp="1"/>
          </p:cNvSpPr>
          <p:nvPr>
            <p:ph type="subTitle" idx="1"/>
          </p:nvPr>
        </p:nvSpPr>
        <p:spPr>
          <a:xfrm>
            <a:off x="3428275" y="2275423"/>
            <a:ext cx="42369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0" name="Google Shape;5170;p25"/>
          <p:cNvSpPr/>
          <p:nvPr/>
        </p:nvSpPr>
        <p:spPr>
          <a:xfrm>
            <a:off x="2618000" y="3903875"/>
            <a:ext cx="871200" cy="140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25"/>
          <p:cNvSpPr/>
          <p:nvPr/>
        </p:nvSpPr>
        <p:spPr>
          <a:xfrm>
            <a:off x="5712200" y="3957350"/>
            <a:ext cx="871200" cy="140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2" name="Google Shape;5172;p25"/>
          <p:cNvGrpSpPr/>
          <p:nvPr/>
        </p:nvGrpSpPr>
        <p:grpSpPr>
          <a:xfrm>
            <a:off x="583737" y="2622667"/>
            <a:ext cx="263998" cy="263956"/>
            <a:chOff x="1031000" y="3038742"/>
            <a:chExt cx="263998" cy="263956"/>
          </a:xfrm>
        </p:grpSpPr>
        <p:sp>
          <p:nvSpPr>
            <p:cNvPr id="5173" name="Google Shape;5173;p2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7" name="Google Shape;5177;p25"/>
          <p:cNvGrpSpPr/>
          <p:nvPr/>
        </p:nvGrpSpPr>
        <p:grpSpPr>
          <a:xfrm>
            <a:off x="583737" y="2195842"/>
            <a:ext cx="263998" cy="263956"/>
            <a:chOff x="1031000" y="3038742"/>
            <a:chExt cx="263998" cy="263956"/>
          </a:xfrm>
        </p:grpSpPr>
        <p:sp>
          <p:nvSpPr>
            <p:cNvPr id="5178" name="Google Shape;5178;p2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2" name="Google Shape;5182;p25"/>
          <p:cNvGrpSpPr/>
          <p:nvPr/>
        </p:nvGrpSpPr>
        <p:grpSpPr>
          <a:xfrm>
            <a:off x="583737" y="1769017"/>
            <a:ext cx="263998" cy="263956"/>
            <a:chOff x="1031000" y="3038742"/>
            <a:chExt cx="263998" cy="263956"/>
          </a:xfrm>
        </p:grpSpPr>
        <p:sp>
          <p:nvSpPr>
            <p:cNvPr id="5183" name="Google Shape;5183;p2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157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909272" y="1321325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847850" y="15811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847850" y="2492902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771650" y="2752708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6" name="Google Shape;2286;p14"/>
          <p:cNvSpPr txBox="1">
            <a:spLocks noGrp="1"/>
          </p:cNvSpPr>
          <p:nvPr>
            <p:ph type="title" idx="5"/>
          </p:nvPr>
        </p:nvSpPr>
        <p:spPr>
          <a:xfrm>
            <a:off x="847850" y="3665160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7" name="Google Shape;2287;p14"/>
          <p:cNvSpPr txBox="1">
            <a:spLocks noGrp="1"/>
          </p:cNvSpPr>
          <p:nvPr>
            <p:ph type="subTitle" idx="6"/>
          </p:nvPr>
        </p:nvSpPr>
        <p:spPr>
          <a:xfrm>
            <a:off x="771650" y="3925720"/>
            <a:ext cx="25512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8" name="Google Shape;2288;p14"/>
          <p:cNvSpPr txBox="1">
            <a:spLocks noGrp="1"/>
          </p:cNvSpPr>
          <p:nvPr>
            <p:ph type="title" idx="7"/>
          </p:nvPr>
        </p:nvSpPr>
        <p:spPr>
          <a:xfrm>
            <a:off x="5821150" y="1321325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9" name="Google Shape;2289;p14"/>
          <p:cNvSpPr txBox="1">
            <a:spLocks noGrp="1"/>
          </p:cNvSpPr>
          <p:nvPr>
            <p:ph type="subTitle" idx="8"/>
          </p:nvPr>
        </p:nvSpPr>
        <p:spPr>
          <a:xfrm>
            <a:off x="5821150" y="15811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0" name="Google Shape;2290;p14"/>
          <p:cNvSpPr txBox="1">
            <a:spLocks noGrp="1"/>
          </p:cNvSpPr>
          <p:nvPr>
            <p:ph type="title" idx="9"/>
          </p:nvPr>
        </p:nvSpPr>
        <p:spPr>
          <a:xfrm>
            <a:off x="5821150" y="2492902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91" name="Google Shape;2291;p14"/>
          <p:cNvSpPr txBox="1">
            <a:spLocks noGrp="1"/>
          </p:cNvSpPr>
          <p:nvPr>
            <p:ph type="subTitle" idx="13"/>
          </p:nvPr>
        </p:nvSpPr>
        <p:spPr>
          <a:xfrm>
            <a:off x="5821150" y="2752708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2" name="Google Shape;2292;p14"/>
          <p:cNvSpPr txBox="1">
            <a:spLocks noGrp="1"/>
          </p:cNvSpPr>
          <p:nvPr>
            <p:ph type="title" idx="14"/>
          </p:nvPr>
        </p:nvSpPr>
        <p:spPr>
          <a:xfrm>
            <a:off x="5821150" y="3665160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93" name="Google Shape;2293;p14"/>
          <p:cNvSpPr txBox="1">
            <a:spLocks noGrp="1"/>
          </p:cNvSpPr>
          <p:nvPr>
            <p:ph type="subTitle" idx="15"/>
          </p:nvPr>
        </p:nvSpPr>
        <p:spPr>
          <a:xfrm>
            <a:off x="5821150" y="3924970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4" name="Google Shape;2294;p14"/>
          <p:cNvSpPr txBox="1">
            <a:spLocks noGrp="1"/>
          </p:cNvSpPr>
          <p:nvPr>
            <p:ph type="title" idx="16" hasCustomPrompt="1"/>
          </p:nvPr>
        </p:nvSpPr>
        <p:spPr>
          <a:xfrm>
            <a:off x="3533975" y="1433225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5" name="Google Shape;2295;p14"/>
          <p:cNvSpPr txBox="1">
            <a:spLocks noGrp="1"/>
          </p:cNvSpPr>
          <p:nvPr>
            <p:ph type="title" idx="17" hasCustomPrompt="1"/>
          </p:nvPr>
        </p:nvSpPr>
        <p:spPr>
          <a:xfrm>
            <a:off x="3533975" y="2594727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6" name="Google Shape;2296;p14"/>
          <p:cNvSpPr txBox="1">
            <a:spLocks noGrp="1"/>
          </p:cNvSpPr>
          <p:nvPr>
            <p:ph type="title" idx="18" hasCustomPrompt="1"/>
          </p:nvPr>
        </p:nvSpPr>
        <p:spPr>
          <a:xfrm>
            <a:off x="3533975" y="3772298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7" name="Google Shape;2297;p14"/>
          <p:cNvSpPr txBox="1">
            <a:spLocks noGrp="1"/>
          </p:cNvSpPr>
          <p:nvPr>
            <p:ph type="title" idx="19" hasCustomPrompt="1"/>
          </p:nvPr>
        </p:nvSpPr>
        <p:spPr>
          <a:xfrm>
            <a:off x="5011721" y="1433225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8" name="Google Shape;2298;p14"/>
          <p:cNvSpPr txBox="1">
            <a:spLocks noGrp="1"/>
          </p:cNvSpPr>
          <p:nvPr>
            <p:ph type="title" idx="20" hasCustomPrompt="1"/>
          </p:nvPr>
        </p:nvSpPr>
        <p:spPr>
          <a:xfrm>
            <a:off x="5011721" y="2594727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9" name="Google Shape;2299;p14"/>
          <p:cNvSpPr txBox="1">
            <a:spLocks noGrp="1"/>
          </p:cNvSpPr>
          <p:nvPr>
            <p:ph type="title" idx="21" hasCustomPrompt="1"/>
          </p:nvPr>
        </p:nvSpPr>
        <p:spPr>
          <a:xfrm>
            <a:off x="5011721" y="3772298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grpSp>
        <p:nvGrpSpPr>
          <p:cNvPr id="2300" name="Google Shape;2300;p14"/>
          <p:cNvGrpSpPr/>
          <p:nvPr/>
        </p:nvGrpSpPr>
        <p:grpSpPr>
          <a:xfrm>
            <a:off x="-1055437" y="2942503"/>
            <a:ext cx="1443946" cy="721968"/>
            <a:chOff x="311697" y="-12"/>
            <a:chExt cx="4437449" cy="2218709"/>
          </a:xfrm>
        </p:grpSpPr>
        <p:sp>
          <p:nvSpPr>
            <p:cNvPr id="2301" name="Google Shape;2301;p1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14"/>
          <p:cNvGrpSpPr/>
          <p:nvPr/>
        </p:nvGrpSpPr>
        <p:grpSpPr>
          <a:xfrm>
            <a:off x="8293513" y="935378"/>
            <a:ext cx="1443946" cy="721968"/>
            <a:chOff x="311697" y="-12"/>
            <a:chExt cx="4437449" cy="2218709"/>
          </a:xfrm>
        </p:grpSpPr>
        <p:sp>
          <p:nvSpPr>
            <p:cNvPr id="2631" name="Google Shape;2631;p1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4655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6"/>
        </a:solidFill>
        <a:effectLst/>
      </p:bgPr>
    </p:bg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p24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13" name="Google Shape;4113;p24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114" name="Google Shape;4114;p24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115" name="Google Shape;4115;p24"/>
          <p:cNvGrpSpPr/>
          <p:nvPr/>
        </p:nvGrpSpPr>
        <p:grpSpPr>
          <a:xfrm>
            <a:off x="8248063" y="1554103"/>
            <a:ext cx="1443946" cy="721968"/>
            <a:chOff x="311697" y="-12"/>
            <a:chExt cx="4437449" cy="2218709"/>
          </a:xfrm>
        </p:grpSpPr>
        <p:sp>
          <p:nvSpPr>
            <p:cNvPr id="4116" name="Google Shape;4116;p2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5" name="Google Shape;4445;p24"/>
          <p:cNvGrpSpPr/>
          <p:nvPr/>
        </p:nvGrpSpPr>
        <p:grpSpPr>
          <a:xfrm>
            <a:off x="-475087" y="219803"/>
            <a:ext cx="1443946" cy="721968"/>
            <a:chOff x="311697" y="-12"/>
            <a:chExt cx="4437449" cy="2218709"/>
          </a:xfrm>
        </p:grpSpPr>
        <p:sp>
          <p:nvSpPr>
            <p:cNvPr id="4446" name="Google Shape;4446;p2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5" name="Google Shape;4775;p24"/>
          <p:cNvGrpSpPr/>
          <p:nvPr/>
        </p:nvGrpSpPr>
        <p:grpSpPr>
          <a:xfrm>
            <a:off x="-387375" y="2038775"/>
            <a:ext cx="1722000" cy="3104450"/>
            <a:chOff x="-387375" y="2038775"/>
            <a:chExt cx="1722000" cy="3104450"/>
          </a:xfrm>
        </p:grpSpPr>
        <p:sp>
          <p:nvSpPr>
            <p:cNvPr id="4776" name="Google Shape;4776;p24"/>
            <p:cNvSpPr/>
            <p:nvPr/>
          </p:nvSpPr>
          <p:spPr>
            <a:xfrm>
              <a:off x="-387375" y="2038775"/>
              <a:ext cx="1722000" cy="40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4"/>
            <p:cNvSpPr/>
            <p:nvPr/>
          </p:nvSpPr>
          <p:spPr>
            <a:xfrm>
              <a:off x="-387375" y="2442933"/>
              <a:ext cx="1722000" cy="1809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4"/>
            <p:cNvSpPr/>
            <p:nvPr/>
          </p:nvSpPr>
          <p:spPr>
            <a:xfrm>
              <a:off x="-387375" y="2623825"/>
              <a:ext cx="1722000" cy="2519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9" name="Google Shape;4779;p24"/>
          <p:cNvGrpSpPr/>
          <p:nvPr/>
        </p:nvGrpSpPr>
        <p:grpSpPr>
          <a:xfrm>
            <a:off x="2424675" y="3715725"/>
            <a:ext cx="6719400" cy="1426850"/>
            <a:chOff x="2424675" y="3715725"/>
            <a:chExt cx="6719400" cy="1426850"/>
          </a:xfrm>
        </p:grpSpPr>
        <p:sp>
          <p:nvSpPr>
            <p:cNvPr id="4780" name="Google Shape;4780;p24"/>
            <p:cNvSpPr/>
            <p:nvPr/>
          </p:nvSpPr>
          <p:spPr>
            <a:xfrm>
              <a:off x="2424675" y="3715725"/>
              <a:ext cx="6719400" cy="40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4"/>
            <p:cNvSpPr/>
            <p:nvPr/>
          </p:nvSpPr>
          <p:spPr>
            <a:xfrm>
              <a:off x="2424675" y="4119883"/>
              <a:ext cx="6719400" cy="1809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4"/>
            <p:cNvSpPr/>
            <p:nvPr/>
          </p:nvSpPr>
          <p:spPr>
            <a:xfrm>
              <a:off x="2424675" y="4300775"/>
              <a:ext cx="6719400" cy="8418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56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6"/>
        </a:solidFill>
        <a:effectLst/>
      </p:bgPr>
    </p:bg>
    <p:spTree>
      <p:nvGrpSpPr>
        <p:cNvPr id="1" name="Shape 9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0" name="Google Shape;9430;p41"/>
          <p:cNvSpPr txBox="1">
            <a:spLocks noGrp="1"/>
          </p:cNvSpPr>
          <p:nvPr>
            <p:ph type="body" idx="1"/>
          </p:nvPr>
        </p:nvSpPr>
        <p:spPr>
          <a:xfrm>
            <a:off x="2438550" y="1595750"/>
            <a:ext cx="42669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31" name="Google Shape;9431;p4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432" name="Google Shape;9432;p41"/>
          <p:cNvGrpSpPr/>
          <p:nvPr/>
        </p:nvGrpSpPr>
        <p:grpSpPr>
          <a:xfrm flipH="1">
            <a:off x="229866" y="3976383"/>
            <a:ext cx="1096772" cy="1164857"/>
            <a:chOff x="7230575" y="3501811"/>
            <a:chExt cx="1540410" cy="1636035"/>
          </a:xfrm>
        </p:grpSpPr>
        <p:grpSp>
          <p:nvGrpSpPr>
            <p:cNvPr id="9433" name="Google Shape;9433;p41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9434" name="Google Shape;9434;p41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5" name="Google Shape;9435;p41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6" name="Google Shape;9436;p41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7" name="Google Shape;9437;p41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8" name="Google Shape;9438;p41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9" name="Google Shape;9439;p41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0" name="Google Shape;9440;p41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1" name="Google Shape;9441;p41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2" name="Google Shape;9442;p41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3" name="Google Shape;9443;p41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4" name="Google Shape;9444;p41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5" name="Google Shape;9445;p41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6" name="Google Shape;9446;p41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7" name="Google Shape;9447;p41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8" name="Google Shape;9448;p41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9" name="Google Shape;9449;p41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0" name="Google Shape;9450;p41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1" name="Google Shape;9451;p41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2" name="Google Shape;9452;p41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3" name="Google Shape;9453;p41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4" name="Google Shape;9454;p41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5" name="Google Shape;9455;p41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6" name="Google Shape;9456;p41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7" name="Google Shape;9457;p41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8" name="Google Shape;9458;p41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9" name="Google Shape;9459;p41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0" name="Google Shape;9460;p41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1" name="Google Shape;9461;p41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2" name="Google Shape;9462;p41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3" name="Google Shape;9463;p41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4" name="Google Shape;9464;p41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5" name="Google Shape;9465;p41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6" name="Google Shape;9466;p41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7" name="Google Shape;9467;p41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8" name="Google Shape;9468;p41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9" name="Google Shape;9469;p41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0" name="Google Shape;9470;p41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1" name="Google Shape;9471;p41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72" name="Google Shape;9472;p41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41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41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41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41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41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41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79" name="Google Shape;9479;p41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9480" name="Google Shape;9480;p41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1" name="Google Shape;9481;p41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2" name="Google Shape;9482;p41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3" name="Google Shape;9483;p41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4" name="Google Shape;9484;p41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5" name="Google Shape;9485;p41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6" name="Google Shape;9486;p41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7" name="Google Shape;9487;p41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8" name="Google Shape;9488;p41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9" name="Google Shape;9489;p41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0" name="Google Shape;9490;p41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1" name="Google Shape;9491;p41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2" name="Google Shape;9492;p41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3" name="Google Shape;9493;p41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4" name="Google Shape;9494;p41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5" name="Google Shape;9495;p41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6" name="Google Shape;9496;p41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7" name="Google Shape;9497;p41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8" name="Google Shape;9498;p41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9" name="Google Shape;9499;p41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0" name="Google Shape;9500;p41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1" name="Google Shape;9501;p41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2" name="Google Shape;9502;p41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3" name="Google Shape;9503;p41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4" name="Google Shape;9504;p41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5" name="Google Shape;9505;p41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6" name="Google Shape;9506;p41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7" name="Google Shape;9507;p41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8" name="Google Shape;9508;p41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9" name="Google Shape;9509;p41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0" name="Google Shape;9510;p41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1" name="Google Shape;9511;p41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2" name="Google Shape;9512;p41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3" name="Google Shape;9513;p41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4" name="Google Shape;9514;p41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5" name="Google Shape;9515;p41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6" name="Google Shape;9516;p41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7" name="Google Shape;9517;p41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8" name="Google Shape;9518;p41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9" name="Google Shape;9519;p41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0" name="Google Shape;9520;p41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1" name="Google Shape;9521;p41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2" name="Google Shape;9522;p41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3" name="Google Shape;9523;p41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4" name="Google Shape;9524;p41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5" name="Google Shape;9525;p41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6" name="Google Shape;9526;p41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7" name="Google Shape;9527;p41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8" name="Google Shape;9528;p41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9" name="Google Shape;9529;p41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0" name="Google Shape;9530;p41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1" name="Google Shape;9531;p41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2" name="Google Shape;9532;p41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3" name="Google Shape;9533;p41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4" name="Google Shape;9534;p41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5" name="Google Shape;9535;p41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6" name="Google Shape;9536;p41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7" name="Google Shape;9537;p41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8" name="Google Shape;9538;p41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9" name="Google Shape;9539;p41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0" name="Google Shape;9540;p41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1" name="Google Shape;9541;p41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2" name="Google Shape;9542;p41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3" name="Google Shape;9543;p41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4" name="Google Shape;9544;p41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5" name="Google Shape;9545;p41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6" name="Google Shape;9546;p41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7" name="Google Shape;9547;p41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8" name="Google Shape;9548;p41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9" name="Google Shape;9549;p41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0" name="Google Shape;9550;p41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1" name="Google Shape;9551;p41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2" name="Google Shape;9552;p41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3" name="Google Shape;9553;p41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4" name="Google Shape;9554;p41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5" name="Google Shape;9555;p41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6" name="Google Shape;9556;p41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7" name="Google Shape;9557;p41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8" name="Google Shape;9558;p41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9" name="Google Shape;9559;p41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0" name="Google Shape;9560;p41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1" name="Google Shape;9561;p41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2" name="Google Shape;9562;p41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3" name="Google Shape;9563;p41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4" name="Google Shape;9564;p41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5" name="Google Shape;9565;p41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6" name="Google Shape;9566;p41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7" name="Google Shape;9567;p41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8" name="Google Shape;9568;p41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9" name="Google Shape;9569;p41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0" name="Google Shape;9570;p41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1" name="Google Shape;9571;p41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2" name="Google Shape;9572;p41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3" name="Google Shape;9573;p41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4" name="Google Shape;9574;p41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5" name="Google Shape;9575;p41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6" name="Google Shape;9576;p41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7" name="Google Shape;9577;p41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8" name="Google Shape;9578;p41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9" name="Google Shape;9579;p41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0" name="Google Shape;9580;p41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1" name="Google Shape;9581;p41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2" name="Google Shape;9582;p41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3" name="Google Shape;9583;p41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4" name="Google Shape;9584;p41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5" name="Google Shape;9585;p41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6" name="Google Shape;9586;p41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7" name="Google Shape;9587;p41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8" name="Google Shape;9588;p41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9" name="Google Shape;9589;p41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0" name="Google Shape;9590;p41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1" name="Google Shape;9591;p41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2" name="Google Shape;9592;p41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3" name="Google Shape;9593;p41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4" name="Google Shape;9594;p41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5" name="Google Shape;9595;p41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6" name="Google Shape;9596;p41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7" name="Google Shape;9597;p41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8" name="Google Shape;9598;p41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9" name="Google Shape;9599;p41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0" name="Google Shape;9600;p41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1" name="Google Shape;9601;p41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2" name="Google Shape;9602;p41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3" name="Google Shape;9603;p41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4" name="Google Shape;9604;p41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5" name="Google Shape;9605;p41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6" name="Google Shape;9606;p41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7" name="Google Shape;9607;p41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8" name="Google Shape;9608;p41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9" name="Google Shape;9609;p41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0" name="Google Shape;9610;p41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1" name="Google Shape;9611;p41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2" name="Google Shape;9612;p41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3" name="Google Shape;9613;p41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4" name="Google Shape;9614;p41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5" name="Google Shape;9615;p41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6" name="Google Shape;9616;p41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7" name="Google Shape;9617;p41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8" name="Google Shape;9618;p41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9" name="Google Shape;9619;p41"/>
          <p:cNvGrpSpPr/>
          <p:nvPr/>
        </p:nvGrpSpPr>
        <p:grpSpPr>
          <a:xfrm flipH="1">
            <a:off x="1435631" y="4467454"/>
            <a:ext cx="717183" cy="761705"/>
            <a:chOff x="6163859" y="4325295"/>
            <a:chExt cx="1007280" cy="1069810"/>
          </a:xfrm>
        </p:grpSpPr>
        <p:sp>
          <p:nvSpPr>
            <p:cNvPr id="9620" name="Google Shape;9620;p41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41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41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41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41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41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41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41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41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41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41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41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41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41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41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41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41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41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41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41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41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41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41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41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4" name="Google Shape;9644;p41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9645;p41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6" name="Google Shape;9646;p41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7" name="Google Shape;9647;p41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9648;p41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9649;p41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0" name="Google Shape;9650;p41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1" name="Google Shape;9651;p41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9652;p41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41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41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41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41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41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41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41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41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41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41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41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41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41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41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41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41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41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41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41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41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41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9674;p41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9675;p41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6" name="Google Shape;9676;p41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7" name="Google Shape;9677;p41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9678;p41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41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41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41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41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41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41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41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41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41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41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41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41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41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9692;p41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41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41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41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41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41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41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41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41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41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41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41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9704;p41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5" name="Google Shape;9705;p41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9706;p41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41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41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41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41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41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41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41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41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41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41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41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41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41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41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41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41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41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41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41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41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41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41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41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41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41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41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41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41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41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41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41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41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41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41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41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41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41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41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41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41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41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41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41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41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41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41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41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41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41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41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41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41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41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41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41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41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41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41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41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41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41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41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41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41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41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41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41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41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41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41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41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41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41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41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41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41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41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41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41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41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41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41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41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41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41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41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41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41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41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41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41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41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41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41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41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41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41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0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3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9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6"/>
        </a:solidFill>
        <a:effectLst/>
      </p:bgPr>
    </p:bg>
    <p:spTree>
      <p:nvGrpSpPr>
        <p:cNvPr id="1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6" name="Google Shape;3696;p21"/>
          <p:cNvSpPr txBox="1">
            <a:spLocks noGrp="1"/>
          </p:cNvSpPr>
          <p:nvPr>
            <p:ph type="title" idx="2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97" name="Google Shape;3697;p21"/>
          <p:cNvSpPr txBox="1">
            <a:spLocks noGrp="1"/>
          </p:cNvSpPr>
          <p:nvPr>
            <p:ph type="subTitle" idx="1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8" name="Google Shape;3698;p21"/>
          <p:cNvSpPr txBox="1">
            <a:spLocks noGrp="1"/>
          </p:cNvSpPr>
          <p:nvPr>
            <p:ph type="title" idx="3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99" name="Google Shape;3699;p21"/>
          <p:cNvSpPr txBox="1">
            <a:spLocks noGrp="1"/>
          </p:cNvSpPr>
          <p:nvPr>
            <p:ph type="subTitle" idx="4"/>
          </p:nvPr>
        </p:nvSpPr>
        <p:spPr>
          <a:xfrm>
            <a:off x="159817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0" name="Google Shape;3700;p21"/>
          <p:cNvSpPr txBox="1">
            <a:spLocks noGrp="1"/>
          </p:cNvSpPr>
          <p:nvPr>
            <p:ph type="title" idx="5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1" name="Google Shape;3701;p21"/>
          <p:cNvSpPr txBox="1">
            <a:spLocks noGrp="1"/>
          </p:cNvSpPr>
          <p:nvPr>
            <p:ph type="subTitle" idx="6"/>
          </p:nvPr>
        </p:nvSpPr>
        <p:spPr>
          <a:xfrm>
            <a:off x="574422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2" name="Google Shape;3702;p21"/>
          <p:cNvSpPr txBox="1">
            <a:spLocks noGrp="1"/>
          </p:cNvSpPr>
          <p:nvPr>
            <p:ph type="title" idx="7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3" name="Google Shape;3703;p21"/>
          <p:cNvSpPr txBox="1">
            <a:spLocks noGrp="1"/>
          </p:cNvSpPr>
          <p:nvPr>
            <p:ph type="subTitle" idx="8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0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6"/>
        </a:solidFill>
        <a:effectLst/>
      </p:bgPr>
    </p:bg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7" name="Google Shape;2967;p16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968" name="Google Shape;2968;p16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6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6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6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6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6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6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6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6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16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978" name="Google Shape;2978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16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983" name="Google Shape;2983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7" name="Google Shape;2987;p16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988" name="Google Shape;2988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2" name="Google Shape;2992;p16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3" name="Google Shape;2993;p16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94" name="Google Shape;2994;p16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7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70" r:id="rId3"/>
    <p:sldLayoutId id="2147483671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1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15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0" name="Google Shape;10310;p56"/>
          <p:cNvGrpSpPr/>
          <p:nvPr/>
        </p:nvGrpSpPr>
        <p:grpSpPr>
          <a:xfrm>
            <a:off x="2086082" y="1229625"/>
            <a:ext cx="4971834" cy="2866150"/>
            <a:chOff x="2086082" y="1305825"/>
            <a:chExt cx="4971834" cy="2866150"/>
          </a:xfrm>
        </p:grpSpPr>
        <p:sp>
          <p:nvSpPr>
            <p:cNvPr id="10311" name="Google Shape;10311;p56"/>
            <p:cNvSpPr/>
            <p:nvPr/>
          </p:nvSpPr>
          <p:spPr>
            <a:xfrm>
              <a:off x="2251342" y="1429985"/>
              <a:ext cx="4636974" cy="2491903"/>
            </a:xfrm>
            <a:custGeom>
              <a:avLst/>
              <a:gdLst/>
              <a:ahLst/>
              <a:cxnLst/>
              <a:rect l="l" t="t" r="r" b="b"/>
              <a:pathLst>
                <a:path w="25701" h="18364" extrusionOk="0">
                  <a:moveTo>
                    <a:pt x="916" y="1"/>
                  </a:moveTo>
                  <a:lnTo>
                    <a:pt x="916" y="916"/>
                  </a:lnTo>
                  <a:lnTo>
                    <a:pt x="0" y="916"/>
                  </a:lnTo>
                  <a:lnTo>
                    <a:pt x="0" y="1832"/>
                  </a:lnTo>
                  <a:lnTo>
                    <a:pt x="0" y="2760"/>
                  </a:lnTo>
                  <a:lnTo>
                    <a:pt x="0" y="3676"/>
                  </a:lnTo>
                  <a:lnTo>
                    <a:pt x="0" y="4591"/>
                  </a:lnTo>
                  <a:lnTo>
                    <a:pt x="0" y="5507"/>
                  </a:lnTo>
                  <a:lnTo>
                    <a:pt x="0" y="6435"/>
                  </a:lnTo>
                  <a:lnTo>
                    <a:pt x="0" y="7351"/>
                  </a:lnTo>
                  <a:lnTo>
                    <a:pt x="0" y="8266"/>
                  </a:lnTo>
                  <a:lnTo>
                    <a:pt x="0" y="9170"/>
                  </a:lnTo>
                  <a:lnTo>
                    <a:pt x="0" y="10086"/>
                  </a:lnTo>
                  <a:lnTo>
                    <a:pt x="0" y="11013"/>
                  </a:lnTo>
                  <a:lnTo>
                    <a:pt x="0" y="11929"/>
                  </a:lnTo>
                  <a:lnTo>
                    <a:pt x="0" y="12845"/>
                  </a:lnTo>
                  <a:lnTo>
                    <a:pt x="0" y="13760"/>
                  </a:lnTo>
                  <a:lnTo>
                    <a:pt x="916" y="13760"/>
                  </a:lnTo>
                  <a:lnTo>
                    <a:pt x="916" y="14688"/>
                  </a:lnTo>
                  <a:lnTo>
                    <a:pt x="16519" y="14688"/>
                  </a:lnTo>
                  <a:lnTo>
                    <a:pt x="16519" y="15604"/>
                  </a:lnTo>
                  <a:lnTo>
                    <a:pt x="16519" y="16520"/>
                  </a:lnTo>
                  <a:lnTo>
                    <a:pt x="16519" y="17435"/>
                  </a:lnTo>
                  <a:lnTo>
                    <a:pt x="17435" y="17435"/>
                  </a:lnTo>
                  <a:lnTo>
                    <a:pt x="17435" y="18363"/>
                  </a:lnTo>
                  <a:lnTo>
                    <a:pt x="19278" y="18363"/>
                  </a:lnTo>
                  <a:lnTo>
                    <a:pt x="19278" y="17435"/>
                  </a:lnTo>
                  <a:lnTo>
                    <a:pt x="19278" y="16520"/>
                  </a:lnTo>
                  <a:lnTo>
                    <a:pt x="19278" y="15604"/>
                  </a:lnTo>
                  <a:lnTo>
                    <a:pt x="19278" y="14688"/>
                  </a:lnTo>
                  <a:lnTo>
                    <a:pt x="24785" y="14688"/>
                  </a:lnTo>
                  <a:lnTo>
                    <a:pt x="24785" y="13760"/>
                  </a:lnTo>
                  <a:lnTo>
                    <a:pt x="25700" y="13760"/>
                  </a:lnTo>
                  <a:lnTo>
                    <a:pt x="25700" y="12845"/>
                  </a:lnTo>
                  <a:lnTo>
                    <a:pt x="25700" y="11929"/>
                  </a:lnTo>
                  <a:lnTo>
                    <a:pt x="25700" y="11013"/>
                  </a:lnTo>
                  <a:lnTo>
                    <a:pt x="25700" y="10086"/>
                  </a:lnTo>
                  <a:lnTo>
                    <a:pt x="25700" y="9170"/>
                  </a:lnTo>
                  <a:lnTo>
                    <a:pt x="25700" y="8266"/>
                  </a:lnTo>
                  <a:lnTo>
                    <a:pt x="25700" y="7351"/>
                  </a:lnTo>
                  <a:lnTo>
                    <a:pt x="25700" y="6435"/>
                  </a:lnTo>
                  <a:lnTo>
                    <a:pt x="25700" y="5507"/>
                  </a:lnTo>
                  <a:lnTo>
                    <a:pt x="25700" y="4591"/>
                  </a:lnTo>
                  <a:lnTo>
                    <a:pt x="25700" y="3676"/>
                  </a:lnTo>
                  <a:lnTo>
                    <a:pt x="25700" y="2760"/>
                  </a:lnTo>
                  <a:lnTo>
                    <a:pt x="25700" y="1832"/>
                  </a:lnTo>
                  <a:lnTo>
                    <a:pt x="25700" y="916"/>
                  </a:lnTo>
                  <a:lnTo>
                    <a:pt x="24785" y="916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0312;p56"/>
            <p:cNvSpPr/>
            <p:nvPr/>
          </p:nvSpPr>
          <p:spPr>
            <a:xfrm>
              <a:off x="5564125" y="3893349"/>
              <a:ext cx="165450" cy="152674"/>
            </a:xfrm>
            <a:custGeom>
              <a:avLst/>
              <a:gdLst/>
              <a:ahLst/>
              <a:cxnLst/>
              <a:rect l="l" t="t" r="r" b="b"/>
              <a:pathLst>
                <a:path w="917" h="916" extrusionOk="0">
                  <a:moveTo>
                    <a:pt x="1" y="0"/>
                  </a:moveTo>
                  <a:lnTo>
                    <a:pt x="1" y="916"/>
                  </a:lnTo>
                  <a:lnTo>
                    <a:pt x="916" y="916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0313;p56"/>
            <p:cNvSpPr/>
            <p:nvPr/>
          </p:nvSpPr>
          <p:spPr>
            <a:xfrm>
              <a:off x="2086082" y="1305825"/>
              <a:ext cx="4971834" cy="2866150"/>
            </a:xfrm>
            <a:custGeom>
              <a:avLst/>
              <a:gdLst/>
              <a:ahLst/>
              <a:cxnLst/>
              <a:rect l="l" t="t" r="r" b="b"/>
              <a:pathLst>
                <a:path w="27557" h="21122" extrusionOk="0">
                  <a:moveTo>
                    <a:pt x="25713" y="916"/>
                  </a:moveTo>
                  <a:lnTo>
                    <a:pt x="25713" y="1831"/>
                  </a:lnTo>
                  <a:lnTo>
                    <a:pt x="26641" y="1831"/>
                  </a:lnTo>
                  <a:lnTo>
                    <a:pt x="26641" y="2747"/>
                  </a:lnTo>
                  <a:lnTo>
                    <a:pt x="26616" y="2747"/>
                  </a:lnTo>
                  <a:lnTo>
                    <a:pt x="26616" y="3675"/>
                  </a:lnTo>
                  <a:lnTo>
                    <a:pt x="26616" y="4591"/>
                  </a:lnTo>
                  <a:lnTo>
                    <a:pt x="26616" y="5506"/>
                  </a:lnTo>
                  <a:lnTo>
                    <a:pt x="26616" y="6422"/>
                  </a:lnTo>
                  <a:lnTo>
                    <a:pt x="26616" y="7338"/>
                  </a:lnTo>
                  <a:lnTo>
                    <a:pt x="26616" y="8266"/>
                  </a:lnTo>
                  <a:lnTo>
                    <a:pt x="26616" y="9181"/>
                  </a:lnTo>
                  <a:lnTo>
                    <a:pt x="26616" y="10097"/>
                  </a:lnTo>
                  <a:lnTo>
                    <a:pt x="26616" y="11013"/>
                  </a:lnTo>
                  <a:lnTo>
                    <a:pt x="26616" y="11940"/>
                  </a:lnTo>
                  <a:lnTo>
                    <a:pt x="26616" y="12856"/>
                  </a:lnTo>
                  <a:lnTo>
                    <a:pt x="26616" y="13772"/>
                  </a:lnTo>
                  <a:lnTo>
                    <a:pt x="26616" y="14688"/>
                  </a:lnTo>
                  <a:lnTo>
                    <a:pt x="25701" y="14688"/>
                  </a:lnTo>
                  <a:lnTo>
                    <a:pt x="25701" y="15615"/>
                  </a:lnTo>
                  <a:lnTo>
                    <a:pt x="20194" y="15615"/>
                  </a:lnTo>
                  <a:lnTo>
                    <a:pt x="20194" y="16531"/>
                  </a:lnTo>
                  <a:lnTo>
                    <a:pt x="20194" y="17447"/>
                  </a:lnTo>
                  <a:lnTo>
                    <a:pt x="20194" y="18362"/>
                  </a:lnTo>
                  <a:lnTo>
                    <a:pt x="20194" y="19290"/>
                  </a:lnTo>
                  <a:lnTo>
                    <a:pt x="20194" y="20206"/>
                  </a:lnTo>
                  <a:lnTo>
                    <a:pt x="19279" y="20206"/>
                  </a:lnTo>
                  <a:lnTo>
                    <a:pt x="19279" y="20182"/>
                  </a:lnTo>
                  <a:lnTo>
                    <a:pt x="19279" y="19278"/>
                  </a:lnTo>
                  <a:lnTo>
                    <a:pt x="18351" y="19278"/>
                  </a:lnTo>
                  <a:lnTo>
                    <a:pt x="18351" y="18350"/>
                  </a:lnTo>
                  <a:lnTo>
                    <a:pt x="17435" y="18350"/>
                  </a:lnTo>
                  <a:lnTo>
                    <a:pt x="17435" y="17435"/>
                  </a:lnTo>
                  <a:lnTo>
                    <a:pt x="17435" y="16519"/>
                  </a:lnTo>
                  <a:lnTo>
                    <a:pt x="17435" y="15603"/>
                  </a:lnTo>
                  <a:lnTo>
                    <a:pt x="1832" y="15603"/>
                  </a:lnTo>
                  <a:lnTo>
                    <a:pt x="1832" y="14675"/>
                  </a:lnTo>
                  <a:lnTo>
                    <a:pt x="916" y="14675"/>
                  </a:lnTo>
                  <a:lnTo>
                    <a:pt x="916" y="13760"/>
                  </a:lnTo>
                  <a:lnTo>
                    <a:pt x="916" y="12844"/>
                  </a:lnTo>
                  <a:lnTo>
                    <a:pt x="916" y="11928"/>
                  </a:lnTo>
                  <a:lnTo>
                    <a:pt x="916" y="11001"/>
                  </a:lnTo>
                  <a:lnTo>
                    <a:pt x="916" y="10085"/>
                  </a:lnTo>
                  <a:lnTo>
                    <a:pt x="916" y="9181"/>
                  </a:lnTo>
                  <a:lnTo>
                    <a:pt x="916" y="8266"/>
                  </a:lnTo>
                  <a:lnTo>
                    <a:pt x="916" y="7350"/>
                  </a:lnTo>
                  <a:lnTo>
                    <a:pt x="916" y="6422"/>
                  </a:lnTo>
                  <a:lnTo>
                    <a:pt x="916" y="5506"/>
                  </a:lnTo>
                  <a:lnTo>
                    <a:pt x="916" y="4591"/>
                  </a:lnTo>
                  <a:lnTo>
                    <a:pt x="916" y="3675"/>
                  </a:lnTo>
                  <a:lnTo>
                    <a:pt x="916" y="2747"/>
                  </a:lnTo>
                  <a:lnTo>
                    <a:pt x="916" y="1831"/>
                  </a:lnTo>
                  <a:lnTo>
                    <a:pt x="1832" y="1831"/>
                  </a:lnTo>
                  <a:lnTo>
                    <a:pt x="1832" y="916"/>
                  </a:lnTo>
                  <a:close/>
                  <a:moveTo>
                    <a:pt x="916" y="0"/>
                  </a:moveTo>
                  <a:lnTo>
                    <a:pt x="916" y="916"/>
                  </a:lnTo>
                  <a:lnTo>
                    <a:pt x="1" y="916"/>
                  </a:lnTo>
                  <a:lnTo>
                    <a:pt x="1" y="1831"/>
                  </a:lnTo>
                  <a:lnTo>
                    <a:pt x="1" y="2747"/>
                  </a:lnTo>
                  <a:lnTo>
                    <a:pt x="1" y="3663"/>
                  </a:lnTo>
                  <a:lnTo>
                    <a:pt x="1" y="4591"/>
                  </a:lnTo>
                  <a:lnTo>
                    <a:pt x="1" y="5506"/>
                  </a:lnTo>
                  <a:lnTo>
                    <a:pt x="1" y="6422"/>
                  </a:lnTo>
                  <a:lnTo>
                    <a:pt x="1" y="7338"/>
                  </a:lnTo>
                  <a:lnTo>
                    <a:pt x="1" y="8266"/>
                  </a:lnTo>
                  <a:lnTo>
                    <a:pt x="1" y="9181"/>
                  </a:lnTo>
                  <a:lnTo>
                    <a:pt x="1" y="10097"/>
                  </a:lnTo>
                  <a:lnTo>
                    <a:pt x="1" y="11013"/>
                  </a:lnTo>
                  <a:lnTo>
                    <a:pt x="1" y="11940"/>
                  </a:lnTo>
                  <a:lnTo>
                    <a:pt x="1" y="12856"/>
                  </a:lnTo>
                  <a:lnTo>
                    <a:pt x="1" y="13772"/>
                  </a:lnTo>
                  <a:lnTo>
                    <a:pt x="1" y="14688"/>
                  </a:lnTo>
                  <a:lnTo>
                    <a:pt x="1" y="15615"/>
                  </a:lnTo>
                  <a:lnTo>
                    <a:pt x="916" y="15615"/>
                  </a:lnTo>
                  <a:lnTo>
                    <a:pt x="916" y="16531"/>
                  </a:lnTo>
                  <a:lnTo>
                    <a:pt x="16532" y="16531"/>
                  </a:lnTo>
                  <a:lnTo>
                    <a:pt x="16532" y="17447"/>
                  </a:lnTo>
                  <a:lnTo>
                    <a:pt x="16532" y="18362"/>
                  </a:lnTo>
                  <a:lnTo>
                    <a:pt x="16532" y="19290"/>
                  </a:lnTo>
                  <a:lnTo>
                    <a:pt x="17447" y="19290"/>
                  </a:lnTo>
                  <a:lnTo>
                    <a:pt x="17447" y="20206"/>
                  </a:lnTo>
                  <a:lnTo>
                    <a:pt x="18363" y="20206"/>
                  </a:lnTo>
                  <a:lnTo>
                    <a:pt x="18363" y="21109"/>
                  </a:lnTo>
                  <a:lnTo>
                    <a:pt x="19291" y="21109"/>
                  </a:lnTo>
                  <a:lnTo>
                    <a:pt x="19291" y="21122"/>
                  </a:lnTo>
                  <a:lnTo>
                    <a:pt x="22038" y="21122"/>
                  </a:lnTo>
                  <a:lnTo>
                    <a:pt x="22038" y="20206"/>
                  </a:lnTo>
                  <a:lnTo>
                    <a:pt x="21122" y="20206"/>
                  </a:lnTo>
                  <a:lnTo>
                    <a:pt x="21122" y="19278"/>
                  </a:lnTo>
                  <a:lnTo>
                    <a:pt x="21122" y="18350"/>
                  </a:lnTo>
                  <a:lnTo>
                    <a:pt x="21122" y="17435"/>
                  </a:lnTo>
                  <a:lnTo>
                    <a:pt x="21122" y="16519"/>
                  </a:lnTo>
                  <a:lnTo>
                    <a:pt x="26641" y="16519"/>
                  </a:lnTo>
                  <a:lnTo>
                    <a:pt x="26641" y="15603"/>
                  </a:lnTo>
                  <a:lnTo>
                    <a:pt x="27556" y="15603"/>
                  </a:lnTo>
                  <a:lnTo>
                    <a:pt x="27556" y="14675"/>
                  </a:lnTo>
                  <a:lnTo>
                    <a:pt x="27556" y="13760"/>
                  </a:lnTo>
                  <a:lnTo>
                    <a:pt x="27556" y="12844"/>
                  </a:lnTo>
                  <a:lnTo>
                    <a:pt x="27556" y="11928"/>
                  </a:lnTo>
                  <a:lnTo>
                    <a:pt x="27556" y="11001"/>
                  </a:lnTo>
                  <a:lnTo>
                    <a:pt x="27556" y="10085"/>
                  </a:lnTo>
                  <a:lnTo>
                    <a:pt x="27556" y="9181"/>
                  </a:lnTo>
                  <a:lnTo>
                    <a:pt x="27556" y="8266"/>
                  </a:lnTo>
                  <a:lnTo>
                    <a:pt x="27556" y="7350"/>
                  </a:lnTo>
                  <a:lnTo>
                    <a:pt x="27556" y="6422"/>
                  </a:lnTo>
                  <a:lnTo>
                    <a:pt x="27556" y="5506"/>
                  </a:lnTo>
                  <a:lnTo>
                    <a:pt x="27556" y="4591"/>
                  </a:lnTo>
                  <a:lnTo>
                    <a:pt x="27556" y="3675"/>
                  </a:lnTo>
                  <a:lnTo>
                    <a:pt x="27556" y="2747"/>
                  </a:lnTo>
                  <a:lnTo>
                    <a:pt x="27556" y="1831"/>
                  </a:lnTo>
                  <a:lnTo>
                    <a:pt x="27556" y="916"/>
                  </a:lnTo>
                  <a:lnTo>
                    <a:pt x="26616" y="916"/>
                  </a:lnTo>
                  <a:lnTo>
                    <a:pt x="26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4" name="Google Shape;10314;p5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0315" name="Google Shape;10315;p56"/>
          <p:cNvSpPr txBox="1">
            <a:spLocks noGrp="1"/>
          </p:cNvSpPr>
          <p:nvPr>
            <p:ph type="body" idx="1"/>
          </p:nvPr>
        </p:nvSpPr>
        <p:spPr>
          <a:xfrm>
            <a:off x="2438550" y="1713412"/>
            <a:ext cx="42669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200" dirty="0"/>
              <a:t>Would you believe me if I told you that your loved ones medical devices could be hacked at any moment?</a:t>
            </a:r>
            <a:endParaRPr lang="en-US" dirty="0"/>
          </a:p>
        </p:txBody>
      </p:sp>
      <p:grpSp>
        <p:nvGrpSpPr>
          <p:cNvPr id="10316" name="Google Shape;10316;p56"/>
          <p:cNvGrpSpPr/>
          <p:nvPr/>
        </p:nvGrpSpPr>
        <p:grpSpPr>
          <a:xfrm rot="-5400000">
            <a:off x="3371152" y="535369"/>
            <a:ext cx="242781" cy="161857"/>
            <a:chOff x="2500050" y="3730175"/>
            <a:chExt cx="2619000" cy="1746025"/>
          </a:xfrm>
        </p:grpSpPr>
        <p:sp>
          <p:nvSpPr>
            <p:cNvPr id="10317" name="Google Shape;10317;p5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5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5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5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1" name="Google Shape;10321;p56"/>
          <p:cNvGrpSpPr/>
          <p:nvPr/>
        </p:nvGrpSpPr>
        <p:grpSpPr>
          <a:xfrm rot="5400000">
            <a:off x="5530068" y="535369"/>
            <a:ext cx="242781" cy="161857"/>
            <a:chOff x="2500050" y="3730175"/>
            <a:chExt cx="2619000" cy="1746025"/>
          </a:xfrm>
        </p:grpSpPr>
        <p:sp>
          <p:nvSpPr>
            <p:cNvPr id="10322" name="Google Shape;10322;p5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5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5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5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6" name="Google Shape;10326;p56"/>
          <p:cNvGrpSpPr/>
          <p:nvPr/>
        </p:nvGrpSpPr>
        <p:grpSpPr>
          <a:xfrm>
            <a:off x="6262517" y="3728097"/>
            <a:ext cx="442939" cy="1415410"/>
            <a:chOff x="1386675" y="1023225"/>
            <a:chExt cx="346425" cy="1107000"/>
          </a:xfrm>
        </p:grpSpPr>
        <p:sp>
          <p:nvSpPr>
            <p:cNvPr id="10327" name="Google Shape;10327;p56"/>
            <p:cNvSpPr/>
            <p:nvPr/>
          </p:nvSpPr>
          <p:spPr>
            <a:xfrm>
              <a:off x="1429750" y="1192500"/>
              <a:ext cx="255450" cy="214800"/>
            </a:xfrm>
            <a:custGeom>
              <a:avLst/>
              <a:gdLst/>
              <a:ahLst/>
              <a:cxnLst/>
              <a:rect l="l" t="t" r="r" b="b"/>
              <a:pathLst>
                <a:path w="10218" h="8592" extrusionOk="0">
                  <a:moveTo>
                    <a:pt x="0" y="0"/>
                  </a:moveTo>
                  <a:lnTo>
                    <a:pt x="0" y="8591"/>
                  </a:lnTo>
                  <a:lnTo>
                    <a:pt x="10218" y="8591"/>
                  </a:lnTo>
                  <a:lnTo>
                    <a:pt x="10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56"/>
            <p:cNvSpPr/>
            <p:nvPr/>
          </p:nvSpPr>
          <p:spPr>
            <a:xfrm>
              <a:off x="1495700" y="1222625"/>
              <a:ext cx="41600" cy="45200"/>
            </a:xfrm>
            <a:custGeom>
              <a:avLst/>
              <a:gdLst/>
              <a:ahLst/>
              <a:cxnLst/>
              <a:rect l="l" t="t" r="r" b="b"/>
              <a:pathLst>
                <a:path w="1664" h="1808" extrusionOk="0">
                  <a:moveTo>
                    <a:pt x="1" y="0"/>
                  </a:moveTo>
                  <a:lnTo>
                    <a:pt x="1" y="1808"/>
                  </a:lnTo>
                  <a:lnTo>
                    <a:pt x="1664" y="1808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56"/>
            <p:cNvSpPr/>
            <p:nvPr/>
          </p:nvSpPr>
          <p:spPr>
            <a:xfrm>
              <a:off x="1582450" y="1222625"/>
              <a:ext cx="45225" cy="45200"/>
            </a:xfrm>
            <a:custGeom>
              <a:avLst/>
              <a:gdLst/>
              <a:ahLst/>
              <a:cxnLst/>
              <a:rect l="l" t="t" r="r" b="b"/>
              <a:pathLst>
                <a:path w="1809" h="1808" extrusionOk="0">
                  <a:moveTo>
                    <a:pt x="1" y="0"/>
                  </a:moveTo>
                  <a:lnTo>
                    <a:pt x="1" y="1808"/>
                  </a:lnTo>
                  <a:lnTo>
                    <a:pt x="1808" y="1808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56"/>
            <p:cNvSpPr/>
            <p:nvPr/>
          </p:nvSpPr>
          <p:spPr>
            <a:xfrm>
              <a:off x="1386675" y="1106050"/>
              <a:ext cx="342500" cy="86475"/>
            </a:xfrm>
            <a:custGeom>
              <a:avLst/>
              <a:gdLst/>
              <a:ahLst/>
              <a:cxnLst/>
              <a:rect l="l" t="t" r="r" b="b"/>
              <a:pathLst>
                <a:path w="13700" h="3459" extrusionOk="0">
                  <a:moveTo>
                    <a:pt x="0" y="0"/>
                  </a:moveTo>
                  <a:lnTo>
                    <a:pt x="0" y="3458"/>
                  </a:lnTo>
                  <a:lnTo>
                    <a:pt x="13700" y="3458"/>
                  </a:lnTo>
                  <a:lnTo>
                    <a:pt x="13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56"/>
            <p:cNvSpPr/>
            <p:nvPr/>
          </p:nvSpPr>
          <p:spPr>
            <a:xfrm>
              <a:off x="1386675" y="1279250"/>
              <a:ext cx="86475" cy="86475"/>
            </a:xfrm>
            <a:custGeom>
              <a:avLst/>
              <a:gdLst/>
              <a:ahLst/>
              <a:cxnLst/>
              <a:rect l="l" t="t" r="r" b="b"/>
              <a:pathLst>
                <a:path w="3459" h="3459" extrusionOk="0">
                  <a:moveTo>
                    <a:pt x="0" y="0"/>
                  </a:moveTo>
                  <a:lnTo>
                    <a:pt x="0" y="3458"/>
                  </a:lnTo>
                  <a:lnTo>
                    <a:pt x="3458" y="3458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56"/>
            <p:cNvSpPr/>
            <p:nvPr/>
          </p:nvSpPr>
          <p:spPr>
            <a:xfrm>
              <a:off x="1642700" y="1279250"/>
              <a:ext cx="86475" cy="86475"/>
            </a:xfrm>
            <a:custGeom>
              <a:avLst/>
              <a:gdLst/>
              <a:ahLst/>
              <a:cxnLst/>
              <a:rect l="l" t="t" r="r" b="b"/>
              <a:pathLst>
                <a:path w="3459" h="3459" extrusionOk="0">
                  <a:moveTo>
                    <a:pt x="1" y="0"/>
                  </a:moveTo>
                  <a:lnTo>
                    <a:pt x="1" y="3458"/>
                  </a:lnTo>
                  <a:lnTo>
                    <a:pt x="3459" y="3458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10333;p56"/>
            <p:cNvSpPr/>
            <p:nvPr/>
          </p:nvSpPr>
          <p:spPr>
            <a:xfrm>
              <a:off x="1492100" y="1392200"/>
              <a:ext cx="101525" cy="67800"/>
            </a:xfrm>
            <a:custGeom>
              <a:avLst/>
              <a:gdLst/>
              <a:ahLst/>
              <a:cxnLst/>
              <a:rect l="l" t="t" r="r" b="b"/>
              <a:pathLst>
                <a:path w="4061" h="2712" extrusionOk="0">
                  <a:moveTo>
                    <a:pt x="0" y="1"/>
                  </a:moveTo>
                  <a:lnTo>
                    <a:pt x="0" y="2712"/>
                  </a:lnTo>
                  <a:lnTo>
                    <a:pt x="4061" y="2712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10334;p56"/>
            <p:cNvSpPr/>
            <p:nvPr/>
          </p:nvSpPr>
          <p:spPr>
            <a:xfrm>
              <a:off x="1427925" y="1742225"/>
              <a:ext cx="260000" cy="131950"/>
            </a:xfrm>
            <a:custGeom>
              <a:avLst/>
              <a:gdLst/>
              <a:ahLst/>
              <a:cxnLst/>
              <a:rect l="l" t="t" r="r" b="b"/>
              <a:pathLst>
                <a:path w="10400" h="5278" extrusionOk="0">
                  <a:moveTo>
                    <a:pt x="1" y="0"/>
                  </a:moveTo>
                  <a:lnTo>
                    <a:pt x="1" y="5278"/>
                  </a:lnTo>
                  <a:lnTo>
                    <a:pt x="10399" y="5278"/>
                  </a:lnTo>
                  <a:lnTo>
                    <a:pt x="10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56"/>
            <p:cNvSpPr/>
            <p:nvPr/>
          </p:nvSpPr>
          <p:spPr>
            <a:xfrm>
              <a:off x="1386675" y="1508775"/>
              <a:ext cx="41275" cy="256075"/>
            </a:xfrm>
            <a:custGeom>
              <a:avLst/>
              <a:gdLst/>
              <a:ahLst/>
              <a:cxnLst/>
              <a:rect l="l" t="t" r="r" b="b"/>
              <a:pathLst>
                <a:path w="1651" h="10243" extrusionOk="0">
                  <a:moveTo>
                    <a:pt x="0" y="1"/>
                  </a:moveTo>
                  <a:lnTo>
                    <a:pt x="0" y="10242"/>
                  </a:lnTo>
                  <a:lnTo>
                    <a:pt x="1651" y="10242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56"/>
            <p:cNvSpPr/>
            <p:nvPr/>
          </p:nvSpPr>
          <p:spPr>
            <a:xfrm>
              <a:off x="1687900" y="1508775"/>
              <a:ext cx="45200" cy="256075"/>
            </a:xfrm>
            <a:custGeom>
              <a:avLst/>
              <a:gdLst/>
              <a:ahLst/>
              <a:cxnLst/>
              <a:rect l="l" t="t" r="r" b="b"/>
              <a:pathLst>
                <a:path w="1808" h="10243" extrusionOk="0">
                  <a:moveTo>
                    <a:pt x="0" y="1"/>
                  </a:moveTo>
                  <a:lnTo>
                    <a:pt x="0" y="10242"/>
                  </a:lnTo>
                  <a:lnTo>
                    <a:pt x="1807" y="10242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56"/>
            <p:cNvSpPr/>
            <p:nvPr/>
          </p:nvSpPr>
          <p:spPr>
            <a:xfrm>
              <a:off x="1461975" y="1911800"/>
              <a:ext cx="37675" cy="206975"/>
            </a:xfrm>
            <a:custGeom>
              <a:avLst/>
              <a:gdLst/>
              <a:ahLst/>
              <a:cxnLst/>
              <a:rect l="l" t="t" r="r" b="b"/>
              <a:pathLst>
                <a:path w="1507" h="8279" extrusionOk="0">
                  <a:moveTo>
                    <a:pt x="0" y="1"/>
                  </a:moveTo>
                  <a:lnTo>
                    <a:pt x="0" y="8278"/>
                  </a:lnTo>
                  <a:lnTo>
                    <a:pt x="1506" y="827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56"/>
            <p:cNvSpPr/>
            <p:nvPr/>
          </p:nvSpPr>
          <p:spPr>
            <a:xfrm>
              <a:off x="1612575" y="1874150"/>
              <a:ext cx="37675" cy="248550"/>
            </a:xfrm>
            <a:custGeom>
              <a:avLst/>
              <a:gdLst/>
              <a:ahLst/>
              <a:cxnLst/>
              <a:rect l="l" t="t" r="r" b="b"/>
              <a:pathLst>
                <a:path w="1507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1507" y="9941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56"/>
            <p:cNvSpPr/>
            <p:nvPr/>
          </p:nvSpPr>
          <p:spPr>
            <a:xfrm>
              <a:off x="1386675" y="1463600"/>
              <a:ext cx="41275" cy="75325"/>
            </a:xfrm>
            <a:custGeom>
              <a:avLst/>
              <a:gdLst/>
              <a:ahLst/>
              <a:cxnLst/>
              <a:rect l="l" t="t" r="r" b="b"/>
              <a:pathLst>
                <a:path w="1651" h="3013" extrusionOk="0">
                  <a:moveTo>
                    <a:pt x="0" y="0"/>
                  </a:moveTo>
                  <a:lnTo>
                    <a:pt x="0" y="3013"/>
                  </a:lnTo>
                  <a:lnTo>
                    <a:pt x="1651" y="3013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56"/>
            <p:cNvSpPr/>
            <p:nvPr/>
          </p:nvSpPr>
          <p:spPr>
            <a:xfrm>
              <a:off x="1687900" y="1463600"/>
              <a:ext cx="45200" cy="75325"/>
            </a:xfrm>
            <a:custGeom>
              <a:avLst/>
              <a:gdLst/>
              <a:ahLst/>
              <a:cxnLst/>
              <a:rect l="l" t="t" r="r" b="b"/>
              <a:pathLst>
                <a:path w="1808" h="3013" extrusionOk="0">
                  <a:moveTo>
                    <a:pt x="0" y="0"/>
                  </a:moveTo>
                  <a:lnTo>
                    <a:pt x="0" y="3013"/>
                  </a:lnTo>
                  <a:lnTo>
                    <a:pt x="1807" y="301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56"/>
            <p:cNvSpPr/>
            <p:nvPr/>
          </p:nvSpPr>
          <p:spPr>
            <a:xfrm>
              <a:off x="1427925" y="1448525"/>
              <a:ext cx="260000" cy="305175"/>
            </a:xfrm>
            <a:custGeom>
              <a:avLst/>
              <a:gdLst/>
              <a:ahLst/>
              <a:cxnLst/>
              <a:rect l="l" t="t" r="r" b="b"/>
              <a:pathLst>
                <a:path w="10400" h="12207" extrusionOk="0">
                  <a:moveTo>
                    <a:pt x="1" y="1"/>
                  </a:moveTo>
                  <a:lnTo>
                    <a:pt x="1" y="12206"/>
                  </a:lnTo>
                  <a:lnTo>
                    <a:pt x="10399" y="12206"/>
                  </a:lnTo>
                  <a:lnTo>
                    <a:pt x="10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56"/>
            <p:cNvSpPr/>
            <p:nvPr/>
          </p:nvSpPr>
          <p:spPr>
            <a:xfrm>
              <a:off x="1427925" y="1791325"/>
              <a:ext cx="86775" cy="259675"/>
            </a:xfrm>
            <a:custGeom>
              <a:avLst/>
              <a:gdLst/>
              <a:ahLst/>
              <a:cxnLst/>
              <a:rect l="l" t="t" r="r" b="b"/>
              <a:pathLst>
                <a:path w="3471" h="10387" extrusionOk="0">
                  <a:moveTo>
                    <a:pt x="1" y="0"/>
                  </a:moveTo>
                  <a:lnTo>
                    <a:pt x="1" y="10386"/>
                  </a:lnTo>
                  <a:lnTo>
                    <a:pt x="3471" y="10386"/>
                  </a:lnTo>
                  <a:lnTo>
                    <a:pt x="3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56"/>
            <p:cNvSpPr/>
            <p:nvPr/>
          </p:nvSpPr>
          <p:spPr>
            <a:xfrm>
              <a:off x="1601125" y="1791325"/>
              <a:ext cx="86800" cy="259675"/>
            </a:xfrm>
            <a:custGeom>
              <a:avLst/>
              <a:gdLst/>
              <a:ahLst/>
              <a:cxnLst/>
              <a:rect l="l" t="t" r="r" b="b"/>
              <a:pathLst>
                <a:path w="3472" h="10387" extrusionOk="0">
                  <a:moveTo>
                    <a:pt x="1" y="0"/>
                  </a:moveTo>
                  <a:lnTo>
                    <a:pt x="1" y="10386"/>
                  </a:lnTo>
                  <a:lnTo>
                    <a:pt x="3471" y="10386"/>
                  </a:lnTo>
                  <a:lnTo>
                    <a:pt x="3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56"/>
            <p:cNvSpPr/>
            <p:nvPr/>
          </p:nvSpPr>
          <p:spPr>
            <a:xfrm>
              <a:off x="1427925" y="1723550"/>
              <a:ext cx="260000" cy="41300"/>
            </a:xfrm>
            <a:custGeom>
              <a:avLst/>
              <a:gdLst/>
              <a:ahLst/>
              <a:cxnLst/>
              <a:rect l="l" t="t" r="r" b="b"/>
              <a:pathLst>
                <a:path w="10400" h="1652" extrusionOk="0">
                  <a:moveTo>
                    <a:pt x="1" y="0"/>
                  </a:moveTo>
                  <a:lnTo>
                    <a:pt x="1" y="1651"/>
                  </a:lnTo>
                  <a:lnTo>
                    <a:pt x="10399" y="1651"/>
                  </a:lnTo>
                  <a:lnTo>
                    <a:pt x="103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0345;p56"/>
            <p:cNvSpPr/>
            <p:nvPr/>
          </p:nvSpPr>
          <p:spPr>
            <a:xfrm>
              <a:off x="1537275" y="1723550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0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0346;p56"/>
            <p:cNvSpPr/>
            <p:nvPr/>
          </p:nvSpPr>
          <p:spPr>
            <a:xfrm>
              <a:off x="1427925" y="2088625"/>
              <a:ext cx="86775" cy="41600"/>
            </a:xfrm>
            <a:custGeom>
              <a:avLst/>
              <a:gdLst/>
              <a:ahLst/>
              <a:cxnLst/>
              <a:rect l="l" t="t" r="r" b="b"/>
              <a:pathLst>
                <a:path w="3471" h="1664" extrusionOk="0">
                  <a:moveTo>
                    <a:pt x="1" y="1"/>
                  </a:moveTo>
                  <a:lnTo>
                    <a:pt x="1" y="1663"/>
                  </a:lnTo>
                  <a:lnTo>
                    <a:pt x="3471" y="1663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56"/>
            <p:cNvSpPr/>
            <p:nvPr/>
          </p:nvSpPr>
          <p:spPr>
            <a:xfrm>
              <a:off x="1386675" y="2088625"/>
              <a:ext cx="41275" cy="41600"/>
            </a:xfrm>
            <a:custGeom>
              <a:avLst/>
              <a:gdLst/>
              <a:ahLst/>
              <a:cxnLst/>
              <a:rect l="l" t="t" r="r" b="b"/>
              <a:pathLst>
                <a:path w="1651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1651" y="1663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56"/>
            <p:cNvSpPr/>
            <p:nvPr/>
          </p:nvSpPr>
          <p:spPr>
            <a:xfrm>
              <a:off x="1601125" y="2088625"/>
              <a:ext cx="86800" cy="41600"/>
            </a:xfrm>
            <a:custGeom>
              <a:avLst/>
              <a:gdLst/>
              <a:ahLst/>
              <a:cxnLst/>
              <a:rect l="l" t="t" r="r" b="b"/>
              <a:pathLst>
                <a:path w="3472" h="1664" extrusionOk="0">
                  <a:moveTo>
                    <a:pt x="1" y="1"/>
                  </a:moveTo>
                  <a:lnTo>
                    <a:pt x="1" y="1663"/>
                  </a:lnTo>
                  <a:lnTo>
                    <a:pt x="3471" y="1663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56"/>
            <p:cNvSpPr/>
            <p:nvPr/>
          </p:nvSpPr>
          <p:spPr>
            <a:xfrm>
              <a:off x="1687900" y="2088625"/>
              <a:ext cx="45200" cy="41600"/>
            </a:xfrm>
            <a:custGeom>
              <a:avLst/>
              <a:gdLst/>
              <a:ahLst/>
              <a:cxnLst/>
              <a:rect l="l" t="t" r="r" b="b"/>
              <a:pathLst>
                <a:path w="1808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1807" y="1663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56"/>
            <p:cNvSpPr/>
            <p:nvPr/>
          </p:nvSpPr>
          <p:spPr>
            <a:xfrm>
              <a:off x="1571025" y="1538900"/>
              <a:ext cx="86775" cy="86775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0" y="1"/>
                  </a:moveTo>
                  <a:lnTo>
                    <a:pt x="0" y="3471"/>
                  </a:lnTo>
                  <a:lnTo>
                    <a:pt x="3470" y="3471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56"/>
            <p:cNvSpPr/>
            <p:nvPr/>
          </p:nvSpPr>
          <p:spPr>
            <a:xfrm>
              <a:off x="1593600" y="1603050"/>
              <a:ext cx="41600" cy="45225"/>
            </a:xfrm>
            <a:custGeom>
              <a:avLst/>
              <a:gdLst/>
              <a:ahLst/>
              <a:cxnLst/>
              <a:rect l="l" t="t" r="r" b="b"/>
              <a:pathLst>
                <a:path w="1664" h="1809" extrusionOk="0">
                  <a:moveTo>
                    <a:pt x="1" y="1"/>
                  </a:moveTo>
                  <a:lnTo>
                    <a:pt x="1" y="1808"/>
                  </a:lnTo>
                  <a:lnTo>
                    <a:pt x="1663" y="1808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10352;p56"/>
            <p:cNvSpPr/>
            <p:nvPr/>
          </p:nvSpPr>
          <p:spPr>
            <a:xfrm>
              <a:off x="1473125" y="1023225"/>
              <a:ext cx="169600" cy="86475"/>
            </a:xfrm>
            <a:custGeom>
              <a:avLst/>
              <a:gdLst/>
              <a:ahLst/>
              <a:cxnLst/>
              <a:rect l="l" t="t" r="r" b="b"/>
              <a:pathLst>
                <a:path w="6784" h="3459" extrusionOk="0">
                  <a:moveTo>
                    <a:pt x="0" y="0"/>
                  </a:moveTo>
                  <a:lnTo>
                    <a:pt x="0" y="3458"/>
                  </a:lnTo>
                  <a:lnTo>
                    <a:pt x="6784" y="3458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10353;p56"/>
            <p:cNvSpPr/>
            <p:nvPr/>
          </p:nvSpPr>
          <p:spPr>
            <a:xfrm>
              <a:off x="1386675" y="1106050"/>
              <a:ext cx="45200" cy="214500"/>
            </a:xfrm>
            <a:custGeom>
              <a:avLst/>
              <a:gdLst/>
              <a:ahLst/>
              <a:cxnLst/>
              <a:rect l="l" t="t" r="r" b="b"/>
              <a:pathLst>
                <a:path w="1808" h="8580" extrusionOk="0">
                  <a:moveTo>
                    <a:pt x="0" y="0"/>
                  </a:moveTo>
                  <a:lnTo>
                    <a:pt x="0" y="8579"/>
                  </a:lnTo>
                  <a:lnTo>
                    <a:pt x="1808" y="8579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0354;p56"/>
            <p:cNvSpPr/>
            <p:nvPr/>
          </p:nvSpPr>
          <p:spPr>
            <a:xfrm>
              <a:off x="1683975" y="1106050"/>
              <a:ext cx="45200" cy="214500"/>
            </a:xfrm>
            <a:custGeom>
              <a:avLst/>
              <a:gdLst/>
              <a:ahLst/>
              <a:cxnLst/>
              <a:rect l="l" t="t" r="r" b="b"/>
              <a:pathLst>
                <a:path w="1808" h="8580" extrusionOk="0">
                  <a:moveTo>
                    <a:pt x="0" y="0"/>
                  </a:moveTo>
                  <a:lnTo>
                    <a:pt x="0" y="8579"/>
                  </a:lnTo>
                  <a:lnTo>
                    <a:pt x="1808" y="8579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0355;p56"/>
            <p:cNvSpPr/>
            <p:nvPr/>
          </p:nvSpPr>
          <p:spPr>
            <a:xfrm>
              <a:off x="1431850" y="1320525"/>
              <a:ext cx="256075" cy="128025"/>
            </a:xfrm>
            <a:custGeom>
              <a:avLst/>
              <a:gdLst/>
              <a:ahLst/>
              <a:cxnLst/>
              <a:rect l="l" t="t" r="r" b="b"/>
              <a:pathLst>
                <a:path w="10243" h="5121" extrusionOk="0">
                  <a:moveTo>
                    <a:pt x="1" y="0"/>
                  </a:moveTo>
                  <a:lnTo>
                    <a:pt x="1" y="5121"/>
                  </a:lnTo>
                  <a:lnTo>
                    <a:pt x="10242" y="5121"/>
                  </a:lnTo>
                  <a:lnTo>
                    <a:pt x="10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0356;p56"/>
            <p:cNvSpPr/>
            <p:nvPr/>
          </p:nvSpPr>
          <p:spPr>
            <a:xfrm>
              <a:off x="1514675" y="1365700"/>
              <a:ext cx="86475" cy="41600"/>
            </a:xfrm>
            <a:custGeom>
              <a:avLst/>
              <a:gdLst/>
              <a:ahLst/>
              <a:cxnLst/>
              <a:rect l="l" t="t" r="r" b="b"/>
              <a:pathLst>
                <a:path w="3459" h="1664" extrusionOk="0">
                  <a:moveTo>
                    <a:pt x="1" y="0"/>
                  </a:moveTo>
                  <a:lnTo>
                    <a:pt x="1" y="1663"/>
                  </a:lnTo>
                  <a:lnTo>
                    <a:pt x="3459" y="1663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0" name="Google Shape;14560;p90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4561" name="Google Shape;14561;p9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2" name="Google Shape;14562;p9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3" name="Google Shape;14563;p9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4" name="Google Shape;14564;p9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5" name="Google Shape;14565;p9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6" name="Google Shape;14566;p9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7" name="Google Shape;14567;p9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8" name="Google Shape;14568;p9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9" name="Google Shape;14569;p9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0" name="Google Shape;14570;p9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1" name="Google Shape;14571;p9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2" name="Google Shape;14572;p9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3" name="Google Shape;14573;p9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4" name="Google Shape;14574;p9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5" name="Google Shape;14575;p9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6" name="Google Shape;14576;p9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7" name="Google Shape;14577;p9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8" name="Google Shape;14578;p9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9" name="Google Shape;14579;p9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0" name="Google Shape;14580;p9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1" name="Google Shape;14581;p9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2" name="Google Shape;14582;p9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3" name="Google Shape;14583;p9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4" name="Google Shape;14584;p9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5" name="Google Shape;14585;p9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6" name="Google Shape;14586;p9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7" name="Google Shape;14587;p9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8" name="Google Shape;14588;p90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4589" name="Google Shape;14589;p9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0" name="Google Shape;14590;p9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1" name="Google Shape;14591;p9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2" name="Google Shape;14592;p9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3" name="Google Shape;14593;p9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4" name="Google Shape;14594;p9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5" name="Google Shape;14595;p9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6" name="Google Shape;14596;p9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7" name="Google Shape;14597;p9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8" name="Google Shape;14598;p9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9" name="Google Shape;14599;p9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0" name="Google Shape;14600;p9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1" name="Google Shape;14601;p9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2" name="Google Shape;14602;p9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3" name="Google Shape;14603;p9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4" name="Google Shape;14604;p9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5" name="Google Shape;14605;p9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6" name="Google Shape;14606;p9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7" name="Google Shape;14607;p9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8" name="Google Shape;14608;p9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9" name="Google Shape;14609;p9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0" name="Google Shape;14610;p9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1" name="Google Shape;14611;p9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2" name="Google Shape;14612;p9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3" name="Google Shape;14613;p9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4" name="Google Shape;14614;p9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5" name="Google Shape;14615;p9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6" name="Google Shape;14616;p90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4617" name="Google Shape;14617;p9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8" name="Google Shape;14618;p9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9" name="Google Shape;14619;p9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0" name="Google Shape;14620;p9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1" name="Google Shape;14621;p9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2" name="Google Shape;14622;p9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3" name="Google Shape;14623;p9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4" name="Google Shape;14624;p9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5" name="Google Shape;14625;p9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6" name="Google Shape;14626;p9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7" name="Google Shape;14627;p9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8" name="Google Shape;14628;p9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9" name="Google Shape;14629;p9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0" name="Google Shape;14630;p9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1" name="Google Shape;14631;p9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2" name="Google Shape;14632;p9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3" name="Google Shape;14633;p9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4" name="Google Shape;14634;p9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5" name="Google Shape;14635;p9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6" name="Google Shape;14636;p9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7" name="Google Shape;14637;p9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8" name="Google Shape;14638;p9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9" name="Google Shape;14639;p9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0" name="Google Shape;14640;p9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1" name="Google Shape;14641;p9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2" name="Google Shape;14642;p9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3" name="Google Shape;14643;p9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45" name="Google Shape;14645;p9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6" name="Google Shape;14646;p9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10199;p54">
            <a:extLst>
              <a:ext uri="{FF2B5EF4-FFF2-40B4-BE49-F238E27FC236}">
                <a16:creationId xmlns:a16="http://schemas.microsoft.com/office/drawing/2014/main" id="{D14480A3-6B07-4FC8-894C-53CD0644D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4700" y="197077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98" name="Google Shape;10198;p54">
            <a:extLst>
              <a:ext uri="{FF2B5EF4-FFF2-40B4-BE49-F238E27FC236}">
                <a16:creationId xmlns:a16="http://schemas.microsoft.com/office/drawing/2014/main" id="{94B43460-9AA8-4636-87B6-3B2368FC193A}"/>
              </a:ext>
            </a:extLst>
          </p:cNvPr>
          <p:cNvSpPr txBox="1">
            <a:spLocks/>
          </p:cNvSpPr>
          <p:nvPr/>
        </p:nvSpPr>
        <p:spPr>
          <a:xfrm>
            <a:off x="311700" y="142389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/>
              <a:t>Level 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1" name="Google Shape;11211;p6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212" name="Google Shape;11212;p68"/>
          <p:cNvSpPr txBox="1">
            <a:spLocks noGrp="1"/>
          </p:cNvSpPr>
          <p:nvPr>
            <p:ph type="title" idx="2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CONNECTION</a:t>
            </a:r>
            <a:endParaRPr dirty="0"/>
          </a:p>
        </p:txBody>
      </p:sp>
      <p:sp>
        <p:nvSpPr>
          <p:cNvPr id="11213" name="Google Shape;11213;p68"/>
          <p:cNvSpPr txBox="1">
            <a:spLocks noGrp="1"/>
          </p:cNvSpPr>
          <p:nvPr>
            <p:ph type="subTitle" idx="1"/>
          </p:nvPr>
        </p:nvSpPr>
        <p:spPr>
          <a:xfrm>
            <a:off x="1598173" y="2096045"/>
            <a:ext cx="2620800" cy="1096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Instance Detection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Stays Connected till the End of the Game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214" name="Google Shape;11214;p68"/>
          <p:cNvSpPr txBox="1">
            <a:spLocks noGrp="1"/>
          </p:cNvSpPr>
          <p:nvPr>
            <p:ph type="title" idx="3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sp>
        <p:nvSpPr>
          <p:cNvPr id="11216" name="Google Shape;11216;p68"/>
          <p:cNvSpPr txBox="1">
            <a:spLocks noGrp="1"/>
          </p:cNvSpPr>
          <p:nvPr>
            <p:ph type="title" idx="5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217" name="Google Shape;11217;p68"/>
          <p:cNvSpPr txBox="1">
            <a:spLocks noGrp="1"/>
          </p:cNvSpPr>
          <p:nvPr>
            <p:ph type="subTitle" idx="6"/>
          </p:nvPr>
        </p:nvSpPr>
        <p:spPr>
          <a:xfrm>
            <a:off x="5744223" y="2098539"/>
            <a:ext cx="2620800" cy="1096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/>
              <a:t>Remote Connection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Code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218" name="Google Shape;11218;p68"/>
          <p:cNvSpPr txBox="1">
            <a:spLocks noGrp="1"/>
          </p:cNvSpPr>
          <p:nvPr>
            <p:ph type="title" idx="7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POINTS</a:t>
            </a:r>
            <a:endParaRPr/>
          </a:p>
        </p:txBody>
      </p:sp>
      <p:grpSp>
        <p:nvGrpSpPr>
          <p:cNvPr id="11220" name="Google Shape;11220;p68"/>
          <p:cNvGrpSpPr/>
          <p:nvPr/>
        </p:nvGrpSpPr>
        <p:grpSpPr>
          <a:xfrm>
            <a:off x="944962" y="1868077"/>
            <a:ext cx="531825" cy="572700"/>
            <a:chOff x="6400350" y="2581050"/>
            <a:chExt cx="439325" cy="427775"/>
          </a:xfrm>
        </p:grpSpPr>
        <p:sp>
          <p:nvSpPr>
            <p:cNvPr id="11221" name="Google Shape;11221;p68"/>
            <p:cNvSpPr/>
            <p:nvPr/>
          </p:nvSpPr>
          <p:spPr>
            <a:xfrm>
              <a:off x="6400350" y="2858525"/>
              <a:ext cx="115625" cy="150300"/>
            </a:xfrm>
            <a:custGeom>
              <a:avLst/>
              <a:gdLst/>
              <a:ahLst/>
              <a:cxnLst/>
              <a:rect l="l" t="t" r="r" b="b"/>
              <a:pathLst>
                <a:path w="4625" h="6012" extrusionOk="0">
                  <a:moveTo>
                    <a:pt x="0" y="1"/>
                  </a:moveTo>
                  <a:lnTo>
                    <a:pt x="0" y="6012"/>
                  </a:lnTo>
                  <a:lnTo>
                    <a:pt x="4625" y="6012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2" name="Google Shape;11222;p68"/>
            <p:cNvSpPr/>
            <p:nvPr/>
          </p:nvSpPr>
          <p:spPr>
            <a:xfrm>
              <a:off x="6562200" y="2708225"/>
              <a:ext cx="115650" cy="300600"/>
            </a:xfrm>
            <a:custGeom>
              <a:avLst/>
              <a:gdLst/>
              <a:ahLst/>
              <a:cxnLst/>
              <a:rect l="l" t="t" r="r" b="b"/>
              <a:pathLst>
                <a:path w="4626" h="12024" extrusionOk="0">
                  <a:moveTo>
                    <a:pt x="1" y="0"/>
                  </a:moveTo>
                  <a:lnTo>
                    <a:pt x="1" y="12024"/>
                  </a:lnTo>
                  <a:lnTo>
                    <a:pt x="4625" y="12024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3" name="Google Shape;11223;p68"/>
            <p:cNvSpPr/>
            <p:nvPr/>
          </p:nvSpPr>
          <p:spPr>
            <a:xfrm>
              <a:off x="6724050" y="2581050"/>
              <a:ext cx="115625" cy="427775"/>
            </a:xfrm>
            <a:custGeom>
              <a:avLst/>
              <a:gdLst/>
              <a:ahLst/>
              <a:cxnLst/>
              <a:rect l="l" t="t" r="r" b="b"/>
              <a:pathLst>
                <a:path w="4625" h="17111" extrusionOk="0">
                  <a:moveTo>
                    <a:pt x="0" y="1"/>
                  </a:moveTo>
                  <a:lnTo>
                    <a:pt x="0" y="17111"/>
                  </a:lnTo>
                  <a:lnTo>
                    <a:pt x="4625" y="17111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5" name="Google Shape;11225;p68"/>
            <p:cNvSpPr/>
            <p:nvPr/>
          </p:nvSpPr>
          <p:spPr>
            <a:xfrm>
              <a:off x="6724050" y="2581050"/>
              <a:ext cx="115625" cy="427775"/>
            </a:xfrm>
            <a:custGeom>
              <a:avLst/>
              <a:gdLst/>
              <a:ahLst/>
              <a:cxnLst/>
              <a:rect l="l" t="t" r="r" b="b"/>
              <a:pathLst>
                <a:path w="4625" h="17111" extrusionOk="0">
                  <a:moveTo>
                    <a:pt x="3238" y="1389"/>
                  </a:moveTo>
                  <a:lnTo>
                    <a:pt x="3238" y="15724"/>
                  </a:lnTo>
                  <a:lnTo>
                    <a:pt x="1388" y="15724"/>
                  </a:lnTo>
                  <a:lnTo>
                    <a:pt x="1388" y="1389"/>
                  </a:lnTo>
                  <a:close/>
                  <a:moveTo>
                    <a:pt x="0" y="1"/>
                  </a:moveTo>
                  <a:lnTo>
                    <a:pt x="0" y="1389"/>
                  </a:lnTo>
                  <a:lnTo>
                    <a:pt x="0" y="15724"/>
                  </a:lnTo>
                  <a:lnTo>
                    <a:pt x="0" y="17111"/>
                  </a:lnTo>
                  <a:lnTo>
                    <a:pt x="4625" y="17111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6" name="Google Shape;11226;p68"/>
            <p:cNvSpPr/>
            <p:nvPr/>
          </p:nvSpPr>
          <p:spPr>
            <a:xfrm>
              <a:off x="6562200" y="2708225"/>
              <a:ext cx="115650" cy="300600"/>
            </a:xfrm>
            <a:custGeom>
              <a:avLst/>
              <a:gdLst/>
              <a:ahLst/>
              <a:cxnLst/>
              <a:rect l="l" t="t" r="r" b="b"/>
              <a:pathLst>
                <a:path w="4626" h="12024" extrusionOk="0">
                  <a:moveTo>
                    <a:pt x="3237" y="1388"/>
                  </a:moveTo>
                  <a:lnTo>
                    <a:pt x="3237" y="10637"/>
                  </a:lnTo>
                  <a:lnTo>
                    <a:pt x="1387" y="10637"/>
                  </a:lnTo>
                  <a:lnTo>
                    <a:pt x="1387" y="1388"/>
                  </a:lnTo>
                  <a:close/>
                  <a:moveTo>
                    <a:pt x="1" y="0"/>
                  </a:moveTo>
                  <a:lnTo>
                    <a:pt x="1" y="1388"/>
                  </a:lnTo>
                  <a:lnTo>
                    <a:pt x="1" y="10637"/>
                  </a:lnTo>
                  <a:lnTo>
                    <a:pt x="1" y="12024"/>
                  </a:lnTo>
                  <a:lnTo>
                    <a:pt x="4625" y="12024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7" name="Google Shape;11227;p68"/>
            <p:cNvSpPr/>
            <p:nvPr/>
          </p:nvSpPr>
          <p:spPr>
            <a:xfrm>
              <a:off x="6400350" y="2858525"/>
              <a:ext cx="115625" cy="150300"/>
            </a:xfrm>
            <a:custGeom>
              <a:avLst/>
              <a:gdLst/>
              <a:ahLst/>
              <a:cxnLst/>
              <a:rect l="l" t="t" r="r" b="b"/>
              <a:pathLst>
                <a:path w="4625" h="6012" extrusionOk="0">
                  <a:moveTo>
                    <a:pt x="3238" y="1387"/>
                  </a:moveTo>
                  <a:lnTo>
                    <a:pt x="3238" y="4625"/>
                  </a:lnTo>
                  <a:lnTo>
                    <a:pt x="1388" y="4625"/>
                  </a:lnTo>
                  <a:lnTo>
                    <a:pt x="1388" y="1387"/>
                  </a:lnTo>
                  <a:close/>
                  <a:moveTo>
                    <a:pt x="0" y="1"/>
                  </a:moveTo>
                  <a:lnTo>
                    <a:pt x="0" y="1387"/>
                  </a:lnTo>
                  <a:lnTo>
                    <a:pt x="0" y="4625"/>
                  </a:lnTo>
                  <a:lnTo>
                    <a:pt x="0" y="6012"/>
                  </a:lnTo>
                  <a:lnTo>
                    <a:pt x="4625" y="6012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4" name="Google Shape;11234;p68"/>
          <p:cNvGrpSpPr/>
          <p:nvPr/>
        </p:nvGrpSpPr>
        <p:grpSpPr>
          <a:xfrm>
            <a:off x="5101514" y="3488644"/>
            <a:ext cx="531825" cy="531800"/>
            <a:chOff x="2927450" y="4122975"/>
            <a:chExt cx="531825" cy="531800"/>
          </a:xfrm>
        </p:grpSpPr>
        <p:sp>
          <p:nvSpPr>
            <p:cNvPr id="11235" name="Google Shape;11235;p68"/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6" name="Google Shape;11236;p68"/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7" name="Google Shape;11237;p68"/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8" name="Google Shape;11238;p68"/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9" name="Google Shape;11239;p68"/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0" name="Google Shape;11240;p68"/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1" name="Google Shape;11241;p68"/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2" name="Google Shape;11242;p68"/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3" name="Google Shape;11243;p68"/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4" name="Google Shape;11244;p68"/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5" name="Google Shape;11245;p68"/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6" name="Google Shape;11246;p68"/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7" name="Google Shape;11247;p68"/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8" name="Google Shape;11248;p68"/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9" name="Google Shape;11249;p68"/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8" name="Google Shape;11258;p68"/>
          <p:cNvSpPr/>
          <p:nvPr/>
        </p:nvSpPr>
        <p:spPr>
          <a:xfrm>
            <a:off x="8723150" y="1099650"/>
            <a:ext cx="28800" cy="2944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9" name="Google Shape;11259;p68"/>
          <p:cNvGrpSpPr/>
          <p:nvPr/>
        </p:nvGrpSpPr>
        <p:grpSpPr>
          <a:xfrm rot="-5400000">
            <a:off x="3098832" y="533070"/>
            <a:ext cx="242781" cy="161857"/>
            <a:chOff x="2500050" y="3730175"/>
            <a:chExt cx="2619000" cy="1746025"/>
          </a:xfrm>
        </p:grpSpPr>
        <p:sp>
          <p:nvSpPr>
            <p:cNvPr id="11260" name="Google Shape;11260;p6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1" name="Google Shape;11261;p6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2" name="Google Shape;11262;p6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3" name="Google Shape;11263;p6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4" name="Google Shape;11264;p68"/>
          <p:cNvGrpSpPr/>
          <p:nvPr/>
        </p:nvGrpSpPr>
        <p:grpSpPr>
          <a:xfrm rot="5400000">
            <a:off x="5802388" y="535371"/>
            <a:ext cx="242781" cy="161857"/>
            <a:chOff x="2500050" y="3730175"/>
            <a:chExt cx="2619000" cy="1746025"/>
          </a:xfrm>
        </p:grpSpPr>
        <p:sp>
          <p:nvSpPr>
            <p:cNvPr id="11265" name="Google Shape;11265;p6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6" name="Google Shape;11266;p6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7" name="Google Shape;11267;p6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8" name="Google Shape;11268;p6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9" name="Google Shape;11269;p68"/>
          <p:cNvSpPr/>
          <p:nvPr/>
        </p:nvSpPr>
        <p:spPr>
          <a:xfrm>
            <a:off x="8689850" y="86532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0" name="Google Shape;11270;p68"/>
          <p:cNvSpPr/>
          <p:nvPr/>
        </p:nvSpPr>
        <p:spPr>
          <a:xfrm rot="10800000">
            <a:off x="8689850" y="419567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16861;p111">
            <a:extLst>
              <a:ext uri="{FF2B5EF4-FFF2-40B4-BE49-F238E27FC236}">
                <a16:creationId xmlns:a16="http://schemas.microsoft.com/office/drawing/2014/main" id="{5B5D847B-E047-4C72-8008-8B194B3EB509}"/>
              </a:ext>
            </a:extLst>
          </p:cNvPr>
          <p:cNvGrpSpPr/>
          <p:nvPr/>
        </p:nvGrpSpPr>
        <p:grpSpPr>
          <a:xfrm>
            <a:off x="5101515" y="1960660"/>
            <a:ext cx="531828" cy="474003"/>
            <a:chOff x="2063696" y="4327459"/>
            <a:chExt cx="185400" cy="169302"/>
          </a:xfrm>
        </p:grpSpPr>
        <p:sp>
          <p:nvSpPr>
            <p:cNvPr id="64" name="Google Shape;16862;p111">
              <a:extLst>
                <a:ext uri="{FF2B5EF4-FFF2-40B4-BE49-F238E27FC236}">
                  <a16:creationId xmlns:a16="http://schemas.microsoft.com/office/drawing/2014/main" id="{4165CABF-C6BE-49E8-92B1-6CB7C88144CD}"/>
                </a:ext>
              </a:extLst>
            </p:cNvPr>
            <p:cNvSpPr/>
            <p:nvPr/>
          </p:nvSpPr>
          <p:spPr>
            <a:xfrm>
              <a:off x="2063696" y="4327460"/>
              <a:ext cx="185399" cy="169301"/>
            </a:xfrm>
            <a:custGeom>
              <a:avLst/>
              <a:gdLst/>
              <a:ahLst/>
              <a:cxnLst/>
              <a:rect l="l" t="t" r="r" b="b"/>
              <a:pathLst>
                <a:path w="9225" h="8424" extrusionOk="0">
                  <a:moveTo>
                    <a:pt x="1" y="0"/>
                  </a:moveTo>
                  <a:lnTo>
                    <a:pt x="1" y="8423"/>
                  </a:lnTo>
                  <a:lnTo>
                    <a:pt x="9224" y="8423"/>
                  </a:lnTo>
                  <a:lnTo>
                    <a:pt x="9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863;p111">
              <a:extLst>
                <a:ext uri="{FF2B5EF4-FFF2-40B4-BE49-F238E27FC236}">
                  <a16:creationId xmlns:a16="http://schemas.microsoft.com/office/drawing/2014/main" id="{38CF0BAF-DF2D-403C-A7B9-0CCD03CC75E1}"/>
                </a:ext>
              </a:extLst>
            </p:cNvPr>
            <p:cNvSpPr/>
            <p:nvPr/>
          </p:nvSpPr>
          <p:spPr>
            <a:xfrm>
              <a:off x="2063696" y="4327460"/>
              <a:ext cx="185399" cy="48355"/>
            </a:xfrm>
            <a:custGeom>
              <a:avLst/>
              <a:gdLst/>
              <a:ahLst/>
              <a:cxnLst/>
              <a:rect l="l" t="t" r="r" b="b"/>
              <a:pathLst>
                <a:path w="9225" h="2406" extrusionOk="0">
                  <a:moveTo>
                    <a:pt x="1" y="0"/>
                  </a:moveTo>
                  <a:lnTo>
                    <a:pt x="1" y="2406"/>
                  </a:lnTo>
                  <a:lnTo>
                    <a:pt x="9224" y="2406"/>
                  </a:lnTo>
                  <a:lnTo>
                    <a:pt x="92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864;p111">
              <a:extLst>
                <a:ext uri="{FF2B5EF4-FFF2-40B4-BE49-F238E27FC236}">
                  <a16:creationId xmlns:a16="http://schemas.microsoft.com/office/drawing/2014/main" id="{406101B9-4C06-49E1-A551-F0930C2C36D8}"/>
                </a:ext>
              </a:extLst>
            </p:cNvPr>
            <p:cNvSpPr/>
            <p:nvPr/>
          </p:nvSpPr>
          <p:spPr>
            <a:xfrm>
              <a:off x="2063697" y="4327459"/>
              <a:ext cx="185399" cy="169301"/>
            </a:xfrm>
            <a:custGeom>
              <a:avLst/>
              <a:gdLst/>
              <a:ahLst/>
              <a:cxnLst/>
              <a:rect l="l" t="t" r="r" b="b"/>
              <a:pathLst>
                <a:path w="9225" h="8424" extrusionOk="0">
                  <a:moveTo>
                    <a:pt x="8622" y="602"/>
                  </a:moveTo>
                  <a:lnTo>
                    <a:pt x="8622" y="1804"/>
                  </a:lnTo>
                  <a:lnTo>
                    <a:pt x="600" y="1804"/>
                  </a:lnTo>
                  <a:lnTo>
                    <a:pt x="600" y="602"/>
                  </a:lnTo>
                  <a:close/>
                  <a:moveTo>
                    <a:pt x="5814" y="2406"/>
                  </a:moveTo>
                  <a:lnTo>
                    <a:pt x="5814" y="3811"/>
                  </a:lnTo>
                  <a:lnTo>
                    <a:pt x="3409" y="3811"/>
                  </a:lnTo>
                  <a:lnTo>
                    <a:pt x="3409" y="2406"/>
                  </a:lnTo>
                  <a:close/>
                  <a:moveTo>
                    <a:pt x="8622" y="2406"/>
                  </a:moveTo>
                  <a:lnTo>
                    <a:pt x="8622" y="3811"/>
                  </a:lnTo>
                  <a:lnTo>
                    <a:pt x="6416" y="3811"/>
                  </a:lnTo>
                  <a:lnTo>
                    <a:pt x="6416" y="2406"/>
                  </a:lnTo>
                  <a:close/>
                  <a:moveTo>
                    <a:pt x="2807" y="2408"/>
                  </a:moveTo>
                  <a:lnTo>
                    <a:pt x="2807" y="3814"/>
                  </a:lnTo>
                  <a:lnTo>
                    <a:pt x="600" y="3814"/>
                  </a:lnTo>
                  <a:lnTo>
                    <a:pt x="600" y="2408"/>
                  </a:lnTo>
                  <a:close/>
                  <a:moveTo>
                    <a:pt x="2807" y="4411"/>
                  </a:moveTo>
                  <a:lnTo>
                    <a:pt x="2807" y="5816"/>
                  </a:lnTo>
                  <a:lnTo>
                    <a:pt x="600" y="5816"/>
                  </a:lnTo>
                  <a:lnTo>
                    <a:pt x="600" y="4411"/>
                  </a:lnTo>
                  <a:close/>
                  <a:moveTo>
                    <a:pt x="5814" y="4411"/>
                  </a:moveTo>
                  <a:lnTo>
                    <a:pt x="5814" y="5816"/>
                  </a:lnTo>
                  <a:lnTo>
                    <a:pt x="3409" y="5816"/>
                  </a:lnTo>
                  <a:lnTo>
                    <a:pt x="3409" y="4411"/>
                  </a:lnTo>
                  <a:close/>
                  <a:moveTo>
                    <a:pt x="8622" y="4411"/>
                  </a:moveTo>
                  <a:lnTo>
                    <a:pt x="8622" y="5816"/>
                  </a:lnTo>
                  <a:lnTo>
                    <a:pt x="6416" y="5816"/>
                  </a:lnTo>
                  <a:lnTo>
                    <a:pt x="6416" y="4411"/>
                  </a:lnTo>
                  <a:close/>
                  <a:moveTo>
                    <a:pt x="2807" y="6418"/>
                  </a:moveTo>
                  <a:lnTo>
                    <a:pt x="2807" y="7821"/>
                  </a:lnTo>
                  <a:lnTo>
                    <a:pt x="600" y="7821"/>
                  </a:lnTo>
                  <a:lnTo>
                    <a:pt x="600" y="6418"/>
                  </a:lnTo>
                  <a:close/>
                  <a:moveTo>
                    <a:pt x="5814" y="6418"/>
                  </a:moveTo>
                  <a:lnTo>
                    <a:pt x="5814" y="7821"/>
                  </a:lnTo>
                  <a:lnTo>
                    <a:pt x="3409" y="7821"/>
                  </a:lnTo>
                  <a:lnTo>
                    <a:pt x="3409" y="6418"/>
                  </a:lnTo>
                  <a:close/>
                  <a:moveTo>
                    <a:pt x="8622" y="6418"/>
                  </a:moveTo>
                  <a:lnTo>
                    <a:pt x="8622" y="7821"/>
                  </a:lnTo>
                  <a:lnTo>
                    <a:pt x="6416" y="7821"/>
                  </a:lnTo>
                  <a:lnTo>
                    <a:pt x="6416" y="6418"/>
                  </a:lnTo>
                  <a:close/>
                  <a:moveTo>
                    <a:pt x="1" y="0"/>
                  </a:moveTo>
                  <a:lnTo>
                    <a:pt x="1" y="8423"/>
                  </a:lnTo>
                  <a:lnTo>
                    <a:pt x="9224" y="8423"/>
                  </a:lnTo>
                  <a:lnTo>
                    <a:pt x="92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6445;p110">
            <a:extLst>
              <a:ext uri="{FF2B5EF4-FFF2-40B4-BE49-F238E27FC236}">
                <a16:creationId xmlns:a16="http://schemas.microsoft.com/office/drawing/2014/main" id="{DD655C4D-D99F-4F3C-ACC7-704C5649268C}"/>
              </a:ext>
            </a:extLst>
          </p:cNvPr>
          <p:cNvGrpSpPr/>
          <p:nvPr/>
        </p:nvGrpSpPr>
        <p:grpSpPr>
          <a:xfrm>
            <a:off x="939187" y="3433310"/>
            <a:ext cx="531825" cy="572700"/>
            <a:chOff x="330250" y="3454250"/>
            <a:chExt cx="531825" cy="474050"/>
          </a:xfrm>
        </p:grpSpPr>
        <p:sp>
          <p:nvSpPr>
            <p:cNvPr id="68" name="Google Shape;16446;p110">
              <a:extLst>
                <a:ext uri="{FF2B5EF4-FFF2-40B4-BE49-F238E27FC236}">
                  <a16:creationId xmlns:a16="http://schemas.microsoft.com/office/drawing/2014/main" id="{91BD7A69-064B-4909-AE05-78BFD5602FFB}"/>
                </a:ext>
              </a:extLst>
            </p:cNvPr>
            <p:cNvSpPr/>
            <p:nvPr/>
          </p:nvSpPr>
          <p:spPr>
            <a:xfrm>
              <a:off x="330250" y="3454250"/>
              <a:ext cx="531825" cy="474050"/>
            </a:xfrm>
            <a:custGeom>
              <a:avLst/>
              <a:gdLst/>
              <a:ahLst/>
              <a:cxnLst/>
              <a:rect l="l" t="t" r="r" b="b"/>
              <a:pathLst>
                <a:path w="21273" h="18962" extrusionOk="0">
                  <a:moveTo>
                    <a:pt x="1388" y="1"/>
                  </a:moveTo>
                  <a:lnTo>
                    <a:pt x="1388" y="1389"/>
                  </a:lnTo>
                  <a:lnTo>
                    <a:pt x="0" y="1389"/>
                  </a:lnTo>
                  <a:lnTo>
                    <a:pt x="0" y="14799"/>
                  </a:lnTo>
                  <a:lnTo>
                    <a:pt x="1388" y="14799"/>
                  </a:lnTo>
                  <a:lnTo>
                    <a:pt x="1388" y="16187"/>
                  </a:lnTo>
                  <a:lnTo>
                    <a:pt x="8325" y="16187"/>
                  </a:lnTo>
                  <a:lnTo>
                    <a:pt x="8325" y="17573"/>
                  </a:lnTo>
                  <a:lnTo>
                    <a:pt x="8325" y="18961"/>
                  </a:lnTo>
                  <a:lnTo>
                    <a:pt x="11099" y="18961"/>
                  </a:lnTo>
                  <a:lnTo>
                    <a:pt x="11099" y="17573"/>
                  </a:lnTo>
                  <a:lnTo>
                    <a:pt x="12486" y="17573"/>
                  </a:lnTo>
                  <a:lnTo>
                    <a:pt x="12486" y="16187"/>
                  </a:lnTo>
                  <a:lnTo>
                    <a:pt x="19885" y="16187"/>
                  </a:lnTo>
                  <a:lnTo>
                    <a:pt x="19885" y="14799"/>
                  </a:lnTo>
                  <a:lnTo>
                    <a:pt x="21273" y="14799"/>
                  </a:lnTo>
                  <a:lnTo>
                    <a:pt x="21273" y="1389"/>
                  </a:lnTo>
                  <a:lnTo>
                    <a:pt x="19885" y="1389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447;p110">
              <a:extLst>
                <a:ext uri="{FF2B5EF4-FFF2-40B4-BE49-F238E27FC236}">
                  <a16:creationId xmlns:a16="http://schemas.microsoft.com/office/drawing/2014/main" id="{3A9D9F9E-E02D-4A1D-A10C-C9526B0036D3}"/>
                </a:ext>
              </a:extLst>
            </p:cNvPr>
            <p:cNvSpPr/>
            <p:nvPr/>
          </p:nvSpPr>
          <p:spPr>
            <a:xfrm>
              <a:off x="330250" y="3454250"/>
              <a:ext cx="531825" cy="404675"/>
            </a:xfrm>
            <a:custGeom>
              <a:avLst/>
              <a:gdLst/>
              <a:ahLst/>
              <a:cxnLst/>
              <a:rect l="l" t="t" r="r" b="b"/>
              <a:pathLst>
                <a:path w="21273" h="16187" extrusionOk="0">
                  <a:moveTo>
                    <a:pt x="1388" y="1"/>
                  </a:moveTo>
                  <a:lnTo>
                    <a:pt x="1388" y="1389"/>
                  </a:lnTo>
                  <a:lnTo>
                    <a:pt x="0" y="1389"/>
                  </a:lnTo>
                  <a:lnTo>
                    <a:pt x="0" y="14799"/>
                  </a:lnTo>
                  <a:lnTo>
                    <a:pt x="1388" y="14799"/>
                  </a:lnTo>
                  <a:lnTo>
                    <a:pt x="1388" y="16187"/>
                  </a:lnTo>
                  <a:lnTo>
                    <a:pt x="2775" y="16187"/>
                  </a:lnTo>
                  <a:lnTo>
                    <a:pt x="2775" y="14799"/>
                  </a:lnTo>
                  <a:lnTo>
                    <a:pt x="2775" y="12949"/>
                  </a:lnTo>
                  <a:lnTo>
                    <a:pt x="2775" y="2775"/>
                  </a:lnTo>
                  <a:lnTo>
                    <a:pt x="21273" y="2775"/>
                  </a:lnTo>
                  <a:lnTo>
                    <a:pt x="21273" y="1389"/>
                  </a:lnTo>
                  <a:lnTo>
                    <a:pt x="19885" y="1389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448;p110">
              <a:extLst>
                <a:ext uri="{FF2B5EF4-FFF2-40B4-BE49-F238E27FC236}">
                  <a16:creationId xmlns:a16="http://schemas.microsoft.com/office/drawing/2014/main" id="{A9A17275-5893-41C5-9DA0-85CF20F12717}"/>
                </a:ext>
              </a:extLst>
            </p:cNvPr>
            <p:cNvSpPr/>
            <p:nvPr/>
          </p:nvSpPr>
          <p:spPr>
            <a:xfrm>
              <a:off x="607725" y="3858900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449;p110">
              <a:extLst>
                <a:ext uri="{FF2B5EF4-FFF2-40B4-BE49-F238E27FC236}">
                  <a16:creationId xmlns:a16="http://schemas.microsoft.com/office/drawing/2014/main" id="{3F708AF3-FFB1-4352-8D13-39719161DDE1}"/>
                </a:ext>
              </a:extLst>
            </p:cNvPr>
            <p:cNvSpPr/>
            <p:nvPr/>
          </p:nvSpPr>
          <p:spPr>
            <a:xfrm>
              <a:off x="330250" y="3488950"/>
              <a:ext cx="34725" cy="335275"/>
            </a:xfrm>
            <a:custGeom>
              <a:avLst/>
              <a:gdLst/>
              <a:ahLst/>
              <a:cxnLst/>
              <a:rect l="l" t="t" r="r" b="b"/>
              <a:pathLst>
                <a:path w="1389" h="13411" extrusionOk="0">
                  <a:moveTo>
                    <a:pt x="0" y="1"/>
                  </a:moveTo>
                  <a:lnTo>
                    <a:pt x="0" y="13411"/>
                  </a:lnTo>
                  <a:lnTo>
                    <a:pt x="1388" y="13411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450;p110">
              <a:extLst>
                <a:ext uri="{FF2B5EF4-FFF2-40B4-BE49-F238E27FC236}">
                  <a16:creationId xmlns:a16="http://schemas.microsoft.com/office/drawing/2014/main" id="{D904382F-34AA-4410-AC14-2781514E5065}"/>
                </a:ext>
              </a:extLst>
            </p:cNvPr>
            <p:cNvSpPr/>
            <p:nvPr/>
          </p:nvSpPr>
          <p:spPr>
            <a:xfrm>
              <a:off x="827350" y="3488950"/>
              <a:ext cx="34725" cy="335275"/>
            </a:xfrm>
            <a:custGeom>
              <a:avLst/>
              <a:gdLst/>
              <a:ahLst/>
              <a:cxnLst/>
              <a:rect l="l" t="t" r="r" b="b"/>
              <a:pathLst>
                <a:path w="1389" h="13411" extrusionOk="0">
                  <a:moveTo>
                    <a:pt x="1" y="1"/>
                  </a:moveTo>
                  <a:lnTo>
                    <a:pt x="1" y="13411"/>
                  </a:lnTo>
                  <a:lnTo>
                    <a:pt x="1389" y="1341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451;p110">
              <a:extLst>
                <a:ext uri="{FF2B5EF4-FFF2-40B4-BE49-F238E27FC236}">
                  <a16:creationId xmlns:a16="http://schemas.microsoft.com/office/drawing/2014/main" id="{2FCFFB32-7CC8-49DE-A32D-D77D2CA3269F}"/>
                </a:ext>
              </a:extLst>
            </p:cNvPr>
            <p:cNvSpPr/>
            <p:nvPr/>
          </p:nvSpPr>
          <p:spPr>
            <a:xfrm>
              <a:off x="364950" y="3824200"/>
              <a:ext cx="242800" cy="104100"/>
            </a:xfrm>
            <a:custGeom>
              <a:avLst/>
              <a:gdLst/>
              <a:ahLst/>
              <a:cxnLst/>
              <a:rect l="l" t="t" r="r" b="b"/>
              <a:pathLst>
                <a:path w="9712" h="4164" extrusionOk="0">
                  <a:moveTo>
                    <a:pt x="0" y="1"/>
                  </a:moveTo>
                  <a:lnTo>
                    <a:pt x="0" y="1389"/>
                  </a:lnTo>
                  <a:lnTo>
                    <a:pt x="6937" y="1389"/>
                  </a:lnTo>
                  <a:lnTo>
                    <a:pt x="6937" y="4163"/>
                  </a:lnTo>
                  <a:lnTo>
                    <a:pt x="9711" y="4163"/>
                  </a:lnTo>
                  <a:lnTo>
                    <a:pt x="9711" y="2775"/>
                  </a:lnTo>
                  <a:lnTo>
                    <a:pt x="8324" y="2775"/>
                  </a:lnTo>
                  <a:lnTo>
                    <a:pt x="8324" y="1389"/>
                  </a:lnTo>
                  <a:lnTo>
                    <a:pt x="8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452;p110">
              <a:extLst>
                <a:ext uri="{FF2B5EF4-FFF2-40B4-BE49-F238E27FC236}">
                  <a16:creationId xmlns:a16="http://schemas.microsoft.com/office/drawing/2014/main" id="{FF1FB91A-96B4-43AE-97E6-714095EC867E}"/>
                </a:ext>
              </a:extLst>
            </p:cNvPr>
            <p:cNvSpPr/>
            <p:nvPr/>
          </p:nvSpPr>
          <p:spPr>
            <a:xfrm>
              <a:off x="364950" y="3454250"/>
              <a:ext cx="462425" cy="34725"/>
            </a:xfrm>
            <a:custGeom>
              <a:avLst/>
              <a:gdLst/>
              <a:ahLst/>
              <a:cxnLst/>
              <a:rect l="l" t="t" r="r" b="b"/>
              <a:pathLst>
                <a:path w="1849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497" y="1389"/>
                  </a:lnTo>
                  <a:lnTo>
                    <a:pt x="18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453;p110">
              <a:extLst>
                <a:ext uri="{FF2B5EF4-FFF2-40B4-BE49-F238E27FC236}">
                  <a16:creationId xmlns:a16="http://schemas.microsoft.com/office/drawing/2014/main" id="{F9A60937-10BA-4292-9A61-B70E5E1EDFC0}"/>
                </a:ext>
              </a:extLst>
            </p:cNvPr>
            <p:cNvSpPr/>
            <p:nvPr/>
          </p:nvSpPr>
          <p:spPr>
            <a:xfrm>
              <a:off x="642375" y="3824200"/>
              <a:ext cx="185000" cy="34725"/>
            </a:xfrm>
            <a:custGeom>
              <a:avLst/>
              <a:gdLst/>
              <a:ahLst/>
              <a:cxnLst/>
              <a:rect l="l" t="t" r="r" b="b"/>
              <a:pathLst>
                <a:path w="7400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7400" y="1389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454;p110">
              <a:extLst>
                <a:ext uri="{FF2B5EF4-FFF2-40B4-BE49-F238E27FC236}">
                  <a16:creationId xmlns:a16="http://schemas.microsoft.com/office/drawing/2014/main" id="{7F19D4FA-B811-49DD-A578-FF3DFD3E5305}"/>
                </a:ext>
              </a:extLst>
            </p:cNvPr>
            <p:cNvSpPr/>
            <p:nvPr/>
          </p:nvSpPr>
          <p:spPr>
            <a:xfrm>
              <a:off x="434300" y="3558325"/>
              <a:ext cx="323725" cy="34675"/>
            </a:xfrm>
            <a:custGeom>
              <a:avLst/>
              <a:gdLst/>
              <a:ahLst/>
              <a:cxnLst/>
              <a:rect l="l" t="t" r="r" b="b"/>
              <a:pathLst>
                <a:path w="1294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2948" y="1387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455;p110">
              <a:extLst>
                <a:ext uri="{FF2B5EF4-FFF2-40B4-BE49-F238E27FC236}">
                  <a16:creationId xmlns:a16="http://schemas.microsoft.com/office/drawing/2014/main" id="{45B9ED0F-2F82-48E8-9121-255A52B3507E}"/>
                </a:ext>
              </a:extLst>
            </p:cNvPr>
            <p:cNvSpPr/>
            <p:nvPr/>
          </p:nvSpPr>
          <p:spPr>
            <a:xfrm>
              <a:off x="434300" y="3639225"/>
              <a:ext cx="323725" cy="34725"/>
            </a:xfrm>
            <a:custGeom>
              <a:avLst/>
              <a:gdLst/>
              <a:ahLst/>
              <a:cxnLst/>
              <a:rect l="l" t="t" r="r" b="b"/>
              <a:pathLst>
                <a:path w="1294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2948" y="1389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456;p110">
              <a:extLst>
                <a:ext uri="{FF2B5EF4-FFF2-40B4-BE49-F238E27FC236}">
                  <a16:creationId xmlns:a16="http://schemas.microsoft.com/office/drawing/2014/main" id="{30BDDE6E-52A6-4B51-B887-24139D66C189}"/>
                </a:ext>
              </a:extLst>
            </p:cNvPr>
            <p:cNvSpPr/>
            <p:nvPr/>
          </p:nvSpPr>
          <p:spPr>
            <a:xfrm>
              <a:off x="434300" y="3720150"/>
              <a:ext cx="323725" cy="34725"/>
            </a:xfrm>
            <a:custGeom>
              <a:avLst/>
              <a:gdLst/>
              <a:ahLst/>
              <a:cxnLst/>
              <a:rect l="l" t="t" r="r" b="b"/>
              <a:pathLst>
                <a:path w="12949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2948" y="1388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1213;p68">
            <a:extLst>
              <a:ext uri="{FF2B5EF4-FFF2-40B4-BE49-F238E27FC236}">
                <a16:creationId xmlns:a16="http://schemas.microsoft.com/office/drawing/2014/main" id="{FB7485C1-33A8-4A16-8757-D4D6266DF340}"/>
              </a:ext>
            </a:extLst>
          </p:cNvPr>
          <p:cNvSpPr txBox="1">
            <a:spLocks/>
          </p:cNvSpPr>
          <p:nvPr/>
        </p:nvSpPr>
        <p:spPr>
          <a:xfrm>
            <a:off x="1598173" y="3551644"/>
            <a:ext cx="2620800" cy="109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Place Can Discuss with Teammates and All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Integrated Chat Box</a:t>
            </a:r>
          </a:p>
        </p:txBody>
      </p:sp>
      <p:sp>
        <p:nvSpPr>
          <p:cNvPr id="80" name="Google Shape;11213;p68">
            <a:extLst>
              <a:ext uri="{FF2B5EF4-FFF2-40B4-BE49-F238E27FC236}">
                <a16:creationId xmlns:a16="http://schemas.microsoft.com/office/drawing/2014/main" id="{E3B7D5E8-91FD-4585-B565-48CA304F5F2F}"/>
              </a:ext>
            </a:extLst>
          </p:cNvPr>
          <p:cNvSpPr txBox="1">
            <a:spLocks/>
          </p:cNvSpPr>
          <p:nvPr/>
        </p:nvSpPr>
        <p:spPr>
          <a:xfrm>
            <a:off x="5744223" y="3604522"/>
            <a:ext cx="2620800" cy="109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Award Points for Proper 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Keep Track of Total Points Scored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9" name="Google Shape;14329;p85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4330" name="Google Shape;14330;p8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1" name="Google Shape;14331;p8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2" name="Google Shape;14332;p8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3" name="Google Shape;14333;p8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4" name="Google Shape;14334;p8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5" name="Google Shape;14335;p8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6" name="Google Shape;14336;p8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7" name="Google Shape;14337;p8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8" name="Google Shape;14338;p8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9" name="Google Shape;14339;p8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0" name="Google Shape;14340;p8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1" name="Google Shape;14341;p8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2" name="Google Shape;14342;p8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3" name="Google Shape;14343;p8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4" name="Google Shape;14344;p8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5" name="Google Shape;14345;p8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6" name="Google Shape;14346;p8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7" name="Google Shape;14347;p8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8" name="Google Shape;14348;p8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9" name="Google Shape;14349;p8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0" name="Google Shape;14350;p8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1" name="Google Shape;14351;p8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2" name="Google Shape;14352;p8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3" name="Google Shape;14353;p8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4" name="Google Shape;14354;p8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5" name="Google Shape;14355;p8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6" name="Google Shape;14356;p8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7" name="Google Shape;14357;p85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4358" name="Google Shape;14358;p8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9" name="Google Shape;14359;p8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0" name="Google Shape;14360;p8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1" name="Google Shape;14361;p8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2" name="Google Shape;14362;p8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3" name="Google Shape;14363;p8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4" name="Google Shape;14364;p8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5" name="Google Shape;14365;p8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6" name="Google Shape;14366;p8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7" name="Google Shape;14367;p8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8" name="Google Shape;14368;p8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9" name="Google Shape;14369;p8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0" name="Google Shape;14370;p8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1" name="Google Shape;14371;p8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2" name="Google Shape;14372;p8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3" name="Google Shape;14373;p8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4" name="Google Shape;14374;p8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5" name="Google Shape;14375;p8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6" name="Google Shape;14376;p8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7" name="Google Shape;14377;p8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8" name="Google Shape;14378;p8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9" name="Google Shape;14379;p8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0" name="Google Shape;14380;p8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1" name="Google Shape;14381;p8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2" name="Google Shape;14382;p8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3" name="Google Shape;14383;p8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4" name="Google Shape;14384;p8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5" name="Google Shape;14385;p85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4386" name="Google Shape;14386;p8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7" name="Google Shape;14387;p8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8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9" name="Google Shape;14389;p8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0" name="Google Shape;14390;p8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8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8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8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8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8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8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8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8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8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8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8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8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8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8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8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8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8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8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8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8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8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8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13" name="Google Shape;14413;p85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4" name="Google Shape;14414;p85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5" name="Google Shape;14415;p85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10198;p54">
            <a:extLst>
              <a:ext uri="{FF2B5EF4-FFF2-40B4-BE49-F238E27FC236}">
                <a16:creationId xmlns:a16="http://schemas.microsoft.com/office/drawing/2014/main" id="{88E8AB07-5CE8-47A9-A90A-7A8AAA46CC2F}"/>
              </a:ext>
            </a:extLst>
          </p:cNvPr>
          <p:cNvSpPr txBox="1">
            <a:spLocks/>
          </p:cNvSpPr>
          <p:nvPr/>
        </p:nvSpPr>
        <p:spPr>
          <a:xfrm>
            <a:off x="311700" y="142389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dirty="0"/>
              <a:t>Level 04</a:t>
            </a:r>
          </a:p>
        </p:txBody>
      </p:sp>
      <p:sp>
        <p:nvSpPr>
          <p:cNvPr id="99" name="Google Shape;10199;p54">
            <a:extLst>
              <a:ext uri="{FF2B5EF4-FFF2-40B4-BE49-F238E27FC236}">
                <a16:creationId xmlns:a16="http://schemas.microsoft.com/office/drawing/2014/main" id="{F7096025-9051-4083-BA20-EF23AFC2D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4700" y="197077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1" name="Google Shape;15661;p10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COMPARING RESULTS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5669" name="Google Shape;15669;p103"/>
          <p:cNvGrpSpPr/>
          <p:nvPr/>
        </p:nvGrpSpPr>
        <p:grpSpPr>
          <a:xfrm rot="-5400000">
            <a:off x="2432934" y="551170"/>
            <a:ext cx="242781" cy="161857"/>
            <a:chOff x="2500050" y="3730175"/>
            <a:chExt cx="2619000" cy="1746025"/>
          </a:xfrm>
        </p:grpSpPr>
        <p:sp>
          <p:nvSpPr>
            <p:cNvPr id="15670" name="Google Shape;15670;p10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1" name="Google Shape;15671;p10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2" name="Google Shape;15672;p10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3" name="Google Shape;15673;p10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4" name="Google Shape;15674;p103"/>
          <p:cNvGrpSpPr/>
          <p:nvPr/>
        </p:nvGrpSpPr>
        <p:grpSpPr>
          <a:xfrm rot="5400000">
            <a:off x="6468287" y="551170"/>
            <a:ext cx="242781" cy="161857"/>
            <a:chOff x="2500050" y="3730175"/>
            <a:chExt cx="2619000" cy="1746025"/>
          </a:xfrm>
        </p:grpSpPr>
        <p:sp>
          <p:nvSpPr>
            <p:cNvPr id="15675" name="Google Shape;15675;p10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6" name="Google Shape;15676;p10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7" name="Google Shape;15677;p10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8" name="Google Shape;15678;p10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8" name="Picture 14">
            <a:extLst>
              <a:ext uri="{FF2B5EF4-FFF2-40B4-BE49-F238E27FC236}">
                <a16:creationId xmlns:a16="http://schemas.microsoft.com/office/drawing/2014/main" id="{88E3DC5F-8A2C-4F84-A112-BFDC9D51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" y="1509778"/>
            <a:ext cx="4477927" cy="27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AD8B19B-BA92-4548-A01D-E76D4B0C3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9777"/>
            <a:ext cx="4477928" cy="276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D8A293-37E3-4322-921E-D94FD70DBF65}"/>
              </a:ext>
            </a:extLst>
          </p:cNvPr>
          <p:cNvSpPr txBox="1"/>
          <p:nvPr/>
        </p:nvSpPr>
        <p:spPr>
          <a:xfrm>
            <a:off x="1192927" y="4000090"/>
            <a:ext cx="11059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60000"/>
                    <a:lumOff val="40000"/>
                  </a:schemeClr>
                </a:solidFill>
                <a:latin typeface="Orbitron ExtraBold" panose="020B0604020202020204" charset="0"/>
              </a:rPr>
              <a:t>Testing Session 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C801A1-54BA-4561-818C-2A68ED252B5D}"/>
              </a:ext>
            </a:extLst>
          </p:cNvPr>
          <p:cNvSpPr txBox="1"/>
          <p:nvPr/>
        </p:nvSpPr>
        <p:spPr>
          <a:xfrm>
            <a:off x="2473396" y="4000090"/>
            <a:ext cx="11059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60000"/>
                    <a:lumOff val="40000"/>
                  </a:schemeClr>
                </a:solidFill>
                <a:latin typeface="Orbitron ExtraBold" panose="020B0604020202020204" charset="0"/>
              </a:rPr>
              <a:t>Testing Session Two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C8F6D-00D2-49C8-84E1-FF9B548B1EF0}"/>
              </a:ext>
            </a:extLst>
          </p:cNvPr>
          <p:cNvSpPr txBox="1"/>
          <p:nvPr/>
        </p:nvSpPr>
        <p:spPr>
          <a:xfrm>
            <a:off x="5670854" y="4000090"/>
            <a:ext cx="11059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60000"/>
                    <a:lumOff val="40000"/>
                  </a:schemeClr>
                </a:solidFill>
                <a:latin typeface="Orbitron ExtraBold" panose="020B0604020202020204" charset="0"/>
              </a:rPr>
              <a:t>Testing Session 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1DC314-3BE4-4870-8DBC-A912EBFF570D}"/>
              </a:ext>
            </a:extLst>
          </p:cNvPr>
          <p:cNvSpPr txBox="1"/>
          <p:nvPr/>
        </p:nvSpPr>
        <p:spPr>
          <a:xfrm>
            <a:off x="6951323" y="4000090"/>
            <a:ext cx="11059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60000"/>
                    <a:lumOff val="40000"/>
                  </a:schemeClr>
                </a:solidFill>
                <a:latin typeface="Orbitron ExtraBold" panose="020B0604020202020204" charset="0"/>
              </a:rPr>
              <a:t>Testing Session Two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8F127-2115-4AB0-A58A-888F3ABE183C}"/>
              </a:ext>
            </a:extLst>
          </p:cNvPr>
          <p:cNvSpPr txBox="1"/>
          <p:nvPr/>
        </p:nvSpPr>
        <p:spPr>
          <a:xfrm>
            <a:off x="5026463" y="1236087"/>
            <a:ext cx="350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Orbitron ExtraBold" panose="020B0604020202020204" charset="0"/>
              </a:rPr>
              <a:t>Were you able to learn about cyber attacks and how to defend against them?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Orbitron ExtraBold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96944B-87CF-4454-BE2C-23901A1C9F9E}"/>
              </a:ext>
            </a:extLst>
          </p:cNvPr>
          <p:cNvSpPr txBox="1"/>
          <p:nvPr/>
        </p:nvSpPr>
        <p:spPr>
          <a:xfrm>
            <a:off x="723055" y="1236087"/>
            <a:ext cx="350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Orbitron ExtraBold" panose="020B0604020202020204" charset="0"/>
              </a:rPr>
              <a:t>Rate the overall competitiveness of all games?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Orbitron ExtraBold" panose="020B0604020202020204" charset="0"/>
            </a:endParaRPr>
          </a:p>
        </p:txBody>
      </p:sp>
      <p:grpSp>
        <p:nvGrpSpPr>
          <p:cNvPr id="35" name="Google Shape;12344;p78">
            <a:extLst>
              <a:ext uri="{FF2B5EF4-FFF2-40B4-BE49-F238E27FC236}">
                <a16:creationId xmlns:a16="http://schemas.microsoft.com/office/drawing/2014/main" id="{6014685C-F506-4025-A2C0-49B37544276A}"/>
              </a:ext>
            </a:extLst>
          </p:cNvPr>
          <p:cNvGrpSpPr/>
          <p:nvPr/>
        </p:nvGrpSpPr>
        <p:grpSpPr>
          <a:xfrm rot="16200000">
            <a:off x="-4420929" y="10010073"/>
            <a:ext cx="17985858" cy="48142"/>
            <a:chOff x="940675" y="2783522"/>
            <a:chExt cx="7269974" cy="115803"/>
          </a:xfrm>
        </p:grpSpPr>
        <p:sp>
          <p:nvSpPr>
            <p:cNvPr id="36" name="Google Shape;12345;p78">
              <a:extLst>
                <a:ext uri="{FF2B5EF4-FFF2-40B4-BE49-F238E27FC236}">
                  <a16:creationId xmlns:a16="http://schemas.microsoft.com/office/drawing/2014/main" id="{E66E1D4F-2753-4961-BF4A-7912532F58BD}"/>
                </a:ext>
              </a:extLst>
            </p:cNvPr>
            <p:cNvSpPr/>
            <p:nvPr/>
          </p:nvSpPr>
          <p:spPr>
            <a:xfrm>
              <a:off x="4388243" y="2783522"/>
              <a:ext cx="1669200" cy="11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46;p78">
              <a:extLst>
                <a:ext uri="{FF2B5EF4-FFF2-40B4-BE49-F238E27FC236}">
                  <a16:creationId xmlns:a16="http://schemas.microsoft.com/office/drawing/2014/main" id="{393F2127-B45F-48C6-862E-28470CEF4BF1}"/>
                </a:ext>
              </a:extLst>
            </p:cNvPr>
            <p:cNvSpPr/>
            <p:nvPr/>
          </p:nvSpPr>
          <p:spPr>
            <a:xfrm>
              <a:off x="940675" y="2783525"/>
              <a:ext cx="1778700" cy="11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47;p78">
              <a:extLst>
                <a:ext uri="{FF2B5EF4-FFF2-40B4-BE49-F238E27FC236}">
                  <a16:creationId xmlns:a16="http://schemas.microsoft.com/office/drawing/2014/main" id="{E79D1F65-03E5-454C-8E8B-9002F46FEE47}"/>
                </a:ext>
              </a:extLst>
            </p:cNvPr>
            <p:cNvSpPr/>
            <p:nvPr/>
          </p:nvSpPr>
          <p:spPr>
            <a:xfrm>
              <a:off x="2719141" y="2783522"/>
              <a:ext cx="1669200" cy="11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9" name="Google Shape;12348;p78">
              <a:extLst>
                <a:ext uri="{FF2B5EF4-FFF2-40B4-BE49-F238E27FC236}">
                  <a16:creationId xmlns:a16="http://schemas.microsoft.com/office/drawing/2014/main" id="{5EF97F8E-B23D-43BD-8B9F-016DEA935233}"/>
                </a:ext>
              </a:extLst>
            </p:cNvPr>
            <p:cNvSpPr/>
            <p:nvPr/>
          </p:nvSpPr>
          <p:spPr>
            <a:xfrm>
              <a:off x="6050348" y="2783525"/>
              <a:ext cx="2160300" cy="11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52C6-E87C-40B9-A565-C471BEC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600B0D-F765-4560-9F77-267824B9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699" y="1615736"/>
            <a:ext cx="3890776" cy="240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1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7" name="Google Shape;12247;p76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2248" name="Google Shape;12248;p7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9" name="Google Shape;12249;p7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0" name="Google Shape;12250;p7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1" name="Google Shape;12251;p7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2" name="Google Shape;12252;p7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3" name="Google Shape;12253;p7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4" name="Google Shape;12254;p7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5" name="Google Shape;12255;p7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6" name="Google Shape;12256;p7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7" name="Google Shape;12257;p7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8" name="Google Shape;12258;p7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9" name="Google Shape;12259;p7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0" name="Google Shape;12260;p7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1" name="Google Shape;12261;p7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7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7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7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7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7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7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7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7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7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7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7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7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7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5" name="Google Shape;12275;p76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2276" name="Google Shape;12276;p7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7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7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7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7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7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7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7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7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7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7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7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7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7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7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7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7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7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7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7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7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7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7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7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7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7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7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3" name="Google Shape;12303;p76"/>
          <p:cNvGrpSpPr/>
          <p:nvPr/>
        </p:nvGrpSpPr>
        <p:grpSpPr>
          <a:xfrm>
            <a:off x="8051338" y="2622667"/>
            <a:ext cx="263998" cy="263956"/>
            <a:chOff x="1031000" y="3038742"/>
            <a:chExt cx="263998" cy="263956"/>
          </a:xfrm>
        </p:grpSpPr>
        <p:sp>
          <p:nvSpPr>
            <p:cNvPr id="12304" name="Google Shape;12304;p7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7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7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7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8" name="Google Shape;12308;p76"/>
          <p:cNvGrpSpPr/>
          <p:nvPr/>
        </p:nvGrpSpPr>
        <p:grpSpPr>
          <a:xfrm>
            <a:off x="8051338" y="2195842"/>
            <a:ext cx="263998" cy="263956"/>
            <a:chOff x="1031000" y="3038742"/>
            <a:chExt cx="263998" cy="263956"/>
          </a:xfrm>
        </p:grpSpPr>
        <p:sp>
          <p:nvSpPr>
            <p:cNvPr id="12309" name="Google Shape;12309;p7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7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7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7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3" name="Google Shape;12313;p76"/>
          <p:cNvGrpSpPr/>
          <p:nvPr/>
        </p:nvGrpSpPr>
        <p:grpSpPr>
          <a:xfrm>
            <a:off x="8051338" y="1769017"/>
            <a:ext cx="263998" cy="263956"/>
            <a:chOff x="1031000" y="3038742"/>
            <a:chExt cx="263998" cy="263956"/>
          </a:xfrm>
        </p:grpSpPr>
        <p:sp>
          <p:nvSpPr>
            <p:cNvPr id="12314" name="Google Shape;12314;p7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7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7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7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318" name="Google Shape;12318;p7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9" name="Google Shape;12319;p7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20" name="Google Shape;12320;p7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0198;p54">
            <a:extLst>
              <a:ext uri="{FF2B5EF4-FFF2-40B4-BE49-F238E27FC236}">
                <a16:creationId xmlns:a16="http://schemas.microsoft.com/office/drawing/2014/main" id="{2F50C416-3CFE-4951-8DDA-FFE4600BFE54}"/>
              </a:ext>
            </a:extLst>
          </p:cNvPr>
          <p:cNvSpPr txBox="1">
            <a:spLocks/>
          </p:cNvSpPr>
          <p:nvPr/>
        </p:nvSpPr>
        <p:spPr>
          <a:xfrm>
            <a:off x="311700" y="142389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dirty="0"/>
              <a:t>Level 05</a:t>
            </a:r>
          </a:p>
        </p:txBody>
      </p:sp>
      <p:sp>
        <p:nvSpPr>
          <p:cNvPr id="114" name="Google Shape;10199;p54">
            <a:extLst>
              <a:ext uri="{FF2B5EF4-FFF2-40B4-BE49-F238E27FC236}">
                <a16:creationId xmlns:a16="http://schemas.microsoft.com/office/drawing/2014/main" id="{7BF801B1-381E-4C84-9161-1FD025C93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4700" y="197077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Impact</a:t>
            </a:r>
            <a:endParaRPr/>
          </a:p>
        </p:txBody>
      </p:sp>
      <p:grpSp>
        <p:nvGrpSpPr>
          <p:cNvPr id="78" name="Google Shape;10200;p54">
            <a:extLst>
              <a:ext uri="{FF2B5EF4-FFF2-40B4-BE49-F238E27FC236}">
                <a16:creationId xmlns:a16="http://schemas.microsoft.com/office/drawing/2014/main" id="{BFD700E7-C268-4970-ACE0-DD5A25EB197F}"/>
              </a:ext>
            </a:extLst>
          </p:cNvPr>
          <p:cNvGrpSpPr/>
          <p:nvPr/>
        </p:nvGrpSpPr>
        <p:grpSpPr>
          <a:xfrm>
            <a:off x="311700" y="3481599"/>
            <a:ext cx="264001" cy="226285"/>
            <a:chOff x="753950" y="238125"/>
            <a:chExt cx="6111125" cy="5238075"/>
          </a:xfrm>
        </p:grpSpPr>
        <p:sp>
          <p:nvSpPr>
            <p:cNvPr id="79" name="Google Shape;10201;p54">
              <a:extLst>
                <a:ext uri="{FF2B5EF4-FFF2-40B4-BE49-F238E27FC236}">
                  <a16:creationId xmlns:a16="http://schemas.microsoft.com/office/drawing/2014/main" id="{67997E03-92DA-4257-8146-679007D7423A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202;p54">
              <a:extLst>
                <a:ext uri="{FF2B5EF4-FFF2-40B4-BE49-F238E27FC236}">
                  <a16:creationId xmlns:a16="http://schemas.microsoft.com/office/drawing/2014/main" id="{BB3FC465-1A9F-4566-A968-8751145AEF0C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203;p54">
              <a:extLst>
                <a:ext uri="{FF2B5EF4-FFF2-40B4-BE49-F238E27FC236}">
                  <a16:creationId xmlns:a16="http://schemas.microsoft.com/office/drawing/2014/main" id="{5551742D-47E5-4B86-9BCC-BF35B462C6EA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204;p54">
              <a:extLst>
                <a:ext uri="{FF2B5EF4-FFF2-40B4-BE49-F238E27FC236}">
                  <a16:creationId xmlns:a16="http://schemas.microsoft.com/office/drawing/2014/main" id="{B86F294E-FF44-42DD-A1FE-ED06D905EF6C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205;p54">
              <a:extLst>
                <a:ext uri="{FF2B5EF4-FFF2-40B4-BE49-F238E27FC236}">
                  <a16:creationId xmlns:a16="http://schemas.microsoft.com/office/drawing/2014/main" id="{775FC842-2551-4A3A-BA15-DC2D5981A5A9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206;p54">
              <a:extLst>
                <a:ext uri="{FF2B5EF4-FFF2-40B4-BE49-F238E27FC236}">
                  <a16:creationId xmlns:a16="http://schemas.microsoft.com/office/drawing/2014/main" id="{3CDC1BED-741F-4F2C-81D0-DF32B0FBE2D7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207;p54">
              <a:extLst>
                <a:ext uri="{FF2B5EF4-FFF2-40B4-BE49-F238E27FC236}">
                  <a16:creationId xmlns:a16="http://schemas.microsoft.com/office/drawing/2014/main" id="{D10A67A7-4AED-464A-8C6F-9A722E4C09A6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208;p54">
              <a:extLst>
                <a:ext uri="{FF2B5EF4-FFF2-40B4-BE49-F238E27FC236}">
                  <a16:creationId xmlns:a16="http://schemas.microsoft.com/office/drawing/2014/main" id="{3492868A-C627-41BB-B15E-3F5286B0BCE6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209;p54">
              <a:extLst>
                <a:ext uri="{FF2B5EF4-FFF2-40B4-BE49-F238E27FC236}">
                  <a16:creationId xmlns:a16="http://schemas.microsoft.com/office/drawing/2014/main" id="{2A87A690-883A-4D22-8A3A-196128E7A5EC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210;p54">
              <a:extLst>
                <a:ext uri="{FF2B5EF4-FFF2-40B4-BE49-F238E27FC236}">
                  <a16:creationId xmlns:a16="http://schemas.microsoft.com/office/drawing/2014/main" id="{8CDC2E23-8992-4DDA-85A9-4C015E1F8997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211;p54">
              <a:extLst>
                <a:ext uri="{FF2B5EF4-FFF2-40B4-BE49-F238E27FC236}">
                  <a16:creationId xmlns:a16="http://schemas.microsoft.com/office/drawing/2014/main" id="{5C7EDCB1-9BC0-47E7-89D5-C760FD4408CD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212;p54">
              <a:extLst>
                <a:ext uri="{FF2B5EF4-FFF2-40B4-BE49-F238E27FC236}">
                  <a16:creationId xmlns:a16="http://schemas.microsoft.com/office/drawing/2014/main" id="{00D4754F-ABE6-49D2-A546-5D69B3025DAC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213;p54">
              <a:extLst>
                <a:ext uri="{FF2B5EF4-FFF2-40B4-BE49-F238E27FC236}">
                  <a16:creationId xmlns:a16="http://schemas.microsoft.com/office/drawing/2014/main" id="{217449B7-EEE2-48CC-83D1-B8A6D2AC93F3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214;p54">
              <a:extLst>
                <a:ext uri="{FF2B5EF4-FFF2-40B4-BE49-F238E27FC236}">
                  <a16:creationId xmlns:a16="http://schemas.microsoft.com/office/drawing/2014/main" id="{49F3137A-5504-4411-94BF-E69AF533A0F1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215;p54">
              <a:extLst>
                <a:ext uri="{FF2B5EF4-FFF2-40B4-BE49-F238E27FC236}">
                  <a16:creationId xmlns:a16="http://schemas.microsoft.com/office/drawing/2014/main" id="{A3D6D9E6-1AAA-42FB-B208-8DAE51236324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216;p54">
              <a:extLst>
                <a:ext uri="{FF2B5EF4-FFF2-40B4-BE49-F238E27FC236}">
                  <a16:creationId xmlns:a16="http://schemas.microsoft.com/office/drawing/2014/main" id="{8C8478BB-AAC1-498B-8915-A94DF0241CCC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217;p54">
              <a:extLst>
                <a:ext uri="{FF2B5EF4-FFF2-40B4-BE49-F238E27FC236}">
                  <a16:creationId xmlns:a16="http://schemas.microsoft.com/office/drawing/2014/main" id="{7D5ADA15-7BE9-4726-923B-BC8EDECC4B6D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218;p54">
              <a:extLst>
                <a:ext uri="{FF2B5EF4-FFF2-40B4-BE49-F238E27FC236}">
                  <a16:creationId xmlns:a16="http://schemas.microsoft.com/office/drawing/2014/main" id="{A3BD3A9B-96FF-4F98-B00F-E5A30F477C77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219;p54">
              <a:extLst>
                <a:ext uri="{FF2B5EF4-FFF2-40B4-BE49-F238E27FC236}">
                  <a16:creationId xmlns:a16="http://schemas.microsoft.com/office/drawing/2014/main" id="{67637271-0C83-4A6B-BB9D-E13F067671F5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220;p54">
              <a:extLst>
                <a:ext uri="{FF2B5EF4-FFF2-40B4-BE49-F238E27FC236}">
                  <a16:creationId xmlns:a16="http://schemas.microsoft.com/office/drawing/2014/main" id="{1F05833A-B6FE-4A5F-991B-22CC1E632A4D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21;p54">
              <a:extLst>
                <a:ext uri="{FF2B5EF4-FFF2-40B4-BE49-F238E27FC236}">
                  <a16:creationId xmlns:a16="http://schemas.microsoft.com/office/drawing/2014/main" id="{4CF4F50F-B753-48DA-9F7F-9511BA8B955A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222;p54">
              <a:extLst>
                <a:ext uri="{FF2B5EF4-FFF2-40B4-BE49-F238E27FC236}">
                  <a16:creationId xmlns:a16="http://schemas.microsoft.com/office/drawing/2014/main" id="{814A864E-919B-4D6B-B60E-F287A213AE1E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223;p54">
              <a:extLst>
                <a:ext uri="{FF2B5EF4-FFF2-40B4-BE49-F238E27FC236}">
                  <a16:creationId xmlns:a16="http://schemas.microsoft.com/office/drawing/2014/main" id="{DB224350-9122-430A-9348-37AE972E9B02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24;p54">
              <a:extLst>
                <a:ext uri="{FF2B5EF4-FFF2-40B4-BE49-F238E27FC236}">
                  <a16:creationId xmlns:a16="http://schemas.microsoft.com/office/drawing/2014/main" id="{0CF5F85A-2C3C-4D84-B59B-FD38A7D8E4F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225;p54">
              <a:extLst>
                <a:ext uri="{FF2B5EF4-FFF2-40B4-BE49-F238E27FC236}">
                  <a16:creationId xmlns:a16="http://schemas.microsoft.com/office/drawing/2014/main" id="{80A21310-F925-4A8F-B748-5B47329B5B8B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226;p54">
              <a:extLst>
                <a:ext uri="{FF2B5EF4-FFF2-40B4-BE49-F238E27FC236}">
                  <a16:creationId xmlns:a16="http://schemas.microsoft.com/office/drawing/2014/main" id="{DF193AC8-B019-4F34-B8FF-978BC6DFCBD2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227;p54">
              <a:extLst>
                <a:ext uri="{FF2B5EF4-FFF2-40B4-BE49-F238E27FC236}">
                  <a16:creationId xmlns:a16="http://schemas.microsoft.com/office/drawing/2014/main" id="{6E587BB2-001E-47B3-BF32-B91675703D65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9" name="Google Shape;12409;p8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AND WORKER</a:t>
            </a:r>
            <a:endParaRPr/>
          </a:p>
        </p:txBody>
      </p:sp>
      <p:sp>
        <p:nvSpPr>
          <p:cNvPr id="12410" name="Google Shape;12410;p81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SMITH</a:t>
            </a:r>
            <a:endParaRPr/>
          </a:p>
        </p:txBody>
      </p:sp>
      <p:grpSp>
        <p:nvGrpSpPr>
          <p:cNvPr id="12411" name="Google Shape;12411;p8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2412" name="Google Shape;12412;p8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8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8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8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6" name="Google Shape;12416;p8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2417" name="Google Shape;12417;p8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8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8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8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1" name="Google Shape;12421;p81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482684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>
                <a:solidFill>
                  <a:schemeClr val="lt2"/>
                </a:solidFill>
              </a:rPr>
              <a:t>Student in the Medical Device Security Field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>
                <a:solidFill>
                  <a:schemeClr val="lt2"/>
                </a:solidFill>
              </a:rPr>
              <a:t>Was More Attentive When Playing </a:t>
            </a:r>
            <a:r>
              <a:rPr lang="en-US" err="1">
                <a:solidFill>
                  <a:schemeClr val="lt2"/>
                </a:solidFill>
              </a:rPr>
              <a:t>CyberBlock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>
                <a:solidFill>
                  <a:schemeClr val="lt2"/>
                </a:solidFill>
              </a:rPr>
              <a:t>Learned How to Handle a Wide Variety of Cyber Attacks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>
                <a:solidFill>
                  <a:schemeClr val="lt2"/>
                </a:solidFill>
              </a:rPr>
              <a:t>Able to Prevent Future Cyber Attacks to Medical Devices from Playing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8" name="Google Shape;11348;p70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br>
              <a:rPr lang="en-US"/>
            </a:br>
            <a:r>
              <a:rPr lang="en-US" sz="2800"/>
              <a:t>ANY QUESTIONS?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2380034"/>
            <a:ext cx="5964600" cy="994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CYBERBLOCK</a:t>
            </a:r>
            <a:endParaRPr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3443591"/>
            <a:ext cx="5637900" cy="994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Zach Kelly, Xin (Jason) Li, </a:t>
            </a:r>
            <a:r>
              <a:rPr lang="en" dirty="0" err="1"/>
              <a:t>Ridhisha</a:t>
            </a:r>
            <a:r>
              <a:rPr lang="en" dirty="0"/>
              <a:t> </a:t>
            </a:r>
            <a:r>
              <a:rPr lang="en" dirty="0" err="1"/>
              <a:t>Dangol</a:t>
            </a:r>
            <a:r>
              <a:rPr lang="en" dirty="0"/>
              <a:t>, and Nelson Lau</a:t>
            </a:r>
            <a:endParaRPr dirty="0"/>
          </a:p>
        </p:txBody>
      </p:sp>
      <p:grpSp>
        <p:nvGrpSpPr>
          <p:cNvPr id="5495" name="Google Shape;5495;p29"/>
          <p:cNvGrpSpPr/>
          <p:nvPr/>
        </p:nvGrpSpPr>
        <p:grpSpPr>
          <a:xfrm>
            <a:off x="2920910" y="1351406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4109693" y="1351406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5298449" y="1351406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8" name="Google Shape;10198;p54"/>
          <p:cNvSpPr txBox="1">
            <a:spLocks noGrp="1"/>
          </p:cNvSpPr>
          <p:nvPr>
            <p:ph type="title" idx="2"/>
          </p:nvPr>
        </p:nvSpPr>
        <p:spPr>
          <a:xfrm>
            <a:off x="311700" y="142389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01</a:t>
            </a:r>
            <a:endParaRPr/>
          </a:p>
        </p:txBody>
      </p:sp>
      <p:sp>
        <p:nvSpPr>
          <p:cNvPr id="10199" name="Google Shape;10199;p54"/>
          <p:cNvSpPr txBox="1">
            <a:spLocks noGrp="1"/>
          </p:cNvSpPr>
          <p:nvPr>
            <p:ph type="title"/>
          </p:nvPr>
        </p:nvSpPr>
        <p:spPr>
          <a:xfrm>
            <a:off x="1334700" y="197077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Problem</a:t>
            </a:r>
            <a:endParaRPr/>
          </a:p>
        </p:txBody>
      </p:sp>
      <p:grpSp>
        <p:nvGrpSpPr>
          <p:cNvPr id="10200" name="Google Shape;10200;p54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0201" name="Google Shape;10201;p5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5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5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5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5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5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5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5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5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5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5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5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5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5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5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5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5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5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5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5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5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10222;p5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10223;p5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10224;p5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10225;p5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10226;p5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10227;p5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8" name="Google Shape;10228;p54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0229" name="Google Shape;10229;p5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5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5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5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5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5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5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5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5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5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5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5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5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5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5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5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5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5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5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5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5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5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5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5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5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5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5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6" name="Google Shape;10256;p54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0257" name="Google Shape;10257;p5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5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5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5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5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5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5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5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5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5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5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5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5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5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5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5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5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5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5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5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5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5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5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5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0281;p5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0282;p5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5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5" name="Google Shape;10285;p5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6" name="Google Shape;10286;p5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52E519-A7FA-4367-BB6E-14A5E89AD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7811" y="3418061"/>
            <a:ext cx="475529" cy="548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5" name="Google Shape;10165;p5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lang="en-US" dirty="0"/>
          </a:p>
        </p:txBody>
      </p:sp>
      <p:grpSp>
        <p:nvGrpSpPr>
          <p:cNvPr id="10166" name="Google Shape;10166;p53"/>
          <p:cNvGrpSpPr/>
          <p:nvPr/>
        </p:nvGrpSpPr>
        <p:grpSpPr>
          <a:xfrm rot="16200000">
            <a:off x="3411421" y="535371"/>
            <a:ext cx="242781" cy="161857"/>
            <a:chOff x="2500050" y="3730175"/>
            <a:chExt cx="2619000" cy="1746025"/>
          </a:xfrm>
        </p:grpSpPr>
        <p:sp>
          <p:nvSpPr>
            <p:cNvPr id="10167" name="Google Shape;10167;p5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5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5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5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1" name="Google Shape;10171;p53"/>
          <p:cNvGrpSpPr/>
          <p:nvPr/>
        </p:nvGrpSpPr>
        <p:grpSpPr>
          <a:xfrm rot="5400000">
            <a:off x="5510453" y="535371"/>
            <a:ext cx="242781" cy="161857"/>
            <a:chOff x="2500050" y="3730175"/>
            <a:chExt cx="2619000" cy="1746025"/>
          </a:xfrm>
        </p:grpSpPr>
        <p:sp>
          <p:nvSpPr>
            <p:cNvPr id="10172" name="Google Shape;10172;p5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5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5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5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6" name="Google Shape;10176;p5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372200" y="1321325"/>
            <a:ext cx="3026772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BASED OFF CARD GAME</a:t>
            </a:r>
          </a:p>
        </p:txBody>
      </p:sp>
      <p:sp>
        <p:nvSpPr>
          <p:cNvPr id="10177" name="Google Shape;10177;p53"/>
          <p:cNvSpPr txBox="1">
            <a:spLocks noGrp="1"/>
          </p:cNvSpPr>
          <p:nvPr>
            <p:ph type="subTitle" idx="1"/>
          </p:nvPr>
        </p:nvSpPr>
        <p:spPr>
          <a:xfrm>
            <a:off x="847850" y="15811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CyberBlock Card Game Created at Medtronic</a:t>
            </a:r>
          </a:p>
        </p:txBody>
      </p:sp>
      <p:sp>
        <p:nvSpPr>
          <p:cNvPr id="10178" name="Google Shape;10178;p5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-102900" y="3669551"/>
            <a:ext cx="3501872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REAL-WORLD PROBLEMS</a:t>
            </a:r>
            <a:endParaRPr lang="en-US" dirty="0"/>
          </a:p>
        </p:txBody>
      </p:sp>
      <p:sp>
        <p:nvSpPr>
          <p:cNvPr id="10179" name="Google Shape;10179;p53"/>
          <p:cNvSpPr txBox="1">
            <a:spLocks noGrp="1"/>
          </p:cNvSpPr>
          <p:nvPr>
            <p:ph type="subTitle" idx="4"/>
          </p:nvPr>
        </p:nvSpPr>
        <p:spPr>
          <a:xfrm>
            <a:off x="749201" y="3920629"/>
            <a:ext cx="270268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Attacks and Defenses Happen in the Medical Device Industry 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80" name="Google Shape;10180;p5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5821150" y="3669551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dirty="0"/>
              <a:t>FUN EXPERIENCE</a:t>
            </a:r>
            <a:endParaRPr dirty="0"/>
          </a:p>
        </p:txBody>
      </p:sp>
      <p:sp>
        <p:nvSpPr>
          <p:cNvPr id="10181" name="Google Shape;10181;p53"/>
          <p:cNvSpPr txBox="1">
            <a:spLocks noGrp="1"/>
          </p:cNvSpPr>
          <p:nvPr>
            <p:ph type="subTitle" idx="6"/>
          </p:nvPr>
        </p:nvSpPr>
        <p:spPr>
          <a:xfrm>
            <a:off x="5821150" y="3922129"/>
            <a:ext cx="25512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" dirty="0"/>
              <a:t>Players Should Enjoy and Have a Memorable Game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82" name="Google Shape;10182;p53">
            <a:hlinkClick r:id="rId5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847850" y="2492902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" dirty="0"/>
              <a:t>EXPANDABLE</a:t>
            </a:r>
            <a:endParaRPr lang="en-US" dirty="0"/>
          </a:p>
        </p:txBody>
      </p:sp>
      <p:sp>
        <p:nvSpPr>
          <p:cNvPr id="10183" name="Google Shape;10183;p53"/>
          <p:cNvSpPr txBox="1">
            <a:spLocks noGrp="1"/>
          </p:cNvSpPr>
          <p:nvPr>
            <p:ph type="subTitle" idx="8"/>
          </p:nvPr>
        </p:nvSpPr>
        <p:spPr>
          <a:xfrm>
            <a:off x="1527933" y="2752708"/>
            <a:ext cx="1871039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" dirty="0"/>
              <a:t>Not Restricted to Paper-Based Game</a:t>
            </a:r>
          </a:p>
        </p:txBody>
      </p:sp>
      <p:sp>
        <p:nvSpPr>
          <p:cNvPr id="10184" name="Google Shape;10184;p53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821150" y="1321325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REMOTE PLAY</a:t>
            </a:r>
            <a:endParaRPr dirty="0"/>
          </a:p>
        </p:txBody>
      </p:sp>
      <p:sp>
        <p:nvSpPr>
          <p:cNvPr id="10185" name="Google Shape;10185;p53"/>
          <p:cNvSpPr txBox="1">
            <a:spLocks noGrp="1"/>
          </p:cNvSpPr>
          <p:nvPr>
            <p:ph type="subTitle" idx="13"/>
          </p:nvPr>
        </p:nvSpPr>
        <p:spPr>
          <a:xfrm>
            <a:off x="5821150" y="1581131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Can Play Anywhere with a other Players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86" name="Google Shape;10186;p53">
            <a:hlinkClick r:id="rId6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821150" y="2492902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DIFFICULTY SCALE</a:t>
            </a:r>
            <a:endParaRPr dirty="0"/>
          </a:p>
        </p:txBody>
      </p:sp>
      <p:sp>
        <p:nvSpPr>
          <p:cNvPr id="10187" name="Google Shape;10187;p53"/>
          <p:cNvSpPr txBox="1">
            <a:spLocks noGrp="1"/>
          </p:cNvSpPr>
          <p:nvPr>
            <p:ph type="subTitle" idx="15"/>
          </p:nvPr>
        </p:nvSpPr>
        <p:spPr>
          <a:xfrm>
            <a:off x="5821150" y="2752712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Options for Beginner, Intermediate, and Advanced</a:t>
            </a:r>
            <a:endParaRPr dirty="0"/>
          </a:p>
        </p:txBody>
      </p:sp>
      <p:sp>
        <p:nvSpPr>
          <p:cNvPr id="10188" name="Google Shape;10188;p53">
            <a:hlinkClick r:id="rId3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3533975" y="1433225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89" name="Google Shape;10189;p53">
            <a:hlinkClick r:id="rId4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3533975" y="2594727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90" name="Google Shape;10190;p53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3533975" y="3772298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91" name="Google Shape;10191;p53">
            <a:hlinkClick r:id="rId5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5011721" y="1433225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92" name="Google Shape;10192;p53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011721" y="2594727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193" name="Google Shape;10193;p53">
            <a:hlinkClick r:id="rId6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5011721" y="3772298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2" name="Google Shape;10732;p59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0733" name="Google Shape;10733;p5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4" name="Google Shape;10734;p5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5" name="Google Shape;10735;p5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6" name="Google Shape;10736;p5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7" name="Google Shape;10737;p5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8" name="Google Shape;10738;p5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9" name="Google Shape;10739;p5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0" name="Google Shape;10740;p5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1" name="Google Shape;10741;p5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2" name="Google Shape;10742;p5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3" name="Google Shape;10743;p5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4" name="Google Shape;10744;p5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5" name="Google Shape;10745;p5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6" name="Google Shape;10746;p5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7" name="Google Shape;10747;p5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8" name="Google Shape;10748;p5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9" name="Google Shape;10749;p5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0" name="Google Shape;10750;p5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1" name="Google Shape;10751;p5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2" name="Google Shape;10752;p5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3" name="Google Shape;10753;p5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4" name="Google Shape;10754;p5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5" name="Google Shape;10755;p5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6" name="Google Shape;10756;p5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7" name="Google Shape;10757;p5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0758;p5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9" name="Google Shape;10759;p5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0" name="Google Shape;10760;p59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0761" name="Google Shape;10761;p5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0762;p5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3" name="Google Shape;10763;p5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4" name="Google Shape;10764;p5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5" name="Google Shape;10765;p5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6" name="Google Shape;10766;p5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7" name="Google Shape;10767;p5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8" name="Google Shape;10768;p5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9" name="Google Shape;10769;p5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0" name="Google Shape;10770;p5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1" name="Google Shape;10771;p5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2" name="Google Shape;10772;p5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5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5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5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5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5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5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5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5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5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5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5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5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5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5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5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88" name="Google Shape;10788;p5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9" name="Google Shape;10789;p59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0" name="Google Shape;10790;p59">
            <a:hlinkClick r:id="rId6" action="ppaction://hlinksldjump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10198;p54">
            <a:extLst>
              <a:ext uri="{FF2B5EF4-FFF2-40B4-BE49-F238E27FC236}">
                <a16:creationId xmlns:a16="http://schemas.microsoft.com/office/drawing/2014/main" id="{F9A03A64-ACEB-4AB0-8E36-7EEE33EBB28D}"/>
              </a:ext>
            </a:extLst>
          </p:cNvPr>
          <p:cNvSpPr txBox="1">
            <a:spLocks/>
          </p:cNvSpPr>
          <p:nvPr/>
        </p:nvSpPr>
        <p:spPr>
          <a:xfrm>
            <a:off x="311700" y="1423895"/>
            <a:ext cx="85206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/>
              <a:t>Level 02</a:t>
            </a:r>
          </a:p>
        </p:txBody>
      </p:sp>
      <p:sp>
        <p:nvSpPr>
          <p:cNvPr id="99" name="Google Shape;10199;p54">
            <a:extLst>
              <a:ext uri="{FF2B5EF4-FFF2-40B4-BE49-F238E27FC236}">
                <a16:creationId xmlns:a16="http://schemas.microsoft.com/office/drawing/2014/main" id="{5CDE7BF4-ABE2-45F5-9422-FABEEFF34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4700" y="197077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Solutions</a:t>
            </a:r>
            <a:endParaRPr/>
          </a:p>
        </p:txBody>
      </p:sp>
      <p:grpSp>
        <p:nvGrpSpPr>
          <p:cNvPr id="63" name="Google Shape;21083;p113">
            <a:extLst>
              <a:ext uri="{FF2B5EF4-FFF2-40B4-BE49-F238E27FC236}">
                <a16:creationId xmlns:a16="http://schemas.microsoft.com/office/drawing/2014/main" id="{B097A225-8537-4216-BFF9-1D1158598782}"/>
              </a:ext>
            </a:extLst>
          </p:cNvPr>
          <p:cNvGrpSpPr/>
          <p:nvPr/>
        </p:nvGrpSpPr>
        <p:grpSpPr>
          <a:xfrm flipH="1">
            <a:off x="2691385" y="4594874"/>
            <a:ext cx="548633" cy="548626"/>
            <a:chOff x="5150725" y="3160050"/>
            <a:chExt cx="333475" cy="334100"/>
          </a:xfrm>
        </p:grpSpPr>
        <p:sp>
          <p:nvSpPr>
            <p:cNvPr id="64" name="Google Shape;21084;p113">
              <a:extLst>
                <a:ext uri="{FF2B5EF4-FFF2-40B4-BE49-F238E27FC236}">
                  <a16:creationId xmlns:a16="http://schemas.microsoft.com/office/drawing/2014/main" id="{6A2DED19-8714-4165-A74B-D3D03D53A92A}"/>
                </a:ext>
              </a:extLst>
            </p:cNvPr>
            <p:cNvSpPr/>
            <p:nvPr/>
          </p:nvSpPr>
          <p:spPr>
            <a:xfrm>
              <a:off x="5351025" y="3160050"/>
              <a:ext cx="66600" cy="66900"/>
            </a:xfrm>
            <a:custGeom>
              <a:avLst/>
              <a:gdLst/>
              <a:ahLst/>
              <a:cxnLst/>
              <a:rect l="l" t="t" r="r" b="b"/>
              <a:pathLst>
                <a:path w="2664" h="2676" extrusionOk="0">
                  <a:moveTo>
                    <a:pt x="1" y="1"/>
                  </a:moveTo>
                  <a:lnTo>
                    <a:pt x="1" y="2676"/>
                  </a:lnTo>
                  <a:lnTo>
                    <a:pt x="2664" y="2676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85;p113">
              <a:extLst>
                <a:ext uri="{FF2B5EF4-FFF2-40B4-BE49-F238E27FC236}">
                  <a16:creationId xmlns:a16="http://schemas.microsoft.com/office/drawing/2014/main" id="{ACD70C6C-3033-4B04-A851-0E2BB0C83765}"/>
                </a:ext>
              </a:extLst>
            </p:cNvPr>
            <p:cNvSpPr/>
            <p:nvPr/>
          </p:nvSpPr>
          <p:spPr>
            <a:xfrm>
              <a:off x="5283850" y="3160050"/>
              <a:ext cx="66600" cy="66900"/>
            </a:xfrm>
            <a:custGeom>
              <a:avLst/>
              <a:gdLst/>
              <a:ahLst/>
              <a:cxnLst/>
              <a:rect l="l" t="t" r="r" b="b"/>
              <a:pathLst>
                <a:path w="2664" h="2676" extrusionOk="0">
                  <a:moveTo>
                    <a:pt x="1" y="1"/>
                  </a:moveTo>
                  <a:lnTo>
                    <a:pt x="1" y="2676"/>
                  </a:lnTo>
                  <a:lnTo>
                    <a:pt x="2664" y="2676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rgbClr val="FFE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86;p113">
              <a:extLst>
                <a:ext uri="{FF2B5EF4-FFF2-40B4-BE49-F238E27FC236}">
                  <a16:creationId xmlns:a16="http://schemas.microsoft.com/office/drawing/2014/main" id="{EAEA9DE8-62F8-4E3D-B69A-F2C79B4EE12F}"/>
                </a:ext>
              </a:extLst>
            </p:cNvPr>
            <p:cNvSpPr/>
            <p:nvPr/>
          </p:nvSpPr>
          <p:spPr>
            <a:xfrm>
              <a:off x="5217300" y="3160050"/>
              <a:ext cx="66575" cy="66900"/>
            </a:xfrm>
            <a:custGeom>
              <a:avLst/>
              <a:gdLst/>
              <a:ahLst/>
              <a:cxnLst/>
              <a:rect l="l" t="t" r="r" b="b"/>
              <a:pathLst>
                <a:path w="2663" h="2676" extrusionOk="0">
                  <a:moveTo>
                    <a:pt x="0" y="1"/>
                  </a:moveTo>
                  <a:lnTo>
                    <a:pt x="0" y="2676"/>
                  </a:lnTo>
                  <a:lnTo>
                    <a:pt x="2663" y="2676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87;p113">
              <a:extLst>
                <a:ext uri="{FF2B5EF4-FFF2-40B4-BE49-F238E27FC236}">
                  <a16:creationId xmlns:a16="http://schemas.microsoft.com/office/drawing/2014/main" id="{B9943169-7F7B-452E-8094-6FEB2C6F4D70}"/>
                </a:ext>
              </a:extLst>
            </p:cNvPr>
            <p:cNvSpPr/>
            <p:nvPr/>
          </p:nvSpPr>
          <p:spPr>
            <a:xfrm>
              <a:off x="5417600" y="3227225"/>
              <a:ext cx="66600" cy="6660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1" y="1"/>
                  </a:moveTo>
                  <a:lnTo>
                    <a:pt x="1" y="2664"/>
                  </a:lnTo>
                  <a:lnTo>
                    <a:pt x="2663" y="266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088;p113">
              <a:extLst>
                <a:ext uri="{FF2B5EF4-FFF2-40B4-BE49-F238E27FC236}">
                  <a16:creationId xmlns:a16="http://schemas.microsoft.com/office/drawing/2014/main" id="{5A69D8C8-8E21-4CD1-8766-8E3FCE7400B4}"/>
                </a:ext>
              </a:extLst>
            </p:cNvPr>
            <p:cNvSpPr/>
            <p:nvPr/>
          </p:nvSpPr>
          <p:spPr>
            <a:xfrm>
              <a:off x="5351025" y="3227225"/>
              <a:ext cx="66600" cy="6660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1" y="1"/>
                  </a:moveTo>
                  <a:lnTo>
                    <a:pt x="1" y="2664"/>
                  </a:lnTo>
                  <a:lnTo>
                    <a:pt x="2664" y="2664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rgbClr val="FFE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089;p113">
              <a:extLst>
                <a:ext uri="{FF2B5EF4-FFF2-40B4-BE49-F238E27FC236}">
                  <a16:creationId xmlns:a16="http://schemas.microsoft.com/office/drawing/2014/main" id="{EC06CFED-098B-4EE4-8C2D-2E5CF14DC778}"/>
                </a:ext>
              </a:extLst>
            </p:cNvPr>
            <p:cNvSpPr/>
            <p:nvPr/>
          </p:nvSpPr>
          <p:spPr>
            <a:xfrm>
              <a:off x="5283850" y="3227225"/>
              <a:ext cx="66600" cy="6660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1" y="1"/>
                  </a:moveTo>
                  <a:lnTo>
                    <a:pt x="1" y="2664"/>
                  </a:lnTo>
                  <a:lnTo>
                    <a:pt x="2664" y="2664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090;p113">
              <a:extLst>
                <a:ext uri="{FF2B5EF4-FFF2-40B4-BE49-F238E27FC236}">
                  <a16:creationId xmlns:a16="http://schemas.microsoft.com/office/drawing/2014/main" id="{70315832-AB1C-467C-89A0-B2D5EC8E34C9}"/>
                </a:ext>
              </a:extLst>
            </p:cNvPr>
            <p:cNvSpPr/>
            <p:nvPr/>
          </p:nvSpPr>
          <p:spPr>
            <a:xfrm>
              <a:off x="5217300" y="3227225"/>
              <a:ext cx="66575" cy="66600"/>
            </a:xfrm>
            <a:custGeom>
              <a:avLst/>
              <a:gdLst/>
              <a:ahLst/>
              <a:cxnLst/>
              <a:rect l="l" t="t" r="r" b="b"/>
              <a:pathLst>
                <a:path w="2663" h="2664" extrusionOk="0">
                  <a:moveTo>
                    <a:pt x="0" y="1"/>
                  </a:moveTo>
                  <a:lnTo>
                    <a:pt x="0" y="2664"/>
                  </a:lnTo>
                  <a:lnTo>
                    <a:pt x="2663" y="266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091;p113">
              <a:extLst>
                <a:ext uri="{FF2B5EF4-FFF2-40B4-BE49-F238E27FC236}">
                  <a16:creationId xmlns:a16="http://schemas.microsoft.com/office/drawing/2014/main" id="{9387D8F4-081E-441D-8768-FC19CA69D87A}"/>
                </a:ext>
              </a:extLst>
            </p:cNvPr>
            <p:cNvSpPr/>
            <p:nvPr/>
          </p:nvSpPr>
          <p:spPr>
            <a:xfrm>
              <a:off x="5150725" y="3227225"/>
              <a:ext cx="66600" cy="6660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0" y="1"/>
                  </a:moveTo>
                  <a:lnTo>
                    <a:pt x="0" y="2664"/>
                  </a:lnTo>
                  <a:lnTo>
                    <a:pt x="2663" y="266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092;p113">
              <a:extLst>
                <a:ext uri="{FF2B5EF4-FFF2-40B4-BE49-F238E27FC236}">
                  <a16:creationId xmlns:a16="http://schemas.microsoft.com/office/drawing/2014/main" id="{7D9D1EDC-B078-4141-B0BB-C8714746EBEE}"/>
                </a:ext>
              </a:extLst>
            </p:cNvPr>
            <p:cNvSpPr/>
            <p:nvPr/>
          </p:nvSpPr>
          <p:spPr>
            <a:xfrm>
              <a:off x="5417600" y="3293800"/>
              <a:ext cx="66600" cy="6660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1" y="1"/>
                  </a:moveTo>
                  <a:lnTo>
                    <a:pt x="1" y="2663"/>
                  </a:lnTo>
                  <a:lnTo>
                    <a:pt x="2663" y="2663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093;p113">
              <a:extLst>
                <a:ext uri="{FF2B5EF4-FFF2-40B4-BE49-F238E27FC236}">
                  <a16:creationId xmlns:a16="http://schemas.microsoft.com/office/drawing/2014/main" id="{BA7DA7C9-B06C-4BC1-A705-3D6B75B52422}"/>
                </a:ext>
              </a:extLst>
            </p:cNvPr>
            <p:cNvSpPr/>
            <p:nvPr/>
          </p:nvSpPr>
          <p:spPr>
            <a:xfrm>
              <a:off x="5351025" y="3293800"/>
              <a:ext cx="66600" cy="6660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1" y="1"/>
                  </a:moveTo>
                  <a:lnTo>
                    <a:pt x="1" y="2663"/>
                  </a:lnTo>
                  <a:lnTo>
                    <a:pt x="2664" y="2663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094;p113">
              <a:extLst>
                <a:ext uri="{FF2B5EF4-FFF2-40B4-BE49-F238E27FC236}">
                  <a16:creationId xmlns:a16="http://schemas.microsoft.com/office/drawing/2014/main" id="{C7EC6BF7-F7AD-439D-AF6D-12C2AB5F1F8F}"/>
                </a:ext>
              </a:extLst>
            </p:cNvPr>
            <p:cNvSpPr/>
            <p:nvPr/>
          </p:nvSpPr>
          <p:spPr>
            <a:xfrm>
              <a:off x="5283850" y="3293800"/>
              <a:ext cx="66600" cy="6660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1" y="1"/>
                  </a:moveTo>
                  <a:lnTo>
                    <a:pt x="1" y="2663"/>
                  </a:lnTo>
                  <a:lnTo>
                    <a:pt x="2664" y="2663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095;p113">
              <a:extLst>
                <a:ext uri="{FF2B5EF4-FFF2-40B4-BE49-F238E27FC236}">
                  <a16:creationId xmlns:a16="http://schemas.microsoft.com/office/drawing/2014/main" id="{C30BDE6C-93A9-4E77-9D75-10A5520C09F3}"/>
                </a:ext>
              </a:extLst>
            </p:cNvPr>
            <p:cNvSpPr/>
            <p:nvPr/>
          </p:nvSpPr>
          <p:spPr>
            <a:xfrm>
              <a:off x="5217300" y="3293800"/>
              <a:ext cx="66575" cy="66600"/>
            </a:xfrm>
            <a:custGeom>
              <a:avLst/>
              <a:gdLst/>
              <a:ahLst/>
              <a:cxnLst/>
              <a:rect l="l" t="t" r="r" b="b"/>
              <a:pathLst>
                <a:path w="2663" h="2664" extrusionOk="0">
                  <a:moveTo>
                    <a:pt x="0" y="1"/>
                  </a:moveTo>
                  <a:lnTo>
                    <a:pt x="0" y="2663"/>
                  </a:lnTo>
                  <a:lnTo>
                    <a:pt x="2663" y="2663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096;p113">
              <a:extLst>
                <a:ext uri="{FF2B5EF4-FFF2-40B4-BE49-F238E27FC236}">
                  <a16:creationId xmlns:a16="http://schemas.microsoft.com/office/drawing/2014/main" id="{4E9EAAE8-A775-4096-9A38-F9A51EBF5641}"/>
                </a:ext>
              </a:extLst>
            </p:cNvPr>
            <p:cNvSpPr/>
            <p:nvPr/>
          </p:nvSpPr>
          <p:spPr>
            <a:xfrm>
              <a:off x="5150725" y="3293800"/>
              <a:ext cx="66600" cy="6660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0" y="1"/>
                  </a:moveTo>
                  <a:lnTo>
                    <a:pt x="0" y="2663"/>
                  </a:lnTo>
                  <a:lnTo>
                    <a:pt x="2663" y="2663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97;p113">
              <a:extLst>
                <a:ext uri="{FF2B5EF4-FFF2-40B4-BE49-F238E27FC236}">
                  <a16:creationId xmlns:a16="http://schemas.microsoft.com/office/drawing/2014/main" id="{C719D8D0-69DC-495D-9CB8-679570F789CA}"/>
                </a:ext>
              </a:extLst>
            </p:cNvPr>
            <p:cNvSpPr/>
            <p:nvPr/>
          </p:nvSpPr>
          <p:spPr>
            <a:xfrm>
              <a:off x="5417600" y="3360375"/>
              <a:ext cx="66600" cy="66900"/>
            </a:xfrm>
            <a:custGeom>
              <a:avLst/>
              <a:gdLst/>
              <a:ahLst/>
              <a:cxnLst/>
              <a:rect l="l" t="t" r="r" b="b"/>
              <a:pathLst>
                <a:path w="2664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2663" y="2675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098;p113">
              <a:extLst>
                <a:ext uri="{FF2B5EF4-FFF2-40B4-BE49-F238E27FC236}">
                  <a16:creationId xmlns:a16="http://schemas.microsoft.com/office/drawing/2014/main" id="{60F96673-DB92-4E52-8DA3-489A20075AD0}"/>
                </a:ext>
              </a:extLst>
            </p:cNvPr>
            <p:cNvSpPr/>
            <p:nvPr/>
          </p:nvSpPr>
          <p:spPr>
            <a:xfrm>
              <a:off x="5351025" y="3360375"/>
              <a:ext cx="66600" cy="66900"/>
            </a:xfrm>
            <a:custGeom>
              <a:avLst/>
              <a:gdLst/>
              <a:ahLst/>
              <a:cxnLst/>
              <a:rect l="l" t="t" r="r" b="b"/>
              <a:pathLst>
                <a:path w="2664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2664" y="2675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099;p113">
              <a:extLst>
                <a:ext uri="{FF2B5EF4-FFF2-40B4-BE49-F238E27FC236}">
                  <a16:creationId xmlns:a16="http://schemas.microsoft.com/office/drawing/2014/main" id="{02B895BA-C7B3-4C55-A617-807B9B2B9365}"/>
                </a:ext>
              </a:extLst>
            </p:cNvPr>
            <p:cNvSpPr/>
            <p:nvPr/>
          </p:nvSpPr>
          <p:spPr>
            <a:xfrm>
              <a:off x="5283850" y="3360375"/>
              <a:ext cx="66600" cy="66900"/>
            </a:xfrm>
            <a:custGeom>
              <a:avLst/>
              <a:gdLst/>
              <a:ahLst/>
              <a:cxnLst/>
              <a:rect l="l" t="t" r="r" b="b"/>
              <a:pathLst>
                <a:path w="2664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2664" y="2675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100;p113">
              <a:extLst>
                <a:ext uri="{FF2B5EF4-FFF2-40B4-BE49-F238E27FC236}">
                  <a16:creationId xmlns:a16="http://schemas.microsoft.com/office/drawing/2014/main" id="{7237E8AA-BE5B-4CAE-8814-773F404371CA}"/>
                </a:ext>
              </a:extLst>
            </p:cNvPr>
            <p:cNvSpPr/>
            <p:nvPr/>
          </p:nvSpPr>
          <p:spPr>
            <a:xfrm>
              <a:off x="5217300" y="3360375"/>
              <a:ext cx="66575" cy="66900"/>
            </a:xfrm>
            <a:custGeom>
              <a:avLst/>
              <a:gdLst/>
              <a:ahLst/>
              <a:cxnLst/>
              <a:rect l="l" t="t" r="r" b="b"/>
              <a:pathLst>
                <a:path w="2663" h="2676" extrusionOk="0">
                  <a:moveTo>
                    <a:pt x="0" y="0"/>
                  </a:moveTo>
                  <a:lnTo>
                    <a:pt x="0" y="2675"/>
                  </a:lnTo>
                  <a:lnTo>
                    <a:pt x="2663" y="2675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101;p113">
              <a:extLst>
                <a:ext uri="{FF2B5EF4-FFF2-40B4-BE49-F238E27FC236}">
                  <a16:creationId xmlns:a16="http://schemas.microsoft.com/office/drawing/2014/main" id="{05E8C8AA-DBBE-449F-A088-F7A583CC68EE}"/>
                </a:ext>
              </a:extLst>
            </p:cNvPr>
            <p:cNvSpPr/>
            <p:nvPr/>
          </p:nvSpPr>
          <p:spPr>
            <a:xfrm>
              <a:off x="5150725" y="3360375"/>
              <a:ext cx="66600" cy="66900"/>
            </a:xfrm>
            <a:custGeom>
              <a:avLst/>
              <a:gdLst/>
              <a:ahLst/>
              <a:cxnLst/>
              <a:rect l="l" t="t" r="r" b="b"/>
              <a:pathLst>
                <a:path w="2664" h="2676" extrusionOk="0">
                  <a:moveTo>
                    <a:pt x="0" y="0"/>
                  </a:moveTo>
                  <a:lnTo>
                    <a:pt x="0" y="2675"/>
                  </a:lnTo>
                  <a:lnTo>
                    <a:pt x="2663" y="2675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102;p113">
              <a:extLst>
                <a:ext uri="{FF2B5EF4-FFF2-40B4-BE49-F238E27FC236}">
                  <a16:creationId xmlns:a16="http://schemas.microsoft.com/office/drawing/2014/main" id="{060E22C6-2A6F-42D9-8D2A-1CB9399945DA}"/>
                </a:ext>
              </a:extLst>
            </p:cNvPr>
            <p:cNvSpPr/>
            <p:nvPr/>
          </p:nvSpPr>
          <p:spPr>
            <a:xfrm>
              <a:off x="5351025" y="3427250"/>
              <a:ext cx="66600" cy="33450"/>
            </a:xfrm>
            <a:custGeom>
              <a:avLst/>
              <a:gdLst/>
              <a:ahLst/>
              <a:cxnLst/>
              <a:rect l="l" t="t" r="r" b="b"/>
              <a:pathLst>
                <a:path w="2664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2664" y="1338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103;p113">
              <a:extLst>
                <a:ext uri="{FF2B5EF4-FFF2-40B4-BE49-F238E27FC236}">
                  <a16:creationId xmlns:a16="http://schemas.microsoft.com/office/drawing/2014/main" id="{51C4F828-74B1-4D9B-86D9-F2603E87AFE2}"/>
                </a:ext>
              </a:extLst>
            </p:cNvPr>
            <p:cNvSpPr/>
            <p:nvPr/>
          </p:nvSpPr>
          <p:spPr>
            <a:xfrm>
              <a:off x="5283850" y="3427250"/>
              <a:ext cx="66600" cy="33450"/>
            </a:xfrm>
            <a:custGeom>
              <a:avLst/>
              <a:gdLst/>
              <a:ahLst/>
              <a:cxnLst/>
              <a:rect l="l" t="t" r="r" b="b"/>
              <a:pathLst>
                <a:path w="2664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2664" y="1338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104;p113">
              <a:extLst>
                <a:ext uri="{FF2B5EF4-FFF2-40B4-BE49-F238E27FC236}">
                  <a16:creationId xmlns:a16="http://schemas.microsoft.com/office/drawing/2014/main" id="{9B1C90B0-81E1-4F89-944B-A3DBDC3A78D1}"/>
                </a:ext>
              </a:extLst>
            </p:cNvPr>
            <p:cNvSpPr/>
            <p:nvPr/>
          </p:nvSpPr>
          <p:spPr>
            <a:xfrm>
              <a:off x="5217300" y="3427250"/>
              <a:ext cx="66575" cy="33450"/>
            </a:xfrm>
            <a:custGeom>
              <a:avLst/>
              <a:gdLst/>
              <a:ahLst/>
              <a:cxnLst/>
              <a:rect l="l" t="t" r="r" b="b"/>
              <a:pathLst>
                <a:path w="2663" h="1338" extrusionOk="0">
                  <a:moveTo>
                    <a:pt x="0" y="0"/>
                  </a:moveTo>
                  <a:lnTo>
                    <a:pt x="0" y="1338"/>
                  </a:lnTo>
                  <a:lnTo>
                    <a:pt x="2663" y="1338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105;p113">
              <a:extLst>
                <a:ext uri="{FF2B5EF4-FFF2-40B4-BE49-F238E27FC236}">
                  <a16:creationId xmlns:a16="http://schemas.microsoft.com/office/drawing/2014/main" id="{D8753673-244E-4F17-8F30-651AB7411B07}"/>
                </a:ext>
              </a:extLst>
            </p:cNvPr>
            <p:cNvSpPr/>
            <p:nvPr/>
          </p:nvSpPr>
          <p:spPr>
            <a:xfrm>
              <a:off x="5306450" y="3382675"/>
              <a:ext cx="22325" cy="22300"/>
            </a:xfrm>
            <a:custGeom>
              <a:avLst/>
              <a:gdLst/>
              <a:ahLst/>
              <a:cxnLst/>
              <a:rect l="l" t="t" r="r" b="b"/>
              <a:pathLst>
                <a:path w="893" h="892" extrusionOk="0">
                  <a:moveTo>
                    <a:pt x="1" y="0"/>
                  </a:moveTo>
                  <a:lnTo>
                    <a:pt x="1" y="892"/>
                  </a:lnTo>
                  <a:lnTo>
                    <a:pt x="892" y="89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106;p113">
              <a:extLst>
                <a:ext uri="{FF2B5EF4-FFF2-40B4-BE49-F238E27FC236}">
                  <a16:creationId xmlns:a16="http://schemas.microsoft.com/office/drawing/2014/main" id="{DE6CA6C6-DF8B-44D6-9F8C-1A89CCE5840D}"/>
                </a:ext>
              </a:extLst>
            </p:cNvPr>
            <p:cNvSpPr/>
            <p:nvPr/>
          </p:nvSpPr>
          <p:spPr>
            <a:xfrm>
              <a:off x="5328750" y="3404950"/>
              <a:ext cx="22300" cy="22325"/>
            </a:xfrm>
            <a:custGeom>
              <a:avLst/>
              <a:gdLst/>
              <a:ahLst/>
              <a:cxnLst/>
              <a:rect l="l" t="t" r="r" b="b"/>
              <a:pathLst>
                <a:path w="892" h="893" extrusionOk="0">
                  <a:moveTo>
                    <a:pt x="0" y="1"/>
                  </a:moveTo>
                  <a:lnTo>
                    <a:pt x="0" y="892"/>
                  </a:lnTo>
                  <a:lnTo>
                    <a:pt x="892" y="892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107;p113">
              <a:extLst>
                <a:ext uri="{FF2B5EF4-FFF2-40B4-BE49-F238E27FC236}">
                  <a16:creationId xmlns:a16="http://schemas.microsoft.com/office/drawing/2014/main" id="{80F8BA21-872C-414D-8965-FAFCF467C719}"/>
                </a:ext>
              </a:extLst>
            </p:cNvPr>
            <p:cNvSpPr/>
            <p:nvPr/>
          </p:nvSpPr>
          <p:spPr>
            <a:xfrm>
              <a:off x="5283850" y="3404950"/>
              <a:ext cx="22325" cy="22325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1" y="1"/>
                  </a:moveTo>
                  <a:lnTo>
                    <a:pt x="1" y="892"/>
                  </a:lnTo>
                  <a:lnTo>
                    <a:pt x="893" y="892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108;p113">
              <a:extLst>
                <a:ext uri="{FF2B5EF4-FFF2-40B4-BE49-F238E27FC236}">
                  <a16:creationId xmlns:a16="http://schemas.microsoft.com/office/drawing/2014/main" id="{7533149D-04A9-4EA3-9FB2-11D20F9677A8}"/>
                </a:ext>
              </a:extLst>
            </p:cNvPr>
            <p:cNvSpPr/>
            <p:nvPr/>
          </p:nvSpPr>
          <p:spPr>
            <a:xfrm>
              <a:off x="5384175" y="3460675"/>
              <a:ext cx="33450" cy="33475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0" y="1"/>
                  </a:moveTo>
                  <a:lnTo>
                    <a:pt x="0" y="1338"/>
                  </a:lnTo>
                  <a:lnTo>
                    <a:pt x="1338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109;p113">
              <a:extLst>
                <a:ext uri="{FF2B5EF4-FFF2-40B4-BE49-F238E27FC236}">
                  <a16:creationId xmlns:a16="http://schemas.microsoft.com/office/drawing/2014/main" id="{20FF1E27-EE5E-4ECD-A900-D2127B4F2A72}"/>
                </a:ext>
              </a:extLst>
            </p:cNvPr>
            <p:cNvSpPr/>
            <p:nvPr/>
          </p:nvSpPr>
          <p:spPr>
            <a:xfrm>
              <a:off x="5328750" y="3460675"/>
              <a:ext cx="33450" cy="33475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0" y="1"/>
                  </a:moveTo>
                  <a:lnTo>
                    <a:pt x="0" y="1338"/>
                  </a:lnTo>
                  <a:lnTo>
                    <a:pt x="1338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110;p113">
              <a:extLst>
                <a:ext uri="{FF2B5EF4-FFF2-40B4-BE49-F238E27FC236}">
                  <a16:creationId xmlns:a16="http://schemas.microsoft.com/office/drawing/2014/main" id="{A8BBE0FB-428A-401D-BCE1-62278AB9A49F}"/>
                </a:ext>
              </a:extLst>
            </p:cNvPr>
            <p:cNvSpPr/>
            <p:nvPr/>
          </p:nvSpPr>
          <p:spPr>
            <a:xfrm>
              <a:off x="5273025" y="3460675"/>
              <a:ext cx="33450" cy="33475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0" y="1"/>
                  </a:moveTo>
                  <a:lnTo>
                    <a:pt x="0" y="1338"/>
                  </a:lnTo>
                  <a:lnTo>
                    <a:pt x="1338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111;p113">
              <a:extLst>
                <a:ext uri="{FF2B5EF4-FFF2-40B4-BE49-F238E27FC236}">
                  <a16:creationId xmlns:a16="http://schemas.microsoft.com/office/drawing/2014/main" id="{6C030FC0-EE1E-4989-AE1E-879E2C29B27F}"/>
                </a:ext>
              </a:extLst>
            </p:cNvPr>
            <p:cNvSpPr/>
            <p:nvPr/>
          </p:nvSpPr>
          <p:spPr>
            <a:xfrm>
              <a:off x="5217300" y="3460675"/>
              <a:ext cx="33450" cy="33475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0" y="1"/>
                  </a:moveTo>
                  <a:lnTo>
                    <a:pt x="0" y="1338"/>
                  </a:lnTo>
                  <a:lnTo>
                    <a:pt x="1338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0200;p54">
            <a:extLst>
              <a:ext uri="{FF2B5EF4-FFF2-40B4-BE49-F238E27FC236}">
                <a16:creationId xmlns:a16="http://schemas.microsoft.com/office/drawing/2014/main" id="{50BE6BD0-1614-4DE2-9065-72D0A1E83AE2}"/>
              </a:ext>
            </a:extLst>
          </p:cNvPr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94" name="Google Shape;10201;p54">
              <a:extLst>
                <a:ext uri="{FF2B5EF4-FFF2-40B4-BE49-F238E27FC236}">
                  <a16:creationId xmlns:a16="http://schemas.microsoft.com/office/drawing/2014/main" id="{206ADF22-0CAB-4F26-BCD6-05A102CB7F1A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202;p54">
              <a:extLst>
                <a:ext uri="{FF2B5EF4-FFF2-40B4-BE49-F238E27FC236}">
                  <a16:creationId xmlns:a16="http://schemas.microsoft.com/office/drawing/2014/main" id="{A43AAD92-5A4C-4433-8D09-5B7C3D969FDC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203;p54">
              <a:extLst>
                <a:ext uri="{FF2B5EF4-FFF2-40B4-BE49-F238E27FC236}">
                  <a16:creationId xmlns:a16="http://schemas.microsoft.com/office/drawing/2014/main" id="{450B7EFB-22D2-4E99-9DF1-88C3CBC4FBEF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204;p54">
              <a:extLst>
                <a:ext uri="{FF2B5EF4-FFF2-40B4-BE49-F238E27FC236}">
                  <a16:creationId xmlns:a16="http://schemas.microsoft.com/office/drawing/2014/main" id="{20B1FA1D-8BD6-4F0A-948F-AA3A47B63A91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205;p54">
              <a:extLst>
                <a:ext uri="{FF2B5EF4-FFF2-40B4-BE49-F238E27FC236}">
                  <a16:creationId xmlns:a16="http://schemas.microsoft.com/office/drawing/2014/main" id="{6250699D-39D7-4AB3-9B6A-2D65EF54CE4C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206;p54">
              <a:extLst>
                <a:ext uri="{FF2B5EF4-FFF2-40B4-BE49-F238E27FC236}">
                  <a16:creationId xmlns:a16="http://schemas.microsoft.com/office/drawing/2014/main" id="{CB013E87-623E-4E16-B5D1-A700606ABD40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207;p54">
              <a:extLst>
                <a:ext uri="{FF2B5EF4-FFF2-40B4-BE49-F238E27FC236}">
                  <a16:creationId xmlns:a16="http://schemas.microsoft.com/office/drawing/2014/main" id="{AC857673-3F29-4A71-9B31-AE1DA96CEA70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08;p54">
              <a:extLst>
                <a:ext uri="{FF2B5EF4-FFF2-40B4-BE49-F238E27FC236}">
                  <a16:creationId xmlns:a16="http://schemas.microsoft.com/office/drawing/2014/main" id="{0FD05C00-89E4-4C5C-8CD1-300059FD9224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209;p54">
              <a:extLst>
                <a:ext uri="{FF2B5EF4-FFF2-40B4-BE49-F238E27FC236}">
                  <a16:creationId xmlns:a16="http://schemas.microsoft.com/office/drawing/2014/main" id="{D38219B8-12F4-4C16-8CE4-BA46508A386C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210;p54">
              <a:extLst>
                <a:ext uri="{FF2B5EF4-FFF2-40B4-BE49-F238E27FC236}">
                  <a16:creationId xmlns:a16="http://schemas.microsoft.com/office/drawing/2014/main" id="{6825AF07-CA3A-4E3B-975E-019A8B71768B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211;p54">
              <a:extLst>
                <a:ext uri="{FF2B5EF4-FFF2-40B4-BE49-F238E27FC236}">
                  <a16:creationId xmlns:a16="http://schemas.microsoft.com/office/drawing/2014/main" id="{763A20E8-B494-4C15-9702-900C83BB9167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212;p54">
              <a:extLst>
                <a:ext uri="{FF2B5EF4-FFF2-40B4-BE49-F238E27FC236}">
                  <a16:creationId xmlns:a16="http://schemas.microsoft.com/office/drawing/2014/main" id="{E736E229-7D87-4FCD-9656-D630E64C0A3B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213;p54">
              <a:extLst>
                <a:ext uri="{FF2B5EF4-FFF2-40B4-BE49-F238E27FC236}">
                  <a16:creationId xmlns:a16="http://schemas.microsoft.com/office/drawing/2014/main" id="{7CADC456-FB2A-4A6A-99BF-9889A53D0D65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214;p54">
              <a:extLst>
                <a:ext uri="{FF2B5EF4-FFF2-40B4-BE49-F238E27FC236}">
                  <a16:creationId xmlns:a16="http://schemas.microsoft.com/office/drawing/2014/main" id="{71AF86FD-A403-40F4-9BEC-B1574516BF04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215;p54">
              <a:extLst>
                <a:ext uri="{FF2B5EF4-FFF2-40B4-BE49-F238E27FC236}">
                  <a16:creationId xmlns:a16="http://schemas.microsoft.com/office/drawing/2014/main" id="{A5C676AE-7CE9-447D-A980-5A14FE3F1603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216;p54">
              <a:extLst>
                <a:ext uri="{FF2B5EF4-FFF2-40B4-BE49-F238E27FC236}">
                  <a16:creationId xmlns:a16="http://schemas.microsoft.com/office/drawing/2014/main" id="{E0757DF6-1BA3-41F0-AEE8-EDF62AFD8A9B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217;p54">
              <a:extLst>
                <a:ext uri="{FF2B5EF4-FFF2-40B4-BE49-F238E27FC236}">
                  <a16:creationId xmlns:a16="http://schemas.microsoft.com/office/drawing/2014/main" id="{65A1D244-807B-4DAF-A6E4-3B2004BAC67D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218;p54">
              <a:extLst>
                <a:ext uri="{FF2B5EF4-FFF2-40B4-BE49-F238E27FC236}">
                  <a16:creationId xmlns:a16="http://schemas.microsoft.com/office/drawing/2014/main" id="{FE388CBD-34B4-42AF-860B-6FC306D63D68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219;p54">
              <a:extLst>
                <a:ext uri="{FF2B5EF4-FFF2-40B4-BE49-F238E27FC236}">
                  <a16:creationId xmlns:a16="http://schemas.microsoft.com/office/drawing/2014/main" id="{66C1019D-6EC9-4CEA-B490-95992F56466A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220;p54">
              <a:extLst>
                <a:ext uri="{FF2B5EF4-FFF2-40B4-BE49-F238E27FC236}">
                  <a16:creationId xmlns:a16="http://schemas.microsoft.com/office/drawing/2014/main" id="{EB6BAE73-F8B7-4F4D-8961-C834B0C2665C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221;p54">
              <a:extLst>
                <a:ext uri="{FF2B5EF4-FFF2-40B4-BE49-F238E27FC236}">
                  <a16:creationId xmlns:a16="http://schemas.microsoft.com/office/drawing/2014/main" id="{4B56D64B-0FCF-4F14-B099-F5C18687E53C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222;p54">
              <a:extLst>
                <a:ext uri="{FF2B5EF4-FFF2-40B4-BE49-F238E27FC236}">
                  <a16:creationId xmlns:a16="http://schemas.microsoft.com/office/drawing/2014/main" id="{797635A7-D335-46F3-B93C-4FD1F43C5F4D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223;p54">
              <a:extLst>
                <a:ext uri="{FF2B5EF4-FFF2-40B4-BE49-F238E27FC236}">
                  <a16:creationId xmlns:a16="http://schemas.microsoft.com/office/drawing/2014/main" id="{6AD79EFD-420F-41E8-B0C4-9F46D64C02CB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224;p54">
              <a:extLst>
                <a:ext uri="{FF2B5EF4-FFF2-40B4-BE49-F238E27FC236}">
                  <a16:creationId xmlns:a16="http://schemas.microsoft.com/office/drawing/2014/main" id="{3FA89034-1529-427B-8089-2D71CAA65CBB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225;p54">
              <a:extLst>
                <a:ext uri="{FF2B5EF4-FFF2-40B4-BE49-F238E27FC236}">
                  <a16:creationId xmlns:a16="http://schemas.microsoft.com/office/drawing/2014/main" id="{34209067-F1A1-40AB-8C0E-CE9EEC3CEBB5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226;p54">
              <a:extLst>
                <a:ext uri="{FF2B5EF4-FFF2-40B4-BE49-F238E27FC236}">
                  <a16:creationId xmlns:a16="http://schemas.microsoft.com/office/drawing/2014/main" id="{DA93A39E-8F8B-49BD-A71E-EA931A82882B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227;p54">
              <a:extLst>
                <a:ext uri="{FF2B5EF4-FFF2-40B4-BE49-F238E27FC236}">
                  <a16:creationId xmlns:a16="http://schemas.microsoft.com/office/drawing/2014/main" id="{C545A51E-C27B-4376-A62D-0510ADA092B2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9" name="Google Shape;10419;p5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10420" name="Google Shape;10420;p58"/>
          <p:cNvSpPr txBox="1">
            <a:spLocks noGrp="1"/>
          </p:cNvSpPr>
          <p:nvPr>
            <p:ph type="title" idx="2"/>
          </p:nvPr>
        </p:nvSpPr>
        <p:spPr>
          <a:xfrm flipH="1">
            <a:off x="3319530" y="1852341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CONNECTION</a:t>
            </a:r>
            <a:endParaRPr dirty="0"/>
          </a:p>
        </p:txBody>
      </p:sp>
      <p:sp>
        <p:nvSpPr>
          <p:cNvPr id="10421" name="Google Shape;10421;p58"/>
          <p:cNvSpPr txBox="1">
            <a:spLocks noGrp="1"/>
          </p:cNvSpPr>
          <p:nvPr>
            <p:ph type="subTitle" idx="1"/>
          </p:nvPr>
        </p:nvSpPr>
        <p:spPr>
          <a:xfrm flipH="1">
            <a:off x="3880129" y="2059763"/>
            <a:ext cx="2281604" cy="843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Web-based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Server and client</a:t>
            </a:r>
          </a:p>
        </p:txBody>
      </p:sp>
      <p:sp>
        <p:nvSpPr>
          <p:cNvPr id="10422" name="Google Shape;10422;p58"/>
          <p:cNvSpPr txBox="1">
            <a:spLocks noGrp="1"/>
          </p:cNvSpPr>
          <p:nvPr>
            <p:ph type="title" idx="3"/>
          </p:nvPr>
        </p:nvSpPr>
        <p:spPr>
          <a:xfrm flipH="1">
            <a:off x="3319540" y="361451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sp>
        <p:nvSpPr>
          <p:cNvPr id="10423" name="Google Shape;10423;p58"/>
          <p:cNvSpPr txBox="1">
            <a:spLocks noGrp="1"/>
          </p:cNvSpPr>
          <p:nvPr>
            <p:ph type="subTitle" idx="4"/>
          </p:nvPr>
        </p:nvSpPr>
        <p:spPr>
          <a:xfrm flipH="1">
            <a:off x="3875200" y="4033172"/>
            <a:ext cx="2286533" cy="794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Chat with team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Chat with lobby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0424" name="Google Shape;10424;p58"/>
          <p:cNvGrpSpPr/>
          <p:nvPr/>
        </p:nvGrpSpPr>
        <p:grpSpPr>
          <a:xfrm rot="-5400000">
            <a:off x="3235248" y="535371"/>
            <a:ext cx="242781" cy="161857"/>
            <a:chOff x="2500050" y="3730175"/>
            <a:chExt cx="2619000" cy="1746025"/>
          </a:xfrm>
        </p:grpSpPr>
        <p:sp>
          <p:nvSpPr>
            <p:cNvPr id="10425" name="Google Shape;10425;p5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10426;p5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10427;p5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10428;p5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9" name="Google Shape;10429;p58"/>
          <p:cNvGrpSpPr/>
          <p:nvPr/>
        </p:nvGrpSpPr>
        <p:grpSpPr>
          <a:xfrm rot="5400000">
            <a:off x="5665972" y="535371"/>
            <a:ext cx="242781" cy="161857"/>
            <a:chOff x="2500050" y="3730175"/>
            <a:chExt cx="2619000" cy="1746025"/>
          </a:xfrm>
        </p:grpSpPr>
        <p:sp>
          <p:nvSpPr>
            <p:cNvPr id="10430" name="Google Shape;10430;p5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10431;p5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10432;p5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10433;p5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1" name="Google Shape;10471;p58"/>
          <p:cNvSpPr/>
          <p:nvPr/>
        </p:nvSpPr>
        <p:spPr>
          <a:xfrm>
            <a:off x="-4084" y="4025575"/>
            <a:ext cx="3493072" cy="567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2" name="Google Shape;10472;p58"/>
          <p:cNvSpPr/>
          <p:nvPr/>
        </p:nvSpPr>
        <p:spPr>
          <a:xfrm>
            <a:off x="-4084" y="4598775"/>
            <a:ext cx="3493072" cy="155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3" name="Google Shape;10473;p58"/>
          <p:cNvSpPr/>
          <p:nvPr/>
        </p:nvSpPr>
        <p:spPr>
          <a:xfrm>
            <a:off x="-4085" y="4760675"/>
            <a:ext cx="3493073" cy="56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4" name="Google Shape;10474;p58"/>
          <p:cNvSpPr/>
          <p:nvPr/>
        </p:nvSpPr>
        <p:spPr>
          <a:xfrm>
            <a:off x="-4085" y="1937011"/>
            <a:ext cx="1319700" cy="46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5" name="Google Shape;10475;p58"/>
          <p:cNvSpPr/>
          <p:nvPr/>
        </p:nvSpPr>
        <p:spPr>
          <a:xfrm>
            <a:off x="-4085" y="2406428"/>
            <a:ext cx="1319700" cy="12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6" name="Google Shape;10476;p58"/>
          <p:cNvSpPr/>
          <p:nvPr/>
        </p:nvSpPr>
        <p:spPr>
          <a:xfrm>
            <a:off x="-4085" y="2533937"/>
            <a:ext cx="1319700" cy="1491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77" name="Google Shape;10477;p58"/>
          <p:cNvGrpSpPr/>
          <p:nvPr/>
        </p:nvGrpSpPr>
        <p:grpSpPr>
          <a:xfrm>
            <a:off x="417360" y="1936400"/>
            <a:ext cx="476829" cy="2088920"/>
            <a:chOff x="573900" y="1154950"/>
            <a:chExt cx="538000" cy="2396100"/>
          </a:xfrm>
        </p:grpSpPr>
        <p:sp>
          <p:nvSpPr>
            <p:cNvPr id="10478" name="Google Shape;10478;p58"/>
            <p:cNvSpPr/>
            <p:nvPr/>
          </p:nvSpPr>
          <p:spPr>
            <a:xfrm>
              <a:off x="573900" y="1154950"/>
              <a:ext cx="71700" cy="239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10479;p58"/>
            <p:cNvSpPr/>
            <p:nvPr/>
          </p:nvSpPr>
          <p:spPr>
            <a:xfrm>
              <a:off x="1040200" y="1154950"/>
              <a:ext cx="71700" cy="239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10480;p58"/>
            <p:cNvSpPr/>
            <p:nvPr/>
          </p:nvSpPr>
          <p:spPr>
            <a:xfrm>
              <a:off x="595400" y="1377388"/>
              <a:ext cx="477000" cy="6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10481;p58"/>
            <p:cNvSpPr/>
            <p:nvPr/>
          </p:nvSpPr>
          <p:spPr>
            <a:xfrm>
              <a:off x="595400" y="1754013"/>
              <a:ext cx="477000" cy="6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10482;p58"/>
            <p:cNvSpPr/>
            <p:nvPr/>
          </p:nvSpPr>
          <p:spPr>
            <a:xfrm>
              <a:off x="613325" y="2130638"/>
              <a:ext cx="477000" cy="6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10483;p58"/>
            <p:cNvSpPr/>
            <p:nvPr/>
          </p:nvSpPr>
          <p:spPr>
            <a:xfrm>
              <a:off x="595400" y="2507263"/>
              <a:ext cx="477000" cy="6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4" name="Google Shape;10484;p58"/>
            <p:cNvSpPr/>
            <p:nvPr/>
          </p:nvSpPr>
          <p:spPr>
            <a:xfrm>
              <a:off x="595400" y="2883888"/>
              <a:ext cx="477000" cy="6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" name="Google Shape;10485;p58"/>
            <p:cNvSpPr/>
            <p:nvPr/>
          </p:nvSpPr>
          <p:spPr>
            <a:xfrm>
              <a:off x="613325" y="3260513"/>
              <a:ext cx="477000" cy="6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6" name="Google Shape;10486;p58"/>
          <p:cNvGrpSpPr/>
          <p:nvPr/>
        </p:nvGrpSpPr>
        <p:grpSpPr>
          <a:xfrm flipH="1">
            <a:off x="2340434" y="3295525"/>
            <a:ext cx="964375" cy="723850"/>
            <a:chOff x="5373550" y="3295650"/>
            <a:chExt cx="964375" cy="723850"/>
          </a:xfrm>
        </p:grpSpPr>
        <p:sp>
          <p:nvSpPr>
            <p:cNvPr id="10487" name="Google Shape;10487;p58"/>
            <p:cNvSpPr/>
            <p:nvPr/>
          </p:nvSpPr>
          <p:spPr>
            <a:xfrm>
              <a:off x="5454100" y="3295650"/>
              <a:ext cx="803100" cy="8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10488;p58"/>
            <p:cNvSpPr/>
            <p:nvPr/>
          </p:nvSpPr>
          <p:spPr>
            <a:xfrm>
              <a:off x="5374475" y="3377800"/>
              <a:ext cx="963300" cy="6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10489;p58"/>
            <p:cNvSpPr/>
            <p:nvPr/>
          </p:nvSpPr>
          <p:spPr>
            <a:xfrm>
              <a:off x="5453189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10490;p58"/>
            <p:cNvSpPr/>
            <p:nvPr/>
          </p:nvSpPr>
          <p:spPr>
            <a:xfrm>
              <a:off x="5533695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10491;p58"/>
            <p:cNvSpPr/>
            <p:nvPr/>
          </p:nvSpPr>
          <p:spPr>
            <a:xfrm>
              <a:off x="5614635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10492;p58"/>
            <p:cNvSpPr/>
            <p:nvPr/>
          </p:nvSpPr>
          <p:spPr>
            <a:xfrm>
              <a:off x="5694274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10493;p58"/>
            <p:cNvSpPr/>
            <p:nvPr/>
          </p:nvSpPr>
          <p:spPr>
            <a:xfrm>
              <a:off x="5774780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10494;p58"/>
            <p:cNvSpPr/>
            <p:nvPr/>
          </p:nvSpPr>
          <p:spPr>
            <a:xfrm>
              <a:off x="5855286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10495;p58"/>
            <p:cNvSpPr/>
            <p:nvPr/>
          </p:nvSpPr>
          <p:spPr>
            <a:xfrm>
              <a:off x="5935792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10496;p58"/>
            <p:cNvSpPr/>
            <p:nvPr/>
          </p:nvSpPr>
          <p:spPr>
            <a:xfrm>
              <a:off x="6015865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10497;p58"/>
            <p:cNvSpPr/>
            <p:nvPr/>
          </p:nvSpPr>
          <p:spPr>
            <a:xfrm>
              <a:off x="6096371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10498;p58"/>
            <p:cNvSpPr/>
            <p:nvPr/>
          </p:nvSpPr>
          <p:spPr>
            <a:xfrm>
              <a:off x="6176877" y="3295650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10499;p58"/>
            <p:cNvSpPr/>
            <p:nvPr/>
          </p:nvSpPr>
          <p:spPr>
            <a:xfrm>
              <a:off x="5373550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10500;p58"/>
            <p:cNvSpPr/>
            <p:nvPr/>
          </p:nvSpPr>
          <p:spPr>
            <a:xfrm>
              <a:off x="5453189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10501;p58"/>
            <p:cNvSpPr/>
            <p:nvPr/>
          </p:nvSpPr>
          <p:spPr>
            <a:xfrm>
              <a:off x="5533695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10502;p58"/>
            <p:cNvSpPr/>
            <p:nvPr/>
          </p:nvSpPr>
          <p:spPr>
            <a:xfrm>
              <a:off x="5614635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10503;p58"/>
            <p:cNvSpPr/>
            <p:nvPr/>
          </p:nvSpPr>
          <p:spPr>
            <a:xfrm>
              <a:off x="5694274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10504;p58"/>
            <p:cNvSpPr/>
            <p:nvPr/>
          </p:nvSpPr>
          <p:spPr>
            <a:xfrm>
              <a:off x="5774780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10505;p58"/>
            <p:cNvSpPr/>
            <p:nvPr/>
          </p:nvSpPr>
          <p:spPr>
            <a:xfrm>
              <a:off x="5855286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10506;p58"/>
            <p:cNvSpPr/>
            <p:nvPr/>
          </p:nvSpPr>
          <p:spPr>
            <a:xfrm>
              <a:off x="5935792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10507;p58"/>
            <p:cNvSpPr/>
            <p:nvPr/>
          </p:nvSpPr>
          <p:spPr>
            <a:xfrm>
              <a:off x="6015865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10508;p58"/>
            <p:cNvSpPr/>
            <p:nvPr/>
          </p:nvSpPr>
          <p:spPr>
            <a:xfrm>
              <a:off x="6096371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10509;p58"/>
            <p:cNvSpPr/>
            <p:nvPr/>
          </p:nvSpPr>
          <p:spPr>
            <a:xfrm>
              <a:off x="6176877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10510;p58"/>
            <p:cNvSpPr/>
            <p:nvPr/>
          </p:nvSpPr>
          <p:spPr>
            <a:xfrm>
              <a:off x="6257383" y="3376156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10511;p58"/>
            <p:cNvSpPr/>
            <p:nvPr/>
          </p:nvSpPr>
          <p:spPr>
            <a:xfrm>
              <a:off x="5373550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10512;p58"/>
            <p:cNvSpPr/>
            <p:nvPr/>
          </p:nvSpPr>
          <p:spPr>
            <a:xfrm>
              <a:off x="5453189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10513;p58"/>
            <p:cNvSpPr/>
            <p:nvPr/>
          </p:nvSpPr>
          <p:spPr>
            <a:xfrm>
              <a:off x="5533695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10514;p58"/>
            <p:cNvSpPr/>
            <p:nvPr/>
          </p:nvSpPr>
          <p:spPr>
            <a:xfrm>
              <a:off x="5614635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10515;p58"/>
            <p:cNvSpPr/>
            <p:nvPr/>
          </p:nvSpPr>
          <p:spPr>
            <a:xfrm>
              <a:off x="5694274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10516;p58"/>
            <p:cNvSpPr/>
            <p:nvPr/>
          </p:nvSpPr>
          <p:spPr>
            <a:xfrm>
              <a:off x="5774780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10517;p58"/>
            <p:cNvSpPr/>
            <p:nvPr/>
          </p:nvSpPr>
          <p:spPr>
            <a:xfrm>
              <a:off x="5855286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10518;p58"/>
            <p:cNvSpPr/>
            <p:nvPr/>
          </p:nvSpPr>
          <p:spPr>
            <a:xfrm>
              <a:off x="5935792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10519;p58"/>
            <p:cNvSpPr/>
            <p:nvPr/>
          </p:nvSpPr>
          <p:spPr>
            <a:xfrm>
              <a:off x="6015865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10520;p58"/>
            <p:cNvSpPr/>
            <p:nvPr/>
          </p:nvSpPr>
          <p:spPr>
            <a:xfrm>
              <a:off x="6096371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10521;p58"/>
            <p:cNvSpPr/>
            <p:nvPr/>
          </p:nvSpPr>
          <p:spPr>
            <a:xfrm>
              <a:off x="6176877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10522;p58"/>
            <p:cNvSpPr/>
            <p:nvPr/>
          </p:nvSpPr>
          <p:spPr>
            <a:xfrm>
              <a:off x="6257383" y="3456662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3" name="Google Shape;10523;p58"/>
            <p:cNvSpPr/>
            <p:nvPr/>
          </p:nvSpPr>
          <p:spPr>
            <a:xfrm>
              <a:off x="5373550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4" name="Google Shape;10524;p58"/>
            <p:cNvSpPr/>
            <p:nvPr/>
          </p:nvSpPr>
          <p:spPr>
            <a:xfrm>
              <a:off x="5453189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5" name="Google Shape;10525;p58"/>
            <p:cNvSpPr/>
            <p:nvPr/>
          </p:nvSpPr>
          <p:spPr>
            <a:xfrm>
              <a:off x="5533695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6" name="Google Shape;10526;p58"/>
            <p:cNvSpPr/>
            <p:nvPr/>
          </p:nvSpPr>
          <p:spPr>
            <a:xfrm>
              <a:off x="5614635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7" name="Google Shape;10527;p58"/>
            <p:cNvSpPr/>
            <p:nvPr/>
          </p:nvSpPr>
          <p:spPr>
            <a:xfrm>
              <a:off x="5694274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8" name="Google Shape;10528;p58"/>
            <p:cNvSpPr/>
            <p:nvPr/>
          </p:nvSpPr>
          <p:spPr>
            <a:xfrm>
              <a:off x="5774780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9" name="Google Shape;10529;p58"/>
            <p:cNvSpPr/>
            <p:nvPr/>
          </p:nvSpPr>
          <p:spPr>
            <a:xfrm>
              <a:off x="5855286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0" name="Google Shape;10530;p58"/>
            <p:cNvSpPr/>
            <p:nvPr/>
          </p:nvSpPr>
          <p:spPr>
            <a:xfrm>
              <a:off x="5935792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E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1" name="Google Shape;10531;p58"/>
            <p:cNvSpPr/>
            <p:nvPr/>
          </p:nvSpPr>
          <p:spPr>
            <a:xfrm>
              <a:off x="6015865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5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2" name="Google Shape;10532;p58"/>
            <p:cNvSpPr/>
            <p:nvPr/>
          </p:nvSpPr>
          <p:spPr>
            <a:xfrm>
              <a:off x="6096371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3" name="Google Shape;10533;p58"/>
            <p:cNvSpPr/>
            <p:nvPr/>
          </p:nvSpPr>
          <p:spPr>
            <a:xfrm>
              <a:off x="6176877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4" name="Google Shape;10534;p58"/>
            <p:cNvSpPr/>
            <p:nvPr/>
          </p:nvSpPr>
          <p:spPr>
            <a:xfrm>
              <a:off x="6257383" y="3536735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5" name="Google Shape;10535;p58"/>
            <p:cNvSpPr/>
            <p:nvPr/>
          </p:nvSpPr>
          <p:spPr>
            <a:xfrm>
              <a:off x="5373550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6" name="Google Shape;10536;p58"/>
            <p:cNvSpPr/>
            <p:nvPr/>
          </p:nvSpPr>
          <p:spPr>
            <a:xfrm>
              <a:off x="5453189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7" name="Google Shape;10537;p58"/>
            <p:cNvSpPr/>
            <p:nvPr/>
          </p:nvSpPr>
          <p:spPr>
            <a:xfrm>
              <a:off x="5533695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8" name="Google Shape;10538;p58"/>
            <p:cNvSpPr/>
            <p:nvPr/>
          </p:nvSpPr>
          <p:spPr>
            <a:xfrm>
              <a:off x="5614635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9" name="Google Shape;10539;p58"/>
            <p:cNvSpPr/>
            <p:nvPr/>
          </p:nvSpPr>
          <p:spPr>
            <a:xfrm>
              <a:off x="5694274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0" name="Google Shape;10540;p58"/>
            <p:cNvSpPr/>
            <p:nvPr/>
          </p:nvSpPr>
          <p:spPr>
            <a:xfrm>
              <a:off x="5774780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1" name="Google Shape;10541;p58"/>
            <p:cNvSpPr/>
            <p:nvPr/>
          </p:nvSpPr>
          <p:spPr>
            <a:xfrm>
              <a:off x="5855286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2" name="Google Shape;10542;p58"/>
            <p:cNvSpPr/>
            <p:nvPr/>
          </p:nvSpPr>
          <p:spPr>
            <a:xfrm>
              <a:off x="5935792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E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3" name="Google Shape;10543;p58"/>
            <p:cNvSpPr/>
            <p:nvPr/>
          </p:nvSpPr>
          <p:spPr>
            <a:xfrm>
              <a:off x="6015865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E2D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4" name="Google Shape;10544;p58"/>
            <p:cNvSpPr/>
            <p:nvPr/>
          </p:nvSpPr>
          <p:spPr>
            <a:xfrm>
              <a:off x="6096371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5" name="Google Shape;10545;p58"/>
            <p:cNvSpPr/>
            <p:nvPr/>
          </p:nvSpPr>
          <p:spPr>
            <a:xfrm>
              <a:off x="6176877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6" name="Google Shape;10546;p58"/>
            <p:cNvSpPr/>
            <p:nvPr/>
          </p:nvSpPr>
          <p:spPr>
            <a:xfrm>
              <a:off x="6257383" y="3617241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7" name="Google Shape;10547;p58"/>
            <p:cNvSpPr/>
            <p:nvPr/>
          </p:nvSpPr>
          <p:spPr>
            <a:xfrm>
              <a:off x="5373550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8" name="Google Shape;10548;p58"/>
            <p:cNvSpPr/>
            <p:nvPr/>
          </p:nvSpPr>
          <p:spPr>
            <a:xfrm>
              <a:off x="5453189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9" name="Google Shape;10549;p58"/>
            <p:cNvSpPr/>
            <p:nvPr/>
          </p:nvSpPr>
          <p:spPr>
            <a:xfrm>
              <a:off x="5533695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0" name="Google Shape;10550;p58"/>
            <p:cNvSpPr/>
            <p:nvPr/>
          </p:nvSpPr>
          <p:spPr>
            <a:xfrm>
              <a:off x="5614635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1" name="Google Shape;10551;p58"/>
            <p:cNvSpPr/>
            <p:nvPr/>
          </p:nvSpPr>
          <p:spPr>
            <a:xfrm>
              <a:off x="5694274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2" name="Google Shape;10552;p58"/>
            <p:cNvSpPr/>
            <p:nvPr/>
          </p:nvSpPr>
          <p:spPr>
            <a:xfrm>
              <a:off x="5774780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3" name="Google Shape;10553;p58"/>
            <p:cNvSpPr/>
            <p:nvPr/>
          </p:nvSpPr>
          <p:spPr>
            <a:xfrm>
              <a:off x="5855286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4" name="Google Shape;10554;p58"/>
            <p:cNvSpPr/>
            <p:nvPr/>
          </p:nvSpPr>
          <p:spPr>
            <a:xfrm>
              <a:off x="5935792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5" name="Google Shape;10555;p58"/>
            <p:cNvSpPr/>
            <p:nvPr/>
          </p:nvSpPr>
          <p:spPr>
            <a:xfrm>
              <a:off x="6015865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6" name="Google Shape;10556;p58"/>
            <p:cNvSpPr/>
            <p:nvPr/>
          </p:nvSpPr>
          <p:spPr>
            <a:xfrm>
              <a:off x="6096371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7" name="Google Shape;10557;p58"/>
            <p:cNvSpPr/>
            <p:nvPr/>
          </p:nvSpPr>
          <p:spPr>
            <a:xfrm>
              <a:off x="6176877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8" name="Google Shape;10558;p58"/>
            <p:cNvSpPr/>
            <p:nvPr/>
          </p:nvSpPr>
          <p:spPr>
            <a:xfrm>
              <a:off x="6257383" y="3697748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9" name="Google Shape;10559;p58"/>
            <p:cNvSpPr/>
            <p:nvPr/>
          </p:nvSpPr>
          <p:spPr>
            <a:xfrm>
              <a:off x="5373550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0" name="Google Shape;10560;p58"/>
            <p:cNvSpPr/>
            <p:nvPr/>
          </p:nvSpPr>
          <p:spPr>
            <a:xfrm>
              <a:off x="5453189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1" name="Google Shape;10561;p58"/>
            <p:cNvSpPr/>
            <p:nvPr/>
          </p:nvSpPr>
          <p:spPr>
            <a:xfrm>
              <a:off x="5533695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2" name="Google Shape;10562;p58"/>
            <p:cNvSpPr/>
            <p:nvPr/>
          </p:nvSpPr>
          <p:spPr>
            <a:xfrm>
              <a:off x="5614635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" name="Google Shape;10563;p58"/>
            <p:cNvSpPr/>
            <p:nvPr/>
          </p:nvSpPr>
          <p:spPr>
            <a:xfrm>
              <a:off x="5694274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" name="Google Shape;10564;p58"/>
            <p:cNvSpPr/>
            <p:nvPr/>
          </p:nvSpPr>
          <p:spPr>
            <a:xfrm>
              <a:off x="5774780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5" name="Google Shape;10565;p58"/>
            <p:cNvSpPr/>
            <p:nvPr/>
          </p:nvSpPr>
          <p:spPr>
            <a:xfrm>
              <a:off x="5855286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6" name="Google Shape;10566;p58"/>
            <p:cNvSpPr/>
            <p:nvPr/>
          </p:nvSpPr>
          <p:spPr>
            <a:xfrm>
              <a:off x="5935792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7" name="Google Shape;10567;p58"/>
            <p:cNvSpPr/>
            <p:nvPr/>
          </p:nvSpPr>
          <p:spPr>
            <a:xfrm>
              <a:off x="6015865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568;p58"/>
            <p:cNvSpPr/>
            <p:nvPr/>
          </p:nvSpPr>
          <p:spPr>
            <a:xfrm>
              <a:off x="6096371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569;p58"/>
            <p:cNvSpPr/>
            <p:nvPr/>
          </p:nvSpPr>
          <p:spPr>
            <a:xfrm>
              <a:off x="6176877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0" name="Google Shape;10570;p58"/>
            <p:cNvSpPr/>
            <p:nvPr/>
          </p:nvSpPr>
          <p:spPr>
            <a:xfrm>
              <a:off x="6257383" y="3778254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1" name="Google Shape;10571;p58"/>
            <p:cNvSpPr/>
            <p:nvPr/>
          </p:nvSpPr>
          <p:spPr>
            <a:xfrm>
              <a:off x="5373550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572;p58"/>
            <p:cNvSpPr/>
            <p:nvPr/>
          </p:nvSpPr>
          <p:spPr>
            <a:xfrm>
              <a:off x="5453189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573;p58"/>
            <p:cNvSpPr/>
            <p:nvPr/>
          </p:nvSpPr>
          <p:spPr>
            <a:xfrm>
              <a:off x="5533695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574;p58"/>
            <p:cNvSpPr/>
            <p:nvPr/>
          </p:nvSpPr>
          <p:spPr>
            <a:xfrm>
              <a:off x="5614635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575;p58"/>
            <p:cNvSpPr/>
            <p:nvPr/>
          </p:nvSpPr>
          <p:spPr>
            <a:xfrm>
              <a:off x="5694274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576;p58"/>
            <p:cNvSpPr/>
            <p:nvPr/>
          </p:nvSpPr>
          <p:spPr>
            <a:xfrm>
              <a:off x="5774780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577;p58"/>
            <p:cNvSpPr/>
            <p:nvPr/>
          </p:nvSpPr>
          <p:spPr>
            <a:xfrm>
              <a:off x="5855286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8" name="Google Shape;10578;p58"/>
            <p:cNvSpPr/>
            <p:nvPr/>
          </p:nvSpPr>
          <p:spPr>
            <a:xfrm>
              <a:off x="5935792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9" name="Google Shape;10579;p58"/>
            <p:cNvSpPr/>
            <p:nvPr/>
          </p:nvSpPr>
          <p:spPr>
            <a:xfrm>
              <a:off x="6015865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0" name="Google Shape;10580;p58"/>
            <p:cNvSpPr/>
            <p:nvPr/>
          </p:nvSpPr>
          <p:spPr>
            <a:xfrm>
              <a:off x="6096371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1" name="Google Shape;10581;p58"/>
            <p:cNvSpPr/>
            <p:nvPr/>
          </p:nvSpPr>
          <p:spPr>
            <a:xfrm>
              <a:off x="6176877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2" name="Google Shape;10582;p58"/>
            <p:cNvSpPr/>
            <p:nvPr/>
          </p:nvSpPr>
          <p:spPr>
            <a:xfrm>
              <a:off x="6257383" y="3858327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3" name="Google Shape;10583;p58"/>
            <p:cNvSpPr/>
            <p:nvPr/>
          </p:nvSpPr>
          <p:spPr>
            <a:xfrm>
              <a:off x="5373550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4" name="Google Shape;10584;p58"/>
            <p:cNvSpPr/>
            <p:nvPr/>
          </p:nvSpPr>
          <p:spPr>
            <a:xfrm>
              <a:off x="5453189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5" name="Google Shape;10585;p58"/>
            <p:cNvSpPr/>
            <p:nvPr/>
          </p:nvSpPr>
          <p:spPr>
            <a:xfrm>
              <a:off x="5533695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6" name="Google Shape;10586;p58"/>
            <p:cNvSpPr/>
            <p:nvPr/>
          </p:nvSpPr>
          <p:spPr>
            <a:xfrm>
              <a:off x="5614635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7" name="Google Shape;10587;p58"/>
            <p:cNvSpPr/>
            <p:nvPr/>
          </p:nvSpPr>
          <p:spPr>
            <a:xfrm>
              <a:off x="5694274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8" name="Google Shape;10588;p58"/>
            <p:cNvSpPr/>
            <p:nvPr/>
          </p:nvSpPr>
          <p:spPr>
            <a:xfrm>
              <a:off x="5774780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9" name="Google Shape;10589;p58"/>
            <p:cNvSpPr/>
            <p:nvPr/>
          </p:nvSpPr>
          <p:spPr>
            <a:xfrm>
              <a:off x="5855286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10590;p58"/>
            <p:cNvSpPr/>
            <p:nvPr/>
          </p:nvSpPr>
          <p:spPr>
            <a:xfrm>
              <a:off x="5935792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10591;p58"/>
            <p:cNvSpPr/>
            <p:nvPr/>
          </p:nvSpPr>
          <p:spPr>
            <a:xfrm>
              <a:off x="6015865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10592;p58"/>
            <p:cNvSpPr/>
            <p:nvPr/>
          </p:nvSpPr>
          <p:spPr>
            <a:xfrm>
              <a:off x="6096371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10593;p58"/>
            <p:cNvSpPr/>
            <p:nvPr/>
          </p:nvSpPr>
          <p:spPr>
            <a:xfrm>
              <a:off x="6176877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10594;p58"/>
            <p:cNvSpPr/>
            <p:nvPr/>
          </p:nvSpPr>
          <p:spPr>
            <a:xfrm>
              <a:off x="6257383" y="3938833"/>
              <a:ext cx="80542" cy="80542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2229" y="2229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5" name="Google Shape;10595;p58"/>
          <p:cNvGrpSpPr/>
          <p:nvPr/>
        </p:nvGrpSpPr>
        <p:grpSpPr>
          <a:xfrm flipH="1">
            <a:off x="2671753" y="2849727"/>
            <a:ext cx="301744" cy="259644"/>
            <a:chOff x="5674475" y="2222800"/>
            <a:chExt cx="389800" cy="334076"/>
          </a:xfrm>
        </p:grpSpPr>
        <p:sp>
          <p:nvSpPr>
            <p:cNvPr id="10596" name="Google Shape;10596;p58"/>
            <p:cNvSpPr/>
            <p:nvPr/>
          </p:nvSpPr>
          <p:spPr>
            <a:xfrm>
              <a:off x="5785925" y="2445400"/>
              <a:ext cx="167127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10597;p58"/>
            <p:cNvSpPr/>
            <p:nvPr/>
          </p:nvSpPr>
          <p:spPr>
            <a:xfrm>
              <a:off x="5730200" y="2389975"/>
              <a:ext cx="278599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10598;p58"/>
            <p:cNvSpPr/>
            <p:nvPr/>
          </p:nvSpPr>
          <p:spPr>
            <a:xfrm>
              <a:off x="5730200" y="2222800"/>
              <a:ext cx="278599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10599;p58"/>
            <p:cNvSpPr/>
            <p:nvPr/>
          </p:nvSpPr>
          <p:spPr>
            <a:xfrm>
              <a:off x="5674475" y="2278525"/>
              <a:ext cx="389798" cy="111651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FFE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0" name="Google Shape;10600;p58"/>
            <p:cNvGrpSpPr/>
            <p:nvPr/>
          </p:nvGrpSpPr>
          <p:grpSpPr>
            <a:xfrm>
              <a:off x="5674475" y="2222800"/>
              <a:ext cx="389800" cy="334076"/>
              <a:chOff x="2111700" y="4094750"/>
              <a:chExt cx="389800" cy="334076"/>
            </a:xfrm>
          </p:grpSpPr>
          <p:sp>
            <p:nvSpPr>
              <p:cNvPr id="10601" name="Google Shape;10601;p58"/>
              <p:cNvSpPr/>
              <p:nvPr/>
            </p:nvSpPr>
            <p:spPr>
              <a:xfrm>
                <a:off x="2390025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2" name="Google Shape;10602;p58"/>
              <p:cNvSpPr/>
              <p:nvPr/>
            </p:nvSpPr>
            <p:spPr>
              <a:xfrm>
                <a:off x="2334300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rgbClr val="FFEF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3" name="Google Shape;10603;p58"/>
              <p:cNvSpPr/>
              <p:nvPr/>
            </p:nvSpPr>
            <p:spPr>
              <a:xfrm>
                <a:off x="2278575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4" name="Google Shape;10604;p58"/>
              <p:cNvSpPr/>
              <p:nvPr/>
            </p:nvSpPr>
            <p:spPr>
              <a:xfrm>
                <a:off x="2223150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5" name="Google Shape;10605;p58"/>
              <p:cNvSpPr/>
              <p:nvPr/>
            </p:nvSpPr>
            <p:spPr>
              <a:xfrm>
                <a:off x="2167425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6" name="Google Shape;10606;p58"/>
              <p:cNvSpPr/>
              <p:nvPr/>
            </p:nvSpPr>
            <p:spPr>
              <a:xfrm>
                <a:off x="244575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7" name="Google Shape;10607;p58"/>
              <p:cNvSpPr/>
              <p:nvPr/>
            </p:nvSpPr>
            <p:spPr>
              <a:xfrm>
                <a:off x="222300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rgbClr val="FFEF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8" name="Google Shape;10608;p58"/>
              <p:cNvSpPr/>
              <p:nvPr/>
            </p:nvSpPr>
            <p:spPr>
              <a:xfrm>
                <a:off x="233430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9" name="Google Shape;10609;p58"/>
              <p:cNvSpPr/>
              <p:nvPr/>
            </p:nvSpPr>
            <p:spPr>
              <a:xfrm>
                <a:off x="2278575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0" name="Google Shape;10610;p58"/>
              <p:cNvSpPr/>
              <p:nvPr/>
            </p:nvSpPr>
            <p:spPr>
              <a:xfrm>
                <a:off x="2167425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1" name="Google Shape;10611;p58"/>
              <p:cNvSpPr/>
              <p:nvPr/>
            </p:nvSpPr>
            <p:spPr>
              <a:xfrm>
                <a:off x="211170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2" name="Google Shape;10612;p58"/>
              <p:cNvSpPr/>
              <p:nvPr/>
            </p:nvSpPr>
            <p:spPr>
              <a:xfrm>
                <a:off x="244575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3" name="Google Shape;10613;p58"/>
              <p:cNvSpPr/>
              <p:nvPr/>
            </p:nvSpPr>
            <p:spPr>
              <a:xfrm>
                <a:off x="2390025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4" name="Google Shape;10614;p58"/>
              <p:cNvSpPr/>
              <p:nvPr/>
            </p:nvSpPr>
            <p:spPr>
              <a:xfrm>
                <a:off x="233430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5" name="Google Shape;10615;p58"/>
              <p:cNvSpPr/>
              <p:nvPr/>
            </p:nvSpPr>
            <p:spPr>
              <a:xfrm>
                <a:off x="2278575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6" name="Google Shape;10616;p58"/>
              <p:cNvSpPr/>
              <p:nvPr/>
            </p:nvSpPr>
            <p:spPr>
              <a:xfrm>
                <a:off x="222315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7" name="Google Shape;10617;p58"/>
              <p:cNvSpPr/>
              <p:nvPr/>
            </p:nvSpPr>
            <p:spPr>
              <a:xfrm>
                <a:off x="2167425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8" name="Google Shape;10618;p58"/>
              <p:cNvSpPr/>
              <p:nvPr/>
            </p:nvSpPr>
            <p:spPr>
              <a:xfrm>
                <a:off x="211170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9" name="Google Shape;10619;p58"/>
              <p:cNvSpPr/>
              <p:nvPr/>
            </p:nvSpPr>
            <p:spPr>
              <a:xfrm>
                <a:off x="2390025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0" name="Google Shape;10620;p58"/>
              <p:cNvSpPr/>
              <p:nvPr/>
            </p:nvSpPr>
            <p:spPr>
              <a:xfrm>
                <a:off x="2334300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1" name="Google Shape;10621;p58"/>
              <p:cNvSpPr/>
              <p:nvPr/>
            </p:nvSpPr>
            <p:spPr>
              <a:xfrm>
                <a:off x="2278575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2" name="Google Shape;10622;p58"/>
              <p:cNvSpPr/>
              <p:nvPr/>
            </p:nvSpPr>
            <p:spPr>
              <a:xfrm>
                <a:off x="2223150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3" name="Google Shape;10623;p58"/>
              <p:cNvSpPr/>
              <p:nvPr/>
            </p:nvSpPr>
            <p:spPr>
              <a:xfrm>
                <a:off x="2167425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4" name="Google Shape;10624;p58"/>
              <p:cNvSpPr/>
              <p:nvPr/>
            </p:nvSpPr>
            <p:spPr>
              <a:xfrm>
                <a:off x="2334300" y="43173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5" name="Google Shape;10625;p58"/>
              <p:cNvSpPr/>
              <p:nvPr/>
            </p:nvSpPr>
            <p:spPr>
              <a:xfrm>
                <a:off x="2278575" y="43173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6" name="Google Shape;10626;p58"/>
              <p:cNvSpPr/>
              <p:nvPr/>
            </p:nvSpPr>
            <p:spPr>
              <a:xfrm>
                <a:off x="2223150" y="43173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7" name="Google Shape;10627;p58"/>
              <p:cNvSpPr/>
              <p:nvPr/>
            </p:nvSpPr>
            <p:spPr>
              <a:xfrm>
                <a:off x="2278575" y="4368700"/>
                <a:ext cx="55750" cy="60126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28" name="Google Shape;10628;p58"/>
            <p:cNvSpPr/>
            <p:nvPr/>
          </p:nvSpPr>
          <p:spPr>
            <a:xfrm>
              <a:off x="5953050" y="2278525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FFE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9" name="Google Shape;10629;p58"/>
          <p:cNvGrpSpPr/>
          <p:nvPr/>
        </p:nvGrpSpPr>
        <p:grpSpPr>
          <a:xfrm flipH="1">
            <a:off x="2671753" y="2392402"/>
            <a:ext cx="301744" cy="259644"/>
            <a:chOff x="5674475" y="2222800"/>
            <a:chExt cx="389800" cy="334076"/>
          </a:xfrm>
        </p:grpSpPr>
        <p:sp>
          <p:nvSpPr>
            <p:cNvPr id="10630" name="Google Shape;10630;p58"/>
            <p:cNvSpPr/>
            <p:nvPr/>
          </p:nvSpPr>
          <p:spPr>
            <a:xfrm>
              <a:off x="5785925" y="2445400"/>
              <a:ext cx="167127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" name="Google Shape;10631;p58"/>
            <p:cNvSpPr/>
            <p:nvPr/>
          </p:nvSpPr>
          <p:spPr>
            <a:xfrm>
              <a:off x="5730200" y="2389975"/>
              <a:ext cx="278599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" name="Google Shape;10632;p58"/>
            <p:cNvSpPr/>
            <p:nvPr/>
          </p:nvSpPr>
          <p:spPr>
            <a:xfrm>
              <a:off x="5730200" y="2222800"/>
              <a:ext cx="278599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" name="Google Shape;10633;p58"/>
            <p:cNvSpPr/>
            <p:nvPr/>
          </p:nvSpPr>
          <p:spPr>
            <a:xfrm>
              <a:off x="5674475" y="2278525"/>
              <a:ext cx="389798" cy="111651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FFE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34" name="Google Shape;10634;p58"/>
            <p:cNvGrpSpPr/>
            <p:nvPr/>
          </p:nvGrpSpPr>
          <p:grpSpPr>
            <a:xfrm>
              <a:off x="5674475" y="2222800"/>
              <a:ext cx="389800" cy="334076"/>
              <a:chOff x="2111700" y="4094750"/>
              <a:chExt cx="389800" cy="334076"/>
            </a:xfrm>
          </p:grpSpPr>
          <p:sp>
            <p:nvSpPr>
              <p:cNvPr id="10635" name="Google Shape;10635;p58"/>
              <p:cNvSpPr/>
              <p:nvPr/>
            </p:nvSpPr>
            <p:spPr>
              <a:xfrm>
                <a:off x="2390025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" name="Google Shape;10636;p58"/>
              <p:cNvSpPr/>
              <p:nvPr/>
            </p:nvSpPr>
            <p:spPr>
              <a:xfrm>
                <a:off x="2334300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rgbClr val="FFEF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" name="Google Shape;10637;p58"/>
              <p:cNvSpPr/>
              <p:nvPr/>
            </p:nvSpPr>
            <p:spPr>
              <a:xfrm>
                <a:off x="2278575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" name="Google Shape;10638;p58"/>
              <p:cNvSpPr/>
              <p:nvPr/>
            </p:nvSpPr>
            <p:spPr>
              <a:xfrm>
                <a:off x="2223150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" name="Google Shape;10639;p58"/>
              <p:cNvSpPr/>
              <p:nvPr/>
            </p:nvSpPr>
            <p:spPr>
              <a:xfrm>
                <a:off x="2167425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" name="Google Shape;10640;p58"/>
              <p:cNvSpPr/>
              <p:nvPr/>
            </p:nvSpPr>
            <p:spPr>
              <a:xfrm>
                <a:off x="244575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" name="Google Shape;10641;p58"/>
              <p:cNvSpPr/>
              <p:nvPr/>
            </p:nvSpPr>
            <p:spPr>
              <a:xfrm>
                <a:off x="222300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rgbClr val="FFEF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" name="Google Shape;10642;p58"/>
              <p:cNvSpPr/>
              <p:nvPr/>
            </p:nvSpPr>
            <p:spPr>
              <a:xfrm>
                <a:off x="233430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" name="Google Shape;10643;p58"/>
              <p:cNvSpPr/>
              <p:nvPr/>
            </p:nvSpPr>
            <p:spPr>
              <a:xfrm>
                <a:off x="2278575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" name="Google Shape;10644;p58"/>
              <p:cNvSpPr/>
              <p:nvPr/>
            </p:nvSpPr>
            <p:spPr>
              <a:xfrm>
                <a:off x="2167425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" name="Google Shape;10645;p58"/>
              <p:cNvSpPr/>
              <p:nvPr/>
            </p:nvSpPr>
            <p:spPr>
              <a:xfrm>
                <a:off x="211170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" name="Google Shape;10646;p58"/>
              <p:cNvSpPr/>
              <p:nvPr/>
            </p:nvSpPr>
            <p:spPr>
              <a:xfrm>
                <a:off x="244575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" name="Google Shape;10647;p58"/>
              <p:cNvSpPr/>
              <p:nvPr/>
            </p:nvSpPr>
            <p:spPr>
              <a:xfrm>
                <a:off x="2390025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" name="Google Shape;10648;p58"/>
              <p:cNvSpPr/>
              <p:nvPr/>
            </p:nvSpPr>
            <p:spPr>
              <a:xfrm>
                <a:off x="233430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" name="Google Shape;10649;p58"/>
              <p:cNvSpPr/>
              <p:nvPr/>
            </p:nvSpPr>
            <p:spPr>
              <a:xfrm>
                <a:off x="2278575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" name="Google Shape;10650;p58"/>
              <p:cNvSpPr/>
              <p:nvPr/>
            </p:nvSpPr>
            <p:spPr>
              <a:xfrm>
                <a:off x="222315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" name="Google Shape;10651;p58"/>
              <p:cNvSpPr/>
              <p:nvPr/>
            </p:nvSpPr>
            <p:spPr>
              <a:xfrm>
                <a:off x="2167425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2" name="Google Shape;10652;p58"/>
              <p:cNvSpPr/>
              <p:nvPr/>
            </p:nvSpPr>
            <p:spPr>
              <a:xfrm>
                <a:off x="211170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3" name="Google Shape;10653;p58"/>
              <p:cNvSpPr/>
              <p:nvPr/>
            </p:nvSpPr>
            <p:spPr>
              <a:xfrm>
                <a:off x="2390025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4" name="Google Shape;10654;p58"/>
              <p:cNvSpPr/>
              <p:nvPr/>
            </p:nvSpPr>
            <p:spPr>
              <a:xfrm>
                <a:off x="2334300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5" name="Google Shape;10655;p58"/>
              <p:cNvSpPr/>
              <p:nvPr/>
            </p:nvSpPr>
            <p:spPr>
              <a:xfrm>
                <a:off x="2278575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6" name="Google Shape;10656;p58"/>
              <p:cNvSpPr/>
              <p:nvPr/>
            </p:nvSpPr>
            <p:spPr>
              <a:xfrm>
                <a:off x="2223150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7" name="Google Shape;10657;p58"/>
              <p:cNvSpPr/>
              <p:nvPr/>
            </p:nvSpPr>
            <p:spPr>
              <a:xfrm>
                <a:off x="2167425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8" name="Google Shape;10658;p58"/>
              <p:cNvSpPr/>
              <p:nvPr/>
            </p:nvSpPr>
            <p:spPr>
              <a:xfrm>
                <a:off x="2334300" y="43173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9" name="Google Shape;10659;p58"/>
              <p:cNvSpPr/>
              <p:nvPr/>
            </p:nvSpPr>
            <p:spPr>
              <a:xfrm>
                <a:off x="2278575" y="43173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0" name="Google Shape;10660;p58"/>
              <p:cNvSpPr/>
              <p:nvPr/>
            </p:nvSpPr>
            <p:spPr>
              <a:xfrm>
                <a:off x="2223150" y="43173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1" name="Google Shape;10661;p58"/>
              <p:cNvSpPr/>
              <p:nvPr/>
            </p:nvSpPr>
            <p:spPr>
              <a:xfrm>
                <a:off x="2278575" y="4368700"/>
                <a:ext cx="55750" cy="60126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2" name="Google Shape;10662;p58"/>
            <p:cNvSpPr/>
            <p:nvPr/>
          </p:nvSpPr>
          <p:spPr>
            <a:xfrm>
              <a:off x="5953050" y="2278525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FFE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3" name="Google Shape;10663;p58"/>
          <p:cNvGrpSpPr/>
          <p:nvPr/>
        </p:nvGrpSpPr>
        <p:grpSpPr>
          <a:xfrm flipH="1">
            <a:off x="2671753" y="1935077"/>
            <a:ext cx="301744" cy="259644"/>
            <a:chOff x="5674475" y="2222800"/>
            <a:chExt cx="389800" cy="334076"/>
          </a:xfrm>
        </p:grpSpPr>
        <p:sp>
          <p:nvSpPr>
            <p:cNvPr id="10664" name="Google Shape;10664;p58"/>
            <p:cNvSpPr/>
            <p:nvPr/>
          </p:nvSpPr>
          <p:spPr>
            <a:xfrm>
              <a:off x="5785925" y="2445400"/>
              <a:ext cx="167127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5" name="Google Shape;10665;p58"/>
            <p:cNvSpPr/>
            <p:nvPr/>
          </p:nvSpPr>
          <p:spPr>
            <a:xfrm>
              <a:off x="5730200" y="2389975"/>
              <a:ext cx="278599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6" name="Google Shape;10666;p58"/>
            <p:cNvSpPr/>
            <p:nvPr/>
          </p:nvSpPr>
          <p:spPr>
            <a:xfrm>
              <a:off x="5730200" y="2222800"/>
              <a:ext cx="278599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7" name="Google Shape;10667;p58"/>
            <p:cNvSpPr/>
            <p:nvPr/>
          </p:nvSpPr>
          <p:spPr>
            <a:xfrm>
              <a:off x="5674475" y="2278525"/>
              <a:ext cx="389798" cy="111651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FFE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68" name="Google Shape;10668;p58"/>
            <p:cNvGrpSpPr/>
            <p:nvPr/>
          </p:nvGrpSpPr>
          <p:grpSpPr>
            <a:xfrm>
              <a:off x="5674475" y="2222800"/>
              <a:ext cx="389800" cy="334076"/>
              <a:chOff x="2111700" y="4094750"/>
              <a:chExt cx="389800" cy="334076"/>
            </a:xfrm>
          </p:grpSpPr>
          <p:sp>
            <p:nvSpPr>
              <p:cNvPr id="10669" name="Google Shape;10669;p58"/>
              <p:cNvSpPr/>
              <p:nvPr/>
            </p:nvSpPr>
            <p:spPr>
              <a:xfrm>
                <a:off x="2390025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0" name="Google Shape;10670;p58"/>
              <p:cNvSpPr/>
              <p:nvPr/>
            </p:nvSpPr>
            <p:spPr>
              <a:xfrm>
                <a:off x="2334300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rgbClr val="FFEF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1" name="Google Shape;10671;p58"/>
              <p:cNvSpPr/>
              <p:nvPr/>
            </p:nvSpPr>
            <p:spPr>
              <a:xfrm>
                <a:off x="2278575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2" name="Google Shape;10672;p58"/>
              <p:cNvSpPr/>
              <p:nvPr/>
            </p:nvSpPr>
            <p:spPr>
              <a:xfrm>
                <a:off x="2223150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3" name="Google Shape;10673;p58"/>
              <p:cNvSpPr/>
              <p:nvPr/>
            </p:nvSpPr>
            <p:spPr>
              <a:xfrm>
                <a:off x="2167425" y="40947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4" name="Google Shape;10674;p58"/>
              <p:cNvSpPr/>
              <p:nvPr/>
            </p:nvSpPr>
            <p:spPr>
              <a:xfrm>
                <a:off x="244575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5" name="Google Shape;10675;p58"/>
              <p:cNvSpPr/>
              <p:nvPr/>
            </p:nvSpPr>
            <p:spPr>
              <a:xfrm>
                <a:off x="222300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rgbClr val="FFEF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6" name="Google Shape;10676;p58"/>
              <p:cNvSpPr/>
              <p:nvPr/>
            </p:nvSpPr>
            <p:spPr>
              <a:xfrm>
                <a:off x="233430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7" name="Google Shape;10677;p58"/>
              <p:cNvSpPr/>
              <p:nvPr/>
            </p:nvSpPr>
            <p:spPr>
              <a:xfrm>
                <a:off x="2278575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8" name="Google Shape;10678;p58"/>
              <p:cNvSpPr/>
              <p:nvPr/>
            </p:nvSpPr>
            <p:spPr>
              <a:xfrm>
                <a:off x="2167425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9" name="Google Shape;10679;p58"/>
              <p:cNvSpPr/>
              <p:nvPr/>
            </p:nvSpPr>
            <p:spPr>
              <a:xfrm>
                <a:off x="2111700" y="41504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0" name="Google Shape;10680;p58"/>
              <p:cNvSpPr/>
              <p:nvPr/>
            </p:nvSpPr>
            <p:spPr>
              <a:xfrm>
                <a:off x="244575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1" name="Google Shape;10681;p58"/>
              <p:cNvSpPr/>
              <p:nvPr/>
            </p:nvSpPr>
            <p:spPr>
              <a:xfrm>
                <a:off x="2390025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2" name="Google Shape;10682;p58"/>
              <p:cNvSpPr/>
              <p:nvPr/>
            </p:nvSpPr>
            <p:spPr>
              <a:xfrm>
                <a:off x="233430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3" name="Google Shape;10683;p58"/>
              <p:cNvSpPr/>
              <p:nvPr/>
            </p:nvSpPr>
            <p:spPr>
              <a:xfrm>
                <a:off x="2278575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4" name="Google Shape;10684;p58"/>
              <p:cNvSpPr/>
              <p:nvPr/>
            </p:nvSpPr>
            <p:spPr>
              <a:xfrm>
                <a:off x="222315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5" name="Google Shape;10685;p58"/>
              <p:cNvSpPr/>
              <p:nvPr/>
            </p:nvSpPr>
            <p:spPr>
              <a:xfrm>
                <a:off x="2167425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6" name="Google Shape;10686;p58"/>
              <p:cNvSpPr/>
              <p:nvPr/>
            </p:nvSpPr>
            <p:spPr>
              <a:xfrm>
                <a:off x="2111700" y="42062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7" name="Google Shape;10687;p58"/>
              <p:cNvSpPr/>
              <p:nvPr/>
            </p:nvSpPr>
            <p:spPr>
              <a:xfrm>
                <a:off x="2390025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8" name="Google Shape;10688;p58"/>
              <p:cNvSpPr/>
              <p:nvPr/>
            </p:nvSpPr>
            <p:spPr>
              <a:xfrm>
                <a:off x="2334300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9" name="Google Shape;10689;p58"/>
              <p:cNvSpPr/>
              <p:nvPr/>
            </p:nvSpPr>
            <p:spPr>
              <a:xfrm>
                <a:off x="2278575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0" name="Google Shape;10690;p58"/>
              <p:cNvSpPr/>
              <p:nvPr/>
            </p:nvSpPr>
            <p:spPr>
              <a:xfrm>
                <a:off x="2223150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1" name="Google Shape;10691;p58"/>
              <p:cNvSpPr/>
              <p:nvPr/>
            </p:nvSpPr>
            <p:spPr>
              <a:xfrm>
                <a:off x="2167425" y="42619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2" name="Google Shape;10692;p58"/>
              <p:cNvSpPr/>
              <p:nvPr/>
            </p:nvSpPr>
            <p:spPr>
              <a:xfrm>
                <a:off x="2334300" y="43173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3" name="Google Shape;10693;p58"/>
              <p:cNvSpPr/>
              <p:nvPr/>
            </p:nvSpPr>
            <p:spPr>
              <a:xfrm>
                <a:off x="2278575" y="43173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4" name="Google Shape;10694;p58"/>
              <p:cNvSpPr/>
              <p:nvPr/>
            </p:nvSpPr>
            <p:spPr>
              <a:xfrm>
                <a:off x="2223150" y="43173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5" name="Google Shape;10695;p58"/>
              <p:cNvSpPr/>
              <p:nvPr/>
            </p:nvSpPr>
            <p:spPr>
              <a:xfrm>
                <a:off x="2278575" y="4368700"/>
                <a:ext cx="55750" cy="60126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" y="0"/>
                    </a:moveTo>
                    <a:lnTo>
                      <a:pt x="1" y="2229"/>
                    </a:lnTo>
                    <a:lnTo>
                      <a:pt x="2230" y="2229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96" name="Google Shape;10696;p58"/>
            <p:cNvSpPr/>
            <p:nvPr/>
          </p:nvSpPr>
          <p:spPr>
            <a:xfrm>
              <a:off x="5953050" y="2278525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" y="0"/>
                  </a:moveTo>
                  <a:lnTo>
                    <a:pt x="1" y="2229"/>
                  </a:lnTo>
                  <a:lnTo>
                    <a:pt x="2230" y="2229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FFE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10420;p58">
            <a:extLst>
              <a:ext uri="{FF2B5EF4-FFF2-40B4-BE49-F238E27FC236}">
                <a16:creationId xmlns:a16="http://schemas.microsoft.com/office/drawing/2014/main" id="{4DA3A9DE-74C1-4AF8-ADCD-A292408A67A3}"/>
              </a:ext>
            </a:extLst>
          </p:cNvPr>
          <p:cNvSpPr txBox="1">
            <a:spLocks/>
          </p:cNvSpPr>
          <p:nvPr/>
        </p:nvSpPr>
        <p:spPr>
          <a:xfrm flipH="1">
            <a:off x="6058867" y="1852341"/>
            <a:ext cx="30888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ExtraBold"/>
              <a:buNone/>
              <a:defRPr sz="1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/>
              <a:t>DATABASE</a:t>
            </a:r>
          </a:p>
        </p:txBody>
      </p:sp>
      <p:sp>
        <p:nvSpPr>
          <p:cNvPr id="281" name="Google Shape;10421;p58">
            <a:extLst>
              <a:ext uri="{FF2B5EF4-FFF2-40B4-BE49-F238E27FC236}">
                <a16:creationId xmlns:a16="http://schemas.microsoft.com/office/drawing/2014/main" id="{8614FB77-179B-4930-B112-581C8B35CF16}"/>
              </a:ext>
            </a:extLst>
          </p:cNvPr>
          <p:cNvSpPr txBox="1">
            <a:spLocks/>
          </p:cNvSpPr>
          <p:nvPr/>
        </p:nvSpPr>
        <p:spPr>
          <a:xfrm flipH="1">
            <a:off x="6619463" y="2290070"/>
            <a:ext cx="2281604" cy="84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Store Attacks &amp; Defenses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Multiple difficulties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2" name="Google Shape;10422;p58">
            <a:extLst>
              <a:ext uri="{FF2B5EF4-FFF2-40B4-BE49-F238E27FC236}">
                <a16:creationId xmlns:a16="http://schemas.microsoft.com/office/drawing/2014/main" id="{F3C7C10D-8C96-4CC4-BD06-B8A408802883}"/>
              </a:ext>
            </a:extLst>
          </p:cNvPr>
          <p:cNvSpPr txBox="1">
            <a:spLocks/>
          </p:cNvSpPr>
          <p:nvPr/>
        </p:nvSpPr>
        <p:spPr>
          <a:xfrm flipH="1">
            <a:off x="6058877" y="3614516"/>
            <a:ext cx="30888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ExtraBold"/>
              <a:buNone/>
              <a:defRPr sz="1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dirty="0"/>
              <a:t>SCORE POINTS</a:t>
            </a:r>
          </a:p>
        </p:txBody>
      </p:sp>
      <p:sp>
        <p:nvSpPr>
          <p:cNvPr id="283" name="Google Shape;10423;p58">
            <a:extLst>
              <a:ext uri="{FF2B5EF4-FFF2-40B4-BE49-F238E27FC236}">
                <a16:creationId xmlns:a16="http://schemas.microsoft.com/office/drawing/2014/main" id="{143D3A2D-9E32-444E-AE87-912C2AAE9858}"/>
              </a:ext>
            </a:extLst>
          </p:cNvPr>
          <p:cNvSpPr txBox="1">
            <a:spLocks/>
          </p:cNvSpPr>
          <p:nvPr/>
        </p:nvSpPr>
        <p:spPr>
          <a:xfrm flipH="1">
            <a:off x="6619463" y="4081941"/>
            <a:ext cx="2281608" cy="79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Leaderboard displays all scores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359" name="Google Shape;11220;p68">
            <a:extLst>
              <a:ext uri="{FF2B5EF4-FFF2-40B4-BE49-F238E27FC236}">
                <a16:creationId xmlns:a16="http://schemas.microsoft.com/office/drawing/2014/main" id="{EF0F3D96-2501-4875-B246-A8C6C9B10022}"/>
              </a:ext>
            </a:extLst>
          </p:cNvPr>
          <p:cNvGrpSpPr/>
          <p:nvPr/>
        </p:nvGrpSpPr>
        <p:grpSpPr>
          <a:xfrm>
            <a:off x="4587816" y="1275925"/>
            <a:ext cx="531825" cy="572700"/>
            <a:chOff x="6400350" y="2581050"/>
            <a:chExt cx="439325" cy="427775"/>
          </a:xfrm>
        </p:grpSpPr>
        <p:sp>
          <p:nvSpPr>
            <p:cNvPr id="360" name="Google Shape;11221;p68">
              <a:extLst>
                <a:ext uri="{FF2B5EF4-FFF2-40B4-BE49-F238E27FC236}">
                  <a16:creationId xmlns:a16="http://schemas.microsoft.com/office/drawing/2014/main" id="{0F52D6D5-EA87-469D-BFF2-51C4B1261C0A}"/>
                </a:ext>
              </a:extLst>
            </p:cNvPr>
            <p:cNvSpPr/>
            <p:nvPr/>
          </p:nvSpPr>
          <p:spPr>
            <a:xfrm>
              <a:off x="6400350" y="2858525"/>
              <a:ext cx="115625" cy="150300"/>
            </a:xfrm>
            <a:custGeom>
              <a:avLst/>
              <a:gdLst/>
              <a:ahLst/>
              <a:cxnLst/>
              <a:rect l="l" t="t" r="r" b="b"/>
              <a:pathLst>
                <a:path w="4625" h="6012" extrusionOk="0">
                  <a:moveTo>
                    <a:pt x="0" y="1"/>
                  </a:moveTo>
                  <a:lnTo>
                    <a:pt x="0" y="6012"/>
                  </a:lnTo>
                  <a:lnTo>
                    <a:pt x="4625" y="6012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222;p68">
              <a:extLst>
                <a:ext uri="{FF2B5EF4-FFF2-40B4-BE49-F238E27FC236}">
                  <a16:creationId xmlns:a16="http://schemas.microsoft.com/office/drawing/2014/main" id="{E60FE967-8385-424A-BF4C-6FF7C2D5EA07}"/>
                </a:ext>
              </a:extLst>
            </p:cNvPr>
            <p:cNvSpPr/>
            <p:nvPr/>
          </p:nvSpPr>
          <p:spPr>
            <a:xfrm>
              <a:off x="6562200" y="2708225"/>
              <a:ext cx="115650" cy="300600"/>
            </a:xfrm>
            <a:custGeom>
              <a:avLst/>
              <a:gdLst/>
              <a:ahLst/>
              <a:cxnLst/>
              <a:rect l="l" t="t" r="r" b="b"/>
              <a:pathLst>
                <a:path w="4626" h="12024" extrusionOk="0">
                  <a:moveTo>
                    <a:pt x="1" y="0"/>
                  </a:moveTo>
                  <a:lnTo>
                    <a:pt x="1" y="12024"/>
                  </a:lnTo>
                  <a:lnTo>
                    <a:pt x="4625" y="12024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223;p68">
              <a:extLst>
                <a:ext uri="{FF2B5EF4-FFF2-40B4-BE49-F238E27FC236}">
                  <a16:creationId xmlns:a16="http://schemas.microsoft.com/office/drawing/2014/main" id="{942CB96E-0973-4060-A86D-83B528FE7582}"/>
                </a:ext>
              </a:extLst>
            </p:cNvPr>
            <p:cNvSpPr/>
            <p:nvPr/>
          </p:nvSpPr>
          <p:spPr>
            <a:xfrm>
              <a:off x="6724050" y="2581050"/>
              <a:ext cx="115625" cy="427775"/>
            </a:xfrm>
            <a:custGeom>
              <a:avLst/>
              <a:gdLst/>
              <a:ahLst/>
              <a:cxnLst/>
              <a:rect l="l" t="t" r="r" b="b"/>
              <a:pathLst>
                <a:path w="4625" h="17111" extrusionOk="0">
                  <a:moveTo>
                    <a:pt x="0" y="1"/>
                  </a:moveTo>
                  <a:lnTo>
                    <a:pt x="0" y="17111"/>
                  </a:lnTo>
                  <a:lnTo>
                    <a:pt x="4625" y="17111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225;p68">
              <a:extLst>
                <a:ext uri="{FF2B5EF4-FFF2-40B4-BE49-F238E27FC236}">
                  <a16:creationId xmlns:a16="http://schemas.microsoft.com/office/drawing/2014/main" id="{78CE2C64-B2AC-408A-8797-70C717BE33C7}"/>
                </a:ext>
              </a:extLst>
            </p:cNvPr>
            <p:cNvSpPr/>
            <p:nvPr/>
          </p:nvSpPr>
          <p:spPr>
            <a:xfrm>
              <a:off x="6724050" y="2581050"/>
              <a:ext cx="115625" cy="427775"/>
            </a:xfrm>
            <a:custGeom>
              <a:avLst/>
              <a:gdLst/>
              <a:ahLst/>
              <a:cxnLst/>
              <a:rect l="l" t="t" r="r" b="b"/>
              <a:pathLst>
                <a:path w="4625" h="17111" extrusionOk="0">
                  <a:moveTo>
                    <a:pt x="3238" y="1389"/>
                  </a:moveTo>
                  <a:lnTo>
                    <a:pt x="3238" y="15724"/>
                  </a:lnTo>
                  <a:lnTo>
                    <a:pt x="1388" y="15724"/>
                  </a:lnTo>
                  <a:lnTo>
                    <a:pt x="1388" y="1389"/>
                  </a:lnTo>
                  <a:close/>
                  <a:moveTo>
                    <a:pt x="0" y="1"/>
                  </a:moveTo>
                  <a:lnTo>
                    <a:pt x="0" y="1389"/>
                  </a:lnTo>
                  <a:lnTo>
                    <a:pt x="0" y="15724"/>
                  </a:lnTo>
                  <a:lnTo>
                    <a:pt x="0" y="17111"/>
                  </a:lnTo>
                  <a:lnTo>
                    <a:pt x="4625" y="17111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226;p68">
              <a:extLst>
                <a:ext uri="{FF2B5EF4-FFF2-40B4-BE49-F238E27FC236}">
                  <a16:creationId xmlns:a16="http://schemas.microsoft.com/office/drawing/2014/main" id="{37FCB021-B5C6-428D-AC55-C0E7C3CD185A}"/>
                </a:ext>
              </a:extLst>
            </p:cNvPr>
            <p:cNvSpPr/>
            <p:nvPr/>
          </p:nvSpPr>
          <p:spPr>
            <a:xfrm>
              <a:off x="6562200" y="2708225"/>
              <a:ext cx="115650" cy="300600"/>
            </a:xfrm>
            <a:custGeom>
              <a:avLst/>
              <a:gdLst/>
              <a:ahLst/>
              <a:cxnLst/>
              <a:rect l="l" t="t" r="r" b="b"/>
              <a:pathLst>
                <a:path w="4626" h="12024" extrusionOk="0">
                  <a:moveTo>
                    <a:pt x="3237" y="1388"/>
                  </a:moveTo>
                  <a:lnTo>
                    <a:pt x="3237" y="10637"/>
                  </a:lnTo>
                  <a:lnTo>
                    <a:pt x="1387" y="10637"/>
                  </a:lnTo>
                  <a:lnTo>
                    <a:pt x="1387" y="1388"/>
                  </a:lnTo>
                  <a:close/>
                  <a:moveTo>
                    <a:pt x="1" y="0"/>
                  </a:moveTo>
                  <a:lnTo>
                    <a:pt x="1" y="1388"/>
                  </a:lnTo>
                  <a:lnTo>
                    <a:pt x="1" y="10637"/>
                  </a:lnTo>
                  <a:lnTo>
                    <a:pt x="1" y="12024"/>
                  </a:lnTo>
                  <a:lnTo>
                    <a:pt x="4625" y="12024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227;p68">
              <a:extLst>
                <a:ext uri="{FF2B5EF4-FFF2-40B4-BE49-F238E27FC236}">
                  <a16:creationId xmlns:a16="http://schemas.microsoft.com/office/drawing/2014/main" id="{25DC8747-D49C-4170-9E21-97D292C8B16B}"/>
                </a:ext>
              </a:extLst>
            </p:cNvPr>
            <p:cNvSpPr/>
            <p:nvPr/>
          </p:nvSpPr>
          <p:spPr>
            <a:xfrm>
              <a:off x="6400350" y="2858525"/>
              <a:ext cx="115625" cy="150300"/>
            </a:xfrm>
            <a:custGeom>
              <a:avLst/>
              <a:gdLst/>
              <a:ahLst/>
              <a:cxnLst/>
              <a:rect l="l" t="t" r="r" b="b"/>
              <a:pathLst>
                <a:path w="4625" h="6012" extrusionOk="0">
                  <a:moveTo>
                    <a:pt x="3238" y="1387"/>
                  </a:moveTo>
                  <a:lnTo>
                    <a:pt x="3238" y="4625"/>
                  </a:lnTo>
                  <a:lnTo>
                    <a:pt x="1388" y="4625"/>
                  </a:lnTo>
                  <a:lnTo>
                    <a:pt x="1388" y="1387"/>
                  </a:lnTo>
                  <a:close/>
                  <a:moveTo>
                    <a:pt x="0" y="1"/>
                  </a:moveTo>
                  <a:lnTo>
                    <a:pt x="0" y="1387"/>
                  </a:lnTo>
                  <a:lnTo>
                    <a:pt x="0" y="4625"/>
                  </a:lnTo>
                  <a:lnTo>
                    <a:pt x="0" y="6012"/>
                  </a:lnTo>
                  <a:lnTo>
                    <a:pt x="4625" y="6012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16445;p110">
            <a:extLst>
              <a:ext uri="{FF2B5EF4-FFF2-40B4-BE49-F238E27FC236}">
                <a16:creationId xmlns:a16="http://schemas.microsoft.com/office/drawing/2014/main" id="{97DDCC36-1EA7-4D94-A1DA-B74A5840C13E}"/>
              </a:ext>
            </a:extLst>
          </p:cNvPr>
          <p:cNvGrpSpPr/>
          <p:nvPr/>
        </p:nvGrpSpPr>
        <p:grpSpPr>
          <a:xfrm>
            <a:off x="4585377" y="3041816"/>
            <a:ext cx="531825" cy="572700"/>
            <a:chOff x="330250" y="3454250"/>
            <a:chExt cx="531825" cy="474050"/>
          </a:xfrm>
        </p:grpSpPr>
        <p:sp>
          <p:nvSpPr>
            <p:cNvPr id="367" name="Google Shape;16446;p110">
              <a:extLst>
                <a:ext uri="{FF2B5EF4-FFF2-40B4-BE49-F238E27FC236}">
                  <a16:creationId xmlns:a16="http://schemas.microsoft.com/office/drawing/2014/main" id="{4B118B4E-7606-453C-B60A-91831C2A44EB}"/>
                </a:ext>
              </a:extLst>
            </p:cNvPr>
            <p:cNvSpPr/>
            <p:nvPr/>
          </p:nvSpPr>
          <p:spPr>
            <a:xfrm>
              <a:off x="330250" y="3454250"/>
              <a:ext cx="531825" cy="474050"/>
            </a:xfrm>
            <a:custGeom>
              <a:avLst/>
              <a:gdLst/>
              <a:ahLst/>
              <a:cxnLst/>
              <a:rect l="l" t="t" r="r" b="b"/>
              <a:pathLst>
                <a:path w="21273" h="18962" extrusionOk="0">
                  <a:moveTo>
                    <a:pt x="1388" y="1"/>
                  </a:moveTo>
                  <a:lnTo>
                    <a:pt x="1388" y="1389"/>
                  </a:lnTo>
                  <a:lnTo>
                    <a:pt x="0" y="1389"/>
                  </a:lnTo>
                  <a:lnTo>
                    <a:pt x="0" y="14799"/>
                  </a:lnTo>
                  <a:lnTo>
                    <a:pt x="1388" y="14799"/>
                  </a:lnTo>
                  <a:lnTo>
                    <a:pt x="1388" y="16187"/>
                  </a:lnTo>
                  <a:lnTo>
                    <a:pt x="8325" y="16187"/>
                  </a:lnTo>
                  <a:lnTo>
                    <a:pt x="8325" y="17573"/>
                  </a:lnTo>
                  <a:lnTo>
                    <a:pt x="8325" y="18961"/>
                  </a:lnTo>
                  <a:lnTo>
                    <a:pt x="11099" y="18961"/>
                  </a:lnTo>
                  <a:lnTo>
                    <a:pt x="11099" y="17573"/>
                  </a:lnTo>
                  <a:lnTo>
                    <a:pt x="12486" y="17573"/>
                  </a:lnTo>
                  <a:lnTo>
                    <a:pt x="12486" y="16187"/>
                  </a:lnTo>
                  <a:lnTo>
                    <a:pt x="19885" y="16187"/>
                  </a:lnTo>
                  <a:lnTo>
                    <a:pt x="19885" y="14799"/>
                  </a:lnTo>
                  <a:lnTo>
                    <a:pt x="21273" y="14799"/>
                  </a:lnTo>
                  <a:lnTo>
                    <a:pt x="21273" y="1389"/>
                  </a:lnTo>
                  <a:lnTo>
                    <a:pt x="19885" y="1389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447;p110">
              <a:extLst>
                <a:ext uri="{FF2B5EF4-FFF2-40B4-BE49-F238E27FC236}">
                  <a16:creationId xmlns:a16="http://schemas.microsoft.com/office/drawing/2014/main" id="{5CBB1D20-F624-4838-A707-972C8E17393E}"/>
                </a:ext>
              </a:extLst>
            </p:cNvPr>
            <p:cNvSpPr/>
            <p:nvPr/>
          </p:nvSpPr>
          <p:spPr>
            <a:xfrm>
              <a:off x="330250" y="3454250"/>
              <a:ext cx="531825" cy="404675"/>
            </a:xfrm>
            <a:custGeom>
              <a:avLst/>
              <a:gdLst/>
              <a:ahLst/>
              <a:cxnLst/>
              <a:rect l="l" t="t" r="r" b="b"/>
              <a:pathLst>
                <a:path w="21273" h="16187" extrusionOk="0">
                  <a:moveTo>
                    <a:pt x="1388" y="1"/>
                  </a:moveTo>
                  <a:lnTo>
                    <a:pt x="1388" y="1389"/>
                  </a:lnTo>
                  <a:lnTo>
                    <a:pt x="0" y="1389"/>
                  </a:lnTo>
                  <a:lnTo>
                    <a:pt x="0" y="14799"/>
                  </a:lnTo>
                  <a:lnTo>
                    <a:pt x="1388" y="14799"/>
                  </a:lnTo>
                  <a:lnTo>
                    <a:pt x="1388" y="16187"/>
                  </a:lnTo>
                  <a:lnTo>
                    <a:pt x="2775" y="16187"/>
                  </a:lnTo>
                  <a:lnTo>
                    <a:pt x="2775" y="14799"/>
                  </a:lnTo>
                  <a:lnTo>
                    <a:pt x="2775" y="12949"/>
                  </a:lnTo>
                  <a:lnTo>
                    <a:pt x="2775" y="2775"/>
                  </a:lnTo>
                  <a:lnTo>
                    <a:pt x="21273" y="2775"/>
                  </a:lnTo>
                  <a:lnTo>
                    <a:pt x="21273" y="1389"/>
                  </a:lnTo>
                  <a:lnTo>
                    <a:pt x="19885" y="1389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448;p110">
              <a:extLst>
                <a:ext uri="{FF2B5EF4-FFF2-40B4-BE49-F238E27FC236}">
                  <a16:creationId xmlns:a16="http://schemas.microsoft.com/office/drawing/2014/main" id="{87088F8C-A34C-4EB2-86B9-483705CEB79F}"/>
                </a:ext>
              </a:extLst>
            </p:cNvPr>
            <p:cNvSpPr/>
            <p:nvPr/>
          </p:nvSpPr>
          <p:spPr>
            <a:xfrm>
              <a:off x="607725" y="3858900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449;p110">
              <a:extLst>
                <a:ext uri="{FF2B5EF4-FFF2-40B4-BE49-F238E27FC236}">
                  <a16:creationId xmlns:a16="http://schemas.microsoft.com/office/drawing/2014/main" id="{0D60F8C7-3E25-4CFE-AE00-61F88BF9C9DE}"/>
                </a:ext>
              </a:extLst>
            </p:cNvPr>
            <p:cNvSpPr/>
            <p:nvPr/>
          </p:nvSpPr>
          <p:spPr>
            <a:xfrm>
              <a:off x="330250" y="3488950"/>
              <a:ext cx="34725" cy="335275"/>
            </a:xfrm>
            <a:custGeom>
              <a:avLst/>
              <a:gdLst/>
              <a:ahLst/>
              <a:cxnLst/>
              <a:rect l="l" t="t" r="r" b="b"/>
              <a:pathLst>
                <a:path w="1389" h="13411" extrusionOk="0">
                  <a:moveTo>
                    <a:pt x="0" y="1"/>
                  </a:moveTo>
                  <a:lnTo>
                    <a:pt x="0" y="13411"/>
                  </a:lnTo>
                  <a:lnTo>
                    <a:pt x="1388" y="13411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450;p110">
              <a:extLst>
                <a:ext uri="{FF2B5EF4-FFF2-40B4-BE49-F238E27FC236}">
                  <a16:creationId xmlns:a16="http://schemas.microsoft.com/office/drawing/2014/main" id="{20CCBC84-4767-4967-AC81-DDA08258B98C}"/>
                </a:ext>
              </a:extLst>
            </p:cNvPr>
            <p:cNvSpPr/>
            <p:nvPr/>
          </p:nvSpPr>
          <p:spPr>
            <a:xfrm>
              <a:off x="827350" y="3488950"/>
              <a:ext cx="34725" cy="335275"/>
            </a:xfrm>
            <a:custGeom>
              <a:avLst/>
              <a:gdLst/>
              <a:ahLst/>
              <a:cxnLst/>
              <a:rect l="l" t="t" r="r" b="b"/>
              <a:pathLst>
                <a:path w="1389" h="13411" extrusionOk="0">
                  <a:moveTo>
                    <a:pt x="1" y="1"/>
                  </a:moveTo>
                  <a:lnTo>
                    <a:pt x="1" y="13411"/>
                  </a:lnTo>
                  <a:lnTo>
                    <a:pt x="1389" y="1341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451;p110">
              <a:extLst>
                <a:ext uri="{FF2B5EF4-FFF2-40B4-BE49-F238E27FC236}">
                  <a16:creationId xmlns:a16="http://schemas.microsoft.com/office/drawing/2014/main" id="{B0FE621A-DF2C-4FFB-BCD0-F0ACA0DFA8F9}"/>
                </a:ext>
              </a:extLst>
            </p:cNvPr>
            <p:cNvSpPr/>
            <p:nvPr/>
          </p:nvSpPr>
          <p:spPr>
            <a:xfrm>
              <a:off x="364950" y="3824200"/>
              <a:ext cx="242800" cy="104100"/>
            </a:xfrm>
            <a:custGeom>
              <a:avLst/>
              <a:gdLst/>
              <a:ahLst/>
              <a:cxnLst/>
              <a:rect l="l" t="t" r="r" b="b"/>
              <a:pathLst>
                <a:path w="9712" h="4164" extrusionOk="0">
                  <a:moveTo>
                    <a:pt x="0" y="1"/>
                  </a:moveTo>
                  <a:lnTo>
                    <a:pt x="0" y="1389"/>
                  </a:lnTo>
                  <a:lnTo>
                    <a:pt x="6937" y="1389"/>
                  </a:lnTo>
                  <a:lnTo>
                    <a:pt x="6937" y="4163"/>
                  </a:lnTo>
                  <a:lnTo>
                    <a:pt x="9711" y="4163"/>
                  </a:lnTo>
                  <a:lnTo>
                    <a:pt x="9711" y="2775"/>
                  </a:lnTo>
                  <a:lnTo>
                    <a:pt x="8324" y="2775"/>
                  </a:lnTo>
                  <a:lnTo>
                    <a:pt x="8324" y="1389"/>
                  </a:lnTo>
                  <a:lnTo>
                    <a:pt x="8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452;p110">
              <a:extLst>
                <a:ext uri="{FF2B5EF4-FFF2-40B4-BE49-F238E27FC236}">
                  <a16:creationId xmlns:a16="http://schemas.microsoft.com/office/drawing/2014/main" id="{00D8FA04-B202-433D-81AB-3415BFA020E5}"/>
                </a:ext>
              </a:extLst>
            </p:cNvPr>
            <p:cNvSpPr/>
            <p:nvPr/>
          </p:nvSpPr>
          <p:spPr>
            <a:xfrm>
              <a:off x="364950" y="3454250"/>
              <a:ext cx="462425" cy="34725"/>
            </a:xfrm>
            <a:custGeom>
              <a:avLst/>
              <a:gdLst/>
              <a:ahLst/>
              <a:cxnLst/>
              <a:rect l="l" t="t" r="r" b="b"/>
              <a:pathLst>
                <a:path w="1849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497" y="1389"/>
                  </a:lnTo>
                  <a:lnTo>
                    <a:pt x="18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453;p110">
              <a:extLst>
                <a:ext uri="{FF2B5EF4-FFF2-40B4-BE49-F238E27FC236}">
                  <a16:creationId xmlns:a16="http://schemas.microsoft.com/office/drawing/2014/main" id="{20703D6C-D3F3-4BE6-9087-9BC07F654FB5}"/>
                </a:ext>
              </a:extLst>
            </p:cNvPr>
            <p:cNvSpPr/>
            <p:nvPr/>
          </p:nvSpPr>
          <p:spPr>
            <a:xfrm>
              <a:off x="642375" y="3824200"/>
              <a:ext cx="185000" cy="34725"/>
            </a:xfrm>
            <a:custGeom>
              <a:avLst/>
              <a:gdLst/>
              <a:ahLst/>
              <a:cxnLst/>
              <a:rect l="l" t="t" r="r" b="b"/>
              <a:pathLst>
                <a:path w="7400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7400" y="1389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454;p110">
              <a:extLst>
                <a:ext uri="{FF2B5EF4-FFF2-40B4-BE49-F238E27FC236}">
                  <a16:creationId xmlns:a16="http://schemas.microsoft.com/office/drawing/2014/main" id="{A4912824-F0B2-45DB-946A-244956439901}"/>
                </a:ext>
              </a:extLst>
            </p:cNvPr>
            <p:cNvSpPr/>
            <p:nvPr/>
          </p:nvSpPr>
          <p:spPr>
            <a:xfrm>
              <a:off x="434300" y="3558325"/>
              <a:ext cx="323725" cy="34675"/>
            </a:xfrm>
            <a:custGeom>
              <a:avLst/>
              <a:gdLst/>
              <a:ahLst/>
              <a:cxnLst/>
              <a:rect l="l" t="t" r="r" b="b"/>
              <a:pathLst>
                <a:path w="1294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2948" y="1387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455;p110">
              <a:extLst>
                <a:ext uri="{FF2B5EF4-FFF2-40B4-BE49-F238E27FC236}">
                  <a16:creationId xmlns:a16="http://schemas.microsoft.com/office/drawing/2014/main" id="{CB41B9D5-9E74-4B9D-B50F-76A8E06866C0}"/>
                </a:ext>
              </a:extLst>
            </p:cNvPr>
            <p:cNvSpPr/>
            <p:nvPr/>
          </p:nvSpPr>
          <p:spPr>
            <a:xfrm>
              <a:off x="434300" y="3639225"/>
              <a:ext cx="323725" cy="34725"/>
            </a:xfrm>
            <a:custGeom>
              <a:avLst/>
              <a:gdLst/>
              <a:ahLst/>
              <a:cxnLst/>
              <a:rect l="l" t="t" r="r" b="b"/>
              <a:pathLst>
                <a:path w="1294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2948" y="1389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456;p110">
              <a:extLst>
                <a:ext uri="{FF2B5EF4-FFF2-40B4-BE49-F238E27FC236}">
                  <a16:creationId xmlns:a16="http://schemas.microsoft.com/office/drawing/2014/main" id="{FEFD790C-3FBE-40CC-B77A-60FC7DBDDA9E}"/>
                </a:ext>
              </a:extLst>
            </p:cNvPr>
            <p:cNvSpPr/>
            <p:nvPr/>
          </p:nvSpPr>
          <p:spPr>
            <a:xfrm>
              <a:off x="434300" y="3720150"/>
              <a:ext cx="323725" cy="34725"/>
            </a:xfrm>
            <a:custGeom>
              <a:avLst/>
              <a:gdLst/>
              <a:ahLst/>
              <a:cxnLst/>
              <a:rect l="l" t="t" r="r" b="b"/>
              <a:pathLst>
                <a:path w="12949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2948" y="1388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11234;p68">
            <a:extLst>
              <a:ext uri="{FF2B5EF4-FFF2-40B4-BE49-F238E27FC236}">
                <a16:creationId xmlns:a16="http://schemas.microsoft.com/office/drawing/2014/main" id="{A45163B4-35D0-40C5-988A-0DEB1AB0B5DB}"/>
              </a:ext>
            </a:extLst>
          </p:cNvPr>
          <p:cNvGrpSpPr/>
          <p:nvPr/>
        </p:nvGrpSpPr>
        <p:grpSpPr>
          <a:xfrm>
            <a:off x="7324714" y="3043107"/>
            <a:ext cx="531825" cy="531800"/>
            <a:chOff x="2927450" y="4122975"/>
            <a:chExt cx="531825" cy="531800"/>
          </a:xfrm>
        </p:grpSpPr>
        <p:sp>
          <p:nvSpPr>
            <p:cNvPr id="379" name="Google Shape;11235;p68">
              <a:extLst>
                <a:ext uri="{FF2B5EF4-FFF2-40B4-BE49-F238E27FC236}">
                  <a16:creationId xmlns:a16="http://schemas.microsoft.com/office/drawing/2014/main" id="{1F97E1D4-AB1D-4435-B226-005F06C20520}"/>
                </a:ext>
              </a:extLst>
            </p:cNvPr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1236;p68">
              <a:extLst>
                <a:ext uri="{FF2B5EF4-FFF2-40B4-BE49-F238E27FC236}">
                  <a16:creationId xmlns:a16="http://schemas.microsoft.com/office/drawing/2014/main" id="{310ECEE5-4494-48A3-8DB6-ADB4869FCF7A}"/>
                </a:ext>
              </a:extLst>
            </p:cNvPr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1237;p68">
              <a:extLst>
                <a:ext uri="{FF2B5EF4-FFF2-40B4-BE49-F238E27FC236}">
                  <a16:creationId xmlns:a16="http://schemas.microsoft.com/office/drawing/2014/main" id="{F9AA1355-1688-42FD-A3E5-D8CCF1C75A52}"/>
                </a:ext>
              </a:extLst>
            </p:cNvPr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1238;p68">
              <a:extLst>
                <a:ext uri="{FF2B5EF4-FFF2-40B4-BE49-F238E27FC236}">
                  <a16:creationId xmlns:a16="http://schemas.microsoft.com/office/drawing/2014/main" id="{91CE2CE2-B89A-4A1C-AD0D-4F863230BA7B}"/>
                </a:ext>
              </a:extLst>
            </p:cNvPr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1239;p68">
              <a:extLst>
                <a:ext uri="{FF2B5EF4-FFF2-40B4-BE49-F238E27FC236}">
                  <a16:creationId xmlns:a16="http://schemas.microsoft.com/office/drawing/2014/main" id="{45223496-F14B-45D4-8FE1-B91BEDCEB893}"/>
                </a:ext>
              </a:extLst>
            </p:cNvPr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1240;p68">
              <a:extLst>
                <a:ext uri="{FF2B5EF4-FFF2-40B4-BE49-F238E27FC236}">
                  <a16:creationId xmlns:a16="http://schemas.microsoft.com/office/drawing/2014/main" id="{5CE5F1B0-698B-4054-830B-6168D269CAE0}"/>
                </a:ext>
              </a:extLst>
            </p:cNvPr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1241;p68">
              <a:extLst>
                <a:ext uri="{FF2B5EF4-FFF2-40B4-BE49-F238E27FC236}">
                  <a16:creationId xmlns:a16="http://schemas.microsoft.com/office/drawing/2014/main" id="{1F497D41-E294-4E91-A408-DA740F070A08}"/>
                </a:ext>
              </a:extLst>
            </p:cNvPr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1242;p68">
              <a:extLst>
                <a:ext uri="{FF2B5EF4-FFF2-40B4-BE49-F238E27FC236}">
                  <a16:creationId xmlns:a16="http://schemas.microsoft.com/office/drawing/2014/main" id="{E58AB854-9369-4F24-970A-E50C316A726B}"/>
                </a:ext>
              </a:extLst>
            </p:cNvPr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1243;p68">
              <a:extLst>
                <a:ext uri="{FF2B5EF4-FFF2-40B4-BE49-F238E27FC236}">
                  <a16:creationId xmlns:a16="http://schemas.microsoft.com/office/drawing/2014/main" id="{962EDDEF-08A7-4B83-A64A-0E38B95DF563}"/>
                </a:ext>
              </a:extLst>
            </p:cNvPr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1244;p68">
              <a:extLst>
                <a:ext uri="{FF2B5EF4-FFF2-40B4-BE49-F238E27FC236}">
                  <a16:creationId xmlns:a16="http://schemas.microsoft.com/office/drawing/2014/main" id="{9405CBC0-3470-46DA-A025-ABA7E7386FF2}"/>
                </a:ext>
              </a:extLst>
            </p:cNvPr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245;p68">
              <a:extLst>
                <a:ext uri="{FF2B5EF4-FFF2-40B4-BE49-F238E27FC236}">
                  <a16:creationId xmlns:a16="http://schemas.microsoft.com/office/drawing/2014/main" id="{D2EB6010-297E-4165-B6E3-57E2424FDB4E}"/>
                </a:ext>
              </a:extLst>
            </p:cNvPr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246;p68">
              <a:extLst>
                <a:ext uri="{FF2B5EF4-FFF2-40B4-BE49-F238E27FC236}">
                  <a16:creationId xmlns:a16="http://schemas.microsoft.com/office/drawing/2014/main" id="{8197A4C7-475B-48E1-A3EF-608BF0B154D2}"/>
                </a:ext>
              </a:extLst>
            </p:cNvPr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1247;p68">
              <a:extLst>
                <a:ext uri="{FF2B5EF4-FFF2-40B4-BE49-F238E27FC236}">
                  <a16:creationId xmlns:a16="http://schemas.microsoft.com/office/drawing/2014/main" id="{4DF9D5A4-7278-4AF5-8AFF-F7565156F619}"/>
                </a:ext>
              </a:extLst>
            </p:cNvPr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1248;p68">
              <a:extLst>
                <a:ext uri="{FF2B5EF4-FFF2-40B4-BE49-F238E27FC236}">
                  <a16:creationId xmlns:a16="http://schemas.microsoft.com/office/drawing/2014/main" id="{35BA33A1-A277-44B2-B8D0-E797A342F9E4}"/>
                </a:ext>
              </a:extLst>
            </p:cNvPr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1249;p68">
              <a:extLst>
                <a:ext uri="{FF2B5EF4-FFF2-40B4-BE49-F238E27FC236}">
                  <a16:creationId xmlns:a16="http://schemas.microsoft.com/office/drawing/2014/main" id="{59862C02-2DB8-4F1E-B482-64B815F5AE31}"/>
                </a:ext>
              </a:extLst>
            </p:cNvPr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16861;p111">
            <a:extLst>
              <a:ext uri="{FF2B5EF4-FFF2-40B4-BE49-F238E27FC236}">
                <a16:creationId xmlns:a16="http://schemas.microsoft.com/office/drawing/2014/main" id="{B8535FBA-DCA0-4662-AE7F-38D0A7054E93}"/>
              </a:ext>
            </a:extLst>
          </p:cNvPr>
          <p:cNvGrpSpPr/>
          <p:nvPr/>
        </p:nvGrpSpPr>
        <p:grpSpPr>
          <a:xfrm>
            <a:off x="7324711" y="1322647"/>
            <a:ext cx="531828" cy="474003"/>
            <a:chOff x="2063696" y="4327459"/>
            <a:chExt cx="185400" cy="169302"/>
          </a:xfrm>
        </p:grpSpPr>
        <p:sp>
          <p:nvSpPr>
            <p:cNvPr id="395" name="Google Shape;16862;p111">
              <a:extLst>
                <a:ext uri="{FF2B5EF4-FFF2-40B4-BE49-F238E27FC236}">
                  <a16:creationId xmlns:a16="http://schemas.microsoft.com/office/drawing/2014/main" id="{E39D1FBF-481D-4255-AD7E-D42363DC359A}"/>
                </a:ext>
              </a:extLst>
            </p:cNvPr>
            <p:cNvSpPr/>
            <p:nvPr/>
          </p:nvSpPr>
          <p:spPr>
            <a:xfrm>
              <a:off x="2063696" y="4327460"/>
              <a:ext cx="185399" cy="169301"/>
            </a:xfrm>
            <a:custGeom>
              <a:avLst/>
              <a:gdLst/>
              <a:ahLst/>
              <a:cxnLst/>
              <a:rect l="l" t="t" r="r" b="b"/>
              <a:pathLst>
                <a:path w="9225" h="8424" extrusionOk="0">
                  <a:moveTo>
                    <a:pt x="1" y="0"/>
                  </a:moveTo>
                  <a:lnTo>
                    <a:pt x="1" y="8423"/>
                  </a:lnTo>
                  <a:lnTo>
                    <a:pt x="9224" y="8423"/>
                  </a:lnTo>
                  <a:lnTo>
                    <a:pt x="9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63;p111">
              <a:extLst>
                <a:ext uri="{FF2B5EF4-FFF2-40B4-BE49-F238E27FC236}">
                  <a16:creationId xmlns:a16="http://schemas.microsoft.com/office/drawing/2014/main" id="{4279AFE2-D3C4-4F75-BB64-44489B2F6DA9}"/>
                </a:ext>
              </a:extLst>
            </p:cNvPr>
            <p:cNvSpPr/>
            <p:nvPr/>
          </p:nvSpPr>
          <p:spPr>
            <a:xfrm>
              <a:off x="2063696" y="4327460"/>
              <a:ext cx="185399" cy="48355"/>
            </a:xfrm>
            <a:custGeom>
              <a:avLst/>
              <a:gdLst/>
              <a:ahLst/>
              <a:cxnLst/>
              <a:rect l="l" t="t" r="r" b="b"/>
              <a:pathLst>
                <a:path w="9225" h="2406" extrusionOk="0">
                  <a:moveTo>
                    <a:pt x="1" y="0"/>
                  </a:moveTo>
                  <a:lnTo>
                    <a:pt x="1" y="2406"/>
                  </a:lnTo>
                  <a:lnTo>
                    <a:pt x="9224" y="2406"/>
                  </a:lnTo>
                  <a:lnTo>
                    <a:pt x="92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4;p111">
              <a:extLst>
                <a:ext uri="{FF2B5EF4-FFF2-40B4-BE49-F238E27FC236}">
                  <a16:creationId xmlns:a16="http://schemas.microsoft.com/office/drawing/2014/main" id="{DC8F4EEC-37B5-446A-AB16-EEF1095D683F}"/>
                </a:ext>
              </a:extLst>
            </p:cNvPr>
            <p:cNvSpPr/>
            <p:nvPr/>
          </p:nvSpPr>
          <p:spPr>
            <a:xfrm>
              <a:off x="2063697" y="4327459"/>
              <a:ext cx="185399" cy="169301"/>
            </a:xfrm>
            <a:custGeom>
              <a:avLst/>
              <a:gdLst/>
              <a:ahLst/>
              <a:cxnLst/>
              <a:rect l="l" t="t" r="r" b="b"/>
              <a:pathLst>
                <a:path w="9225" h="8424" extrusionOk="0">
                  <a:moveTo>
                    <a:pt x="8622" y="602"/>
                  </a:moveTo>
                  <a:lnTo>
                    <a:pt x="8622" y="1804"/>
                  </a:lnTo>
                  <a:lnTo>
                    <a:pt x="600" y="1804"/>
                  </a:lnTo>
                  <a:lnTo>
                    <a:pt x="600" y="602"/>
                  </a:lnTo>
                  <a:close/>
                  <a:moveTo>
                    <a:pt x="5814" y="2406"/>
                  </a:moveTo>
                  <a:lnTo>
                    <a:pt x="5814" y="3811"/>
                  </a:lnTo>
                  <a:lnTo>
                    <a:pt x="3409" y="3811"/>
                  </a:lnTo>
                  <a:lnTo>
                    <a:pt x="3409" y="2406"/>
                  </a:lnTo>
                  <a:close/>
                  <a:moveTo>
                    <a:pt x="8622" y="2406"/>
                  </a:moveTo>
                  <a:lnTo>
                    <a:pt x="8622" y="3811"/>
                  </a:lnTo>
                  <a:lnTo>
                    <a:pt x="6416" y="3811"/>
                  </a:lnTo>
                  <a:lnTo>
                    <a:pt x="6416" y="2406"/>
                  </a:lnTo>
                  <a:close/>
                  <a:moveTo>
                    <a:pt x="2807" y="2408"/>
                  </a:moveTo>
                  <a:lnTo>
                    <a:pt x="2807" y="3814"/>
                  </a:lnTo>
                  <a:lnTo>
                    <a:pt x="600" y="3814"/>
                  </a:lnTo>
                  <a:lnTo>
                    <a:pt x="600" y="2408"/>
                  </a:lnTo>
                  <a:close/>
                  <a:moveTo>
                    <a:pt x="2807" y="4411"/>
                  </a:moveTo>
                  <a:lnTo>
                    <a:pt x="2807" y="5816"/>
                  </a:lnTo>
                  <a:lnTo>
                    <a:pt x="600" y="5816"/>
                  </a:lnTo>
                  <a:lnTo>
                    <a:pt x="600" y="4411"/>
                  </a:lnTo>
                  <a:close/>
                  <a:moveTo>
                    <a:pt x="5814" y="4411"/>
                  </a:moveTo>
                  <a:lnTo>
                    <a:pt x="5814" y="5816"/>
                  </a:lnTo>
                  <a:lnTo>
                    <a:pt x="3409" y="5816"/>
                  </a:lnTo>
                  <a:lnTo>
                    <a:pt x="3409" y="4411"/>
                  </a:lnTo>
                  <a:close/>
                  <a:moveTo>
                    <a:pt x="8622" y="4411"/>
                  </a:moveTo>
                  <a:lnTo>
                    <a:pt x="8622" y="5816"/>
                  </a:lnTo>
                  <a:lnTo>
                    <a:pt x="6416" y="5816"/>
                  </a:lnTo>
                  <a:lnTo>
                    <a:pt x="6416" y="4411"/>
                  </a:lnTo>
                  <a:close/>
                  <a:moveTo>
                    <a:pt x="2807" y="6418"/>
                  </a:moveTo>
                  <a:lnTo>
                    <a:pt x="2807" y="7821"/>
                  </a:lnTo>
                  <a:lnTo>
                    <a:pt x="600" y="7821"/>
                  </a:lnTo>
                  <a:lnTo>
                    <a:pt x="600" y="6418"/>
                  </a:lnTo>
                  <a:close/>
                  <a:moveTo>
                    <a:pt x="5814" y="6418"/>
                  </a:moveTo>
                  <a:lnTo>
                    <a:pt x="5814" y="7821"/>
                  </a:lnTo>
                  <a:lnTo>
                    <a:pt x="3409" y="7821"/>
                  </a:lnTo>
                  <a:lnTo>
                    <a:pt x="3409" y="6418"/>
                  </a:lnTo>
                  <a:close/>
                  <a:moveTo>
                    <a:pt x="8622" y="6418"/>
                  </a:moveTo>
                  <a:lnTo>
                    <a:pt x="8622" y="7821"/>
                  </a:lnTo>
                  <a:lnTo>
                    <a:pt x="6416" y="7821"/>
                  </a:lnTo>
                  <a:lnTo>
                    <a:pt x="6416" y="6418"/>
                  </a:lnTo>
                  <a:close/>
                  <a:moveTo>
                    <a:pt x="1" y="0"/>
                  </a:moveTo>
                  <a:lnTo>
                    <a:pt x="1" y="8423"/>
                  </a:lnTo>
                  <a:lnTo>
                    <a:pt x="9224" y="8423"/>
                  </a:lnTo>
                  <a:lnTo>
                    <a:pt x="92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447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5" name="Google Shape;15795;p10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SELECTION</a:t>
            </a:r>
            <a:endParaRPr/>
          </a:p>
        </p:txBody>
      </p:sp>
      <p:grpSp>
        <p:nvGrpSpPr>
          <p:cNvPr id="15797" name="Google Shape;15797;p108"/>
          <p:cNvGrpSpPr/>
          <p:nvPr/>
        </p:nvGrpSpPr>
        <p:grpSpPr>
          <a:xfrm>
            <a:off x="1141861" y="865325"/>
            <a:ext cx="6860277" cy="5240521"/>
            <a:chOff x="2785925" y="1171826"/>
            <a:chExt cx="3572151" cy="2646591"/>
          </a:xfrm>
        </p:grpSpPr>
        <p:sp>
          <p:nvSpPr>
            <p:cNvPr id="15798" name="Google Shape;15798;p108"/>
            <p:cNvSpPr/>
            <p:nvPr/>
          </p:nvSpPr>
          <p:spPr>
            <a:xfrm>
              <a:off x="2902641" y="1287050"/>
              <a:ext cx="3335734" cy="1611037"/>
            </a:xfrm>
            <a:custGeom>
              <a:avLst/>
              <a:gdLst/>
              <a:ahLst/>
              <a:cxnLst/>
              <a:rect l="l" t="t" r="r" b="b"/>
              <a:pathLst>
                <a:path w="93885" h="45343" extrusionOk="0">
                  <a:moveTo>
                    <a:pt x="1" y="1"/>
                  </a:moveTo>
                  <a:lnTo>
                    <a:pt x="1" y="45342"/>
                  </a:lnTo>
                  <a:lnTo>
                    <a:pt x="93885" y="45342"/>
                  </a:lnTo>
                  <a:lnTo>
                    <a:pt x="93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0" name="Google Shape;15800;p108"/>
            <p:cNvSpPr/>
            <p:nvPr/>
          </p:nvSpPr>
          <p:spPr>
            <a:xfrm>
              <a:off x="4512904" y="3128496"/>
              <a:ext cx="115259" cy="115259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0" y="0"/>
                  </a:moveTo>
                  <a:lnTo>
                    <a:pt x="0" y="1612"/>
                  </a:lnTo>
                  <a:lnTo>
                    <a:pt x="0" y="3244"/>
                  </a:lnTo>
                  <a:lnTo>
                    <a:pt x="3243" y="3244"/>
                  </a:lnTo>
                  <a:lnTo>
                    <a:pt x="3243" y="1612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1" name="Google Shape;15801;p108"/>
            <p:cNvSpPr/>
            <p:nvPr/>
          </p:nvSpPr>
          <p:spPr>
            <a:xfrm>
              <a:off x="2785925" y="2898049"/>
              <a:ext cx="3572151" cy="518170"/>
            </a:xfrm>
            <a:custGeom>
              <a:avLst/>
              <a:gdLst/>
              <a:ahLst/>
              <a:cxnLst/>
              <a:rect l="l" t="t" r="r" b="b"/>
              <a:pathLst>
                <a:path w="100539" h="14584" extrusionOk="0">
                  <a:moveTo>
                    <a:pt x="51849" y="6465"/>
                  </a:moveTo>
                  <a:lnTo>
                    <a:pt x="51849" y="8098"/>
                  </a:lnTo>
                  <a:lnTo>
                    <a:pt x="51849" y="9730"/>
                  </a:lnTo>
                  <a:lnTo>
                    <a:pt x="48606" y="9730"/>
                  </a:lnTo>
                  <a:lnTo>
                    <a:pt x="48606" y="8098"/>
                  </a:lnTo>
                  <a:lnTo>
                    <a:pt x="48606" y="6465"/>
                  </a:lnTo>
                  <a:close/>
                  <a:moveTo>
                    <a:pt x="1" y="0"/>
                  </a:moveTo>
                  <a:lnTo>
                    <a:pt x="1" y="1611"/>
                  </a:lnTo>
                  <a:lnTo>
                    <a:pt x="1" y="3243"/>
                  </a:lnTo>
                  <a:lnTo>
                    <a:pt x="1" y="4854"/>
                  </a:lnTo>
                  <a:lnTo>
                    <a:pt x="1" y="6486"/>
                  </a:lnTo>
                  <a:lnTo>
                    <a:pt x="1" y="8098"/>
                  </a:lnTo>
                  <a:lnTo>
                    <a:pt x="1" y="9730"/>
                  </a:lnTo>
                  <a:lnTo>
                    <a:pt x="1" y="11341"/>
                  </a:lnTo>
                  <a:lnTo>
                    <a:pt x="1633" y="11341"/>
                  </a:lnTo>
                  <a:lnTo>
                    <a:pt x="1633" y="12973"/>
                  </a:lnTo>
                  <a:lnTo>
                    <a:pt x="3244" y="12973"/>
                  </a:lnTo>
                  <a:lnTo>
                    <a:pt x="3244" y="14584"/>
                  </a:lnTo>
                  <a:lnTo>
                    <a:pt x="40551" y="14584"/>
                  </a:lnTo>
                  <a:lnTo>
                    <a:pt x="40551" y="12973"/>
                  </a:lnTo>
                  <a:lnTo>
                    <a:pt x="60010" y="12973"/>
                  </a:lnTo>
                  <a:lnTo>
                    <a:pt x="60010" y="14584"/>
                  </a:lnTo>
                  <a:lnTo>
                    <a:pt x="97295" y="14584"/>
                  </a:lnTo>
                  <a:lnTo>
                    <a:pt x="97295" y="12973"/>
                  </a:lnTo>
                  <a:lnTo>
                    <a:pt x="98927" y="12973"/>
                  </a:lnTo>
                  <a:lnTo>
                    <a:pt x="98927" y="11341"/>
                  </a:lnTo>
                  <a:lnTo>
                    <a:pt x="100539" y="11341"/>
                  </a:lnTo>
                  <a:lnTo>
                    <a:pt x="100539" y="9730"/>
                  </a:lnTo>
                  <a:lnTo>
                    <a:pt x="100539" y="8098"/>
                  </a:lnTo>
                  <a:lnTo>
                    <a:pt x="100539" y="6465"/>
                  </a:lnTo>
                  <a:lnTo>
                    <a:pt x="100539" y="4854"/>
                  </a:lnTo>
                  <a:lnTo>
                    <a:pt x="100539" y="3222"/>
                  </a:lnTo>
                  <a:lnTo>
                    <a:pt x="100539" y="1611"/>
                  </a:lnTo>
                  <a:lnTo>
                    <a:pt x="100539" y="0"/>
                  </a:lnTo>
                  <a:lnTo>
                    <a:pt x="98802" y="0"/>
                  </a:lnTo>
                  <a:lnTo>
                    <a:pt x="98802" y="1611"/>
                  </a:lnTo>
                  <a:lnTo>
                    <a:pt x="97170" y="1611"/>
                  </a:lnTo>
                  <a:lnTo>
                    <a:pt x="97170" y="3243"/>
                  </a:lnTo>
                  <a:lnTo>
                    <a:pt x="3244" y="3243"/>
                  </a:lnTo>
                  <a:lnTo>
                    <a:pt x="3244" y="1611"/>
                  </a:lnTo>
                  <a:lnTo>
                    <a:pt x="1633" y="1611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2" name="Google Shape;15802;p108"/>
            <p:cNvSpPr/>
            <p:nvPr/>
          </p:nvSpPr>
          <p:spPr>
            <a:xfrm>
              <a:off x="3995478" y="3703158"/>
              <a:ext cx="1150106" cy="115259"/>
            </a:xfrm>
            <a:custGeom>
              <a:avLst/>
              <a:gdLst/>
              <a:ahLst/>
              <a:cxnLst/>
              <a:rect l="l" t="t" r="r" b="b"/>
              <a:pathLst>
                <a:path w="32370" h="3244" extrusionOk="0">
                  <a:moveTo>
                    <a:pt x="1612" y="0"/>
                  </a:moveTo>
                  <a:lnTo>
                    <a:pt x="1612" y="1632"/>
                  </a:lnTo>
                  <a:lnTo>
                    <a:pt x="0" y="1632"/>
                  </a:lnTo>
                  <a:lnTo>
                    <a:pt x="0" y="3244"/>
                  </a:lnTo>
                  <a:lnTo>
                    <a:pt x="32369" y="3244"/>
                  </a:lnTo>
                  <a:lnTo>
                    <a:pt x="32369" y="1632"/>
                  </a:lnTo>
                  <a:lnTo>
                    <a:pt x="30758" y="1632"/>
                  </a:lnTo>
                  <a:lnTo>
                    <a:pt x="30758" y="0"/>
                  </a:lnTo>
                  <a:lnTo>
                    <a:pt x="25883" y="0"/>
                  </a:lnTo>
                  <a:lnTo>
                    <a:pt x="25883" y="1632"/>
                  </a:lnTo>
                  <a:lnTo>
                    <a:pt x="6487" y="1632"/>
                  </a:lnTo>
                  <a:lnTo>
                    <a:pt x="6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3" name="Google Shape;15803;p108"/>
            <p:cNvSpPr/>
            <p:nvPr/>
          </p:nvSpPr>
          <p:spPr>
            <a:xfrm>
              <a:off x="2785925" y="1171826"/>
              <a:ext cx="3572151" cy="1843687"/>
            </a:xfrm>
            <a:custGeom>
              <a:avLst/>
              <a:gdLst/>
              <a:ahLst/>
              <a:cxnLst/>
              <a:rect l="l" t="t" r="r" b="b"/>
              <a:pathLst>
                <a:path w="100539" h="51891" extrusionOk="0">
                  <a:moveTo>
                    <a:pt x="97295" y="3223"/>
                  </a:moveTo>
                  <a:lnTo>
                    <a:pt x="97295" y="4834"/>
                  </a:lnTo>
                  <a:lnTo>
                    <a:pt x="97295" y="6466"/>
                  </a:lnTo>
                  <a:lnTo>
                    <a:pt x="97295" y="8077"/>
                  </a:lnTo>
                  <a:lnTo>
                    <a:pt x="97295" y="9709"/>
                  </a:lnTo>
                  <a:lnTo>
                    <a:pt x="97295" y="11320"/>
                  </a:lnTo>
                  <a:lnTo>
                    <a:pt x="97295" y="12952"/>
                  </a:lnTo>
                  <a:lnTo>
                    <a:pt x="97295" y="14563"/>
                  </a:lnTo>
                  <a:lnTo>
                    <a:pt x="97295" y="16195"/>
                  </a:lnTo>
                  <a:lnTo>
                    <a:pt x="97295" y="17827"/>
                  </a:lnTo>
                  <a:lnTo>
                    <a:pt x="97295" y="19438"/>
                  </a:lnTo>
                  <a:lnTo>
                    <a:pt x="97295" y="21071"/>
                  </a:lnTo>
                  <a:lnTo>
                    <a:pt x="97295" y="22682"/>
                  </a:lnTo>
                  <a:lnTo>
                    <a:pt x="97295" y="24314"/>
                  </a:lnTo>
                  <a:lnTo>
                    <a:pt x="97295" y="25925"/>
                  </a:lnTo>
                  <a:lnTo>
                    <a:pt x="97295" y="27557"/>
                  </a:lnTo>
                  <a:lnTo>
                    <a:pt x="97295" y="29168"/>
                  </a:lnTo>
                  <a:lnTo>
                    <a:pt x="97295" y="30800"/>
                  </a:lnTo>
                  <a:lnTo>
                    <a:pt x="97295" y="32411"/>
                  </a:lnTo>
                  <a:lnTo>
                    <a:pt x="97295" y="34043"/>
                  </a:lnTo>
                  <a:lnTo>
                    <a:pt x="97295" y="35654"/>
                  </a:lnTo>
                  <a:lnTo>
                    <a:pt x="97295" y="37286"/>
                  </a:lnTo>
                  <a:lnTo>
                    <a:pt x="97295" y="38897"/>
                  </a:lnTo>
                  <a:lnTo>
                    <a:pt x="97295" y="40529"/>
                  </a:lnTo>
                  <a:lnTo>
                    <a:pt x="97295" y="42141"/>
                  </a:lnTo>
                  <a:lnTo>
                    <a:pt x="97295" y="43773"/>
                  </a:lnTo>
                  <a:lnTo>
                    <a:pt x="97295" y="45384"/>
                  </a:lnTo>
                  <a:lnTo>
                    <a:pt x="97295" y="47016"/>
                  </a:lnTo>
                  <a:lnTo>
                    <a:pt x="97295" y="48627"/>
                  </a:lnTo>
                  <a:lnTo>
                    <a:pt x="95559" y="48627"/>
                  </a:lnTo>
                  <a:lnTo>
                    <a:pt x="95559" y="48585"/>
                  </a:lnTo>
                  <a:lnTo>
                    <a:pt x="3244" y="48585"/>
                  </a:lnTo>
                  <a:lnTo>
                    <a:pt x="3244" y="46953"/>
                  </a:lnTo>
                  <a:lnTo>
                    <a:pt x="3244" y="45321"/>
                  </a:lnTo>
                  <a:lnTo>
                    <a:pt x="3244" y="43710"/>
                  </a:lnTo>
                  <a:lnTo>
                    <a:pt x="3244" y="42078"/>
                  </a:lnTo>
                  <a:lnTo>
                    <a:pt x="3244" y="40467"/>
                  </a:lnTo>
                  <a:lnTo>
                    <a:pt x="3244" y="38835"/>
                  </a:lnTo>
                  <a:lnTo>
                    <a:pt x="3244" y="37224"/>
                  </a:lnTo>
                  <a:lnTo>
                    <a:pt x="3244" y="35592"/>
                  </a:lnTo>
                  <a:lnTo>
                    <a:pt x="3244" y="33980"/>
                  </a:lnTo>
                  <a:lnTo>
                    <a:pt x="3244" y="32348"/>
                  </a:lnTo>
                  <a:lnTo>
                    <a:pt x="3244" y="30737"/>
                  </a:lnTo>
                  <a:lnTo>
                    <a:pt x="3244" y="29105"/>
                  </a:lnTo>
                  <a:lnTo>
                    <a:pt x="3244" y="27494"/>
                  </a:lnTo>
                  <a:lnTo>
                    <a:pt x="3244" y="25862"/>
                  </a:lnTo>
                  <a:lnTo>
                    <a:pt x="3244" y="24314"/>
                  </a:lnTo>
                  <a:lnTo>
                    <a:pt x="3244" y="22682"/>
                  </a:lnTo>
                  <a:lnTo>
                    <a:pt x="3244" y="21050"/>
                  </a:lnTo>
                  <a:lnTo>
                    <a:pt x="3244" y="19438"/>
                  </a:lnTo>
                  <a:lnTo>
                    <a:pt x="3244" y="17806"/>
                  </a:lnTo>
                  <a:lnTo>
                    <a:pt x="3244" y="16195"/>
                  </a:lnTo>
                  <a:lnTo>
                    <a:pt x="3244" y="14563"/>
                  </a:lnTo>
                  <a:lnTo>
                    <a:pt x="3244" y="12952"/>
                  </a:lnTo>
                  <a:lnTo>
                    <a:pt x="3244" y="11320"/>
                  </a:lnTo>
                  <a:lnTo>
                    <a:pt x="3244" y="9709"/>
                  </a:lnTo>
                  <a:lnTo>
                    <a:pt x="3244" y="8077"/>
                  </a:lnTo>
                  <a:lnTo>
                    <a:pt x="3244" y="6466"/>
                  </a:lnTo>
                  <a:lnTo>
                    <a:pt x="3244" y="4834"/>
                  </a:lnTo>
                  <a:lnTo>
                    <a:pt x="3244" y="3223"/>
                  </a:lnTo>
                  <a:close/>
                  <a:moveTo>
                    <a:pt x="3244" y="0"/>
                  </a:moveTo>
                  <a:lnTo>
                    <a:pt x="3244" y="1632"/>
                  </a:lnTo>
                  <a:lnTo>
                    <a:pt x="1633" y="1632"/>
                  </a:lnTo>
                  <a:lnTo>
                    <a:pt x="1633" y="3244"/>
                  </a:lnTo>
                  <a:lnTo>
                    <a:pt x="1" y="3244"/>
                  </a:lnTo>
                  <a:lnTo>
                    <a:pt x="1" y="4876"/>
                  </a:lnTo>
                  <a:lnTo>
                    <a:pt x="1" y="6487"/>
                  </a:lnTo>
                  <a:lnTo>
                    <a:pt x="1" y="8119"/>
                  </a:lnTo>
                  <a:lnTo>
                    <a:pt x="1" y="9730"/>
                  </a:lnTo>
                  <a:lnTo>
                    <a:pt x="1" y="11362"/>
                  </a:lnTo>
                  <a:lnTo>
                    <a:pt x="1" y="12973"/>
                  </a:lnTo>
                  <a:lnTo>
                    <a:pt x="1" y="14605"/>
                  </a:lnTo>
                  <a:lnTo>
                    <a:pt x="1" y="16216"/>
                  </a:lnTo>
                  <a:lnTo>
                    <a:pt x="1" y="17848"/>
                  </a:lnTo>
                  <a:lnTo>
                    <a:pt x="1" y="19459"/>
                  </a:lnTo>
                  <a:lnTo>
                    <a:pt x="1" y="21091"/>
                  </a:lnTo>
                  <a:lnTo>
                    <a:pt x="1" y="22703"/>
                  </a:lnTo>
                  <a:lnTo>
                    <a:pt x="1" y="24335"/>
                  </a:lnTo>
                  <a:lnTo>
                    <a:pt x="1" y="25946"/>
                  </a:lnTo>
                  <a:lnTo>
                    <a:pt x="1" y="27578"/>
                  </a:lnTo>
                  <a:lnTo>
                    <a:pt x="1" y="29189"/>
                  </a:lnTo>
                  <a:lnTo>
                    <a:pt x="1" y="30821"/>
                  </a:lnTo>
                  <a:lnTo>
                    <a:pt x="1" y="32432"/>
                  </a:lnTo>
                  <a:lnTo>
                    <a:pt x="1" y="34064"/>
                  </a:lnTo>
                  <a:lnTo>
                    <a:pt x="1" y="35675"/>
                  </a:lnTo>
                  <a:lnTo>
                    <a:pt x="1" y="37307"/>
                  </a:lnTo>
                  <a:lnTo>
                    <a:pt x="1" y="38918"/>
                  </a:lnTo>
                  <a:lnTo>
                    <a:pt x="1" y="40550"/>
                  </a:lnTo>
                  <a:lnTo>
                    <a:pt x="1" y="42162"/>
                  </a:lnTo>
                  <a:lnTo>
                    <a:pt x="1" y="43794"/>
                  </a:lnTo>
                  <a:lnTo>
                    <a:pt x="1" y="45405"/>
                  </a:lnTo>
                  <a:lnTo>
                    <a:pt x="1" y="47037"/>
                  </a:lnTo>
                  <a:lnTo>
                    <a:pt x="1" y="48648"/>
                  </a:lnTo>
                  <a:lnTo>
                    <a:pt x="1633" y="48648"/>
                  </a:lnTo>
                  <a:lnTo>
                    <a:pt x="1633" y="50280"/>
                  </a:lnTo>
                  <a:lnTo>
                    <a:pt x="3244" y="50280"/>
                  </a:lnTo>
                  <a:lnTo>
                    <a:pt x="3244" y="51891"/>
                  </a:lnTo>
                  <a:lnTo>
                    <a:pt x="97295" y="51891"/>
                  </a:lnTo>
                  <a:lnTo>
                    <a:pt x="97295" y="50196"/>
                  </a:lnTo>
                  <a:lnTo>
                    <a:pt x="98927" y="50196"/>
                  </a:lnTo>
                  <a:lnTo>
                    <a:pt x="98927" y="48585"/>
                  </a:lnTo>
                  <a:lnTo>
                    <a:pt x="100539" y="48585"/>
                  </a:lnTo>
                  <a:lnTo>
                    <a:pt x="100539" y="46953"/>
                  </a:lnTo>
                  <a:lnTo>
                    <a:pt x="100539" y="45321"/>
                  </a:lnTo>
                  <a:lnTo>
                    <a:pt x="100539" y="43710"/>
                  </a:lnTo>
                  <a:lnTo>
                    <a:pt x="100539" y="42078"/>
                  </a:lnTo>
                  <a:lnTo>
                    <a:pt x="100539" y="40467"/>
                  </a:lnTo>
                  <a:lnTo>
                    <a:pt x="100539" y="38835"/>
                  </a:lnTo>
                  <a:lnTo>
                    <a:pt x="100539" y="37224"/>
                  </a:lnTo>
                  <a:lnTo>
                    <a:pt x="100539" y="35592"/>
                  </a:lnTo>
                  <a:lnTo>
                    <a:pt x="100539" y="33980"/>
                  </a:lnTo>
                  <a:lnTo>
                    <a:pt x="100539" y="32348"/>
                  </a:lnTo>
                  <a:lnTo>
                    <a:pt x="100539" y="30737"/>
                  </a:lnTo>
                  <a:lnTo>
                    <a:pt x="100539" y="29105"/>
                  </a:lnTo>
                  <a:lnTo>
                    <a:pt x="100539" y="27494"/>
                  </a:lnTo>
                  <a:lnTo>
                    <a:pt x="100539" y="25862"/>
                  </a:lnTo>
                  <a:lnTo>
                    <a:pt x="100539" y="24314"/>
                  </a:lnTo>
                  <a:lnTo>
                    <a:pt x="100539" y="22682"/>
                  </a:lnTo>
                  <a:lnTo>
                    <a:pt x="100539" y="21050"/>
                  </a:lnTo>
                  <a:lnTo>
                    <a:pt x="100539" y="19438"/>
                  </a:lnTo>
                  <a:lnTo>
                    <a:pt x="100539" y="17806"/>
                  </a:lnTo>
                  <a:lnTo>
                    <a:pt x="100539" y="16195"/>
                  </a:lnTo>
                  <a:lnTo>
                    <a:pt x="100539" y="14563"/>
                  </a:lnTo>
                  <a:lnTo>
                    <a:pt x="100539" y="12952"/>
                  </a:lnTo>
                  <a:lnTo>
                    <a:pt x="100539" y="11320"/>
                  </a:lnTo>
                  <a:lnTo>
                    <a:pt x="100539" y="9709"/>
                  </a:lnTo>
                  <a:lnTo>
                    <a:pt x="100539" y="8077"/>
                  </a:lnTo>
                  <a:lnTo>
                    <a:pt x="100539" y="6466"/>
                  </a:lnTo>
                  <a:lnTo>
                    <a:pt x="100539" y="4834"/>
                  </a:lnTo>
                  <a:lnTo>
                    <a:pt x="100539" y="3223"/>
                  </a:lnTo>
                  <a:lnTo>
                    <a:pt x="98802" y="3223"/>
                  </a:lnTo>
                  <a:lnTo>
                    <a:pt x="98802" y="1632"/>
                  </a:lnTo>
                  <a:lnTo>
                    <a:pt x="97170" y="1632"/>
                  </a:lnTo>
                  <a:lnTo>
                    <a:pt x="97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5" name="Google Shape;15805;p108"/>
          <p:cNvGrpSpPr/>
          <p:nvPr/>
        </p:nvGrpSpPr>
        <p:grpSpPr>
          <a:xfrm rot="-5400000">
            <a:off x="2790742" y="531427"/>
            <a:ext cx="242781" cy="161857"/>
            <a:chOff x="2500050" y="3730175"/>
            <a:chExt cx="2619000" cy="1746025"/>
          </a:xfrm>
        </p:grpSpPr>
        <p:sp>
          <p:nvSpPr>
            <p:cNvPr id="15806" name="Google Shape;15806;p10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7" name="Google Shape;15807;p10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8" name="Google Shape;15808;p10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9" name="Google Shape;15809;p10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0" name="Google Shape;15810;p108"/>
          <p:cNvGrpSpPr/>
          <p:nvPr/>
        </p:nvGrpSpPr>
        <p:grpSpPr>
          <a:xfrm rot="5400000">
            <a:off x="6110478" y="531427"/>
            <a:ext cx="242781" cy="161857"/>
            <a:chOff x="2500050" y="3730175"/>
            <a:chExt cx="2619000" cy="1746025"/>
          </a:xfrm>
        </p:grpSpPr>
        <p:sp>
          <p:nvSpPr>
            <p:cNvPr id="15811" name="Google Shape;15811;p10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2" name="Google Shape;15812;p10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3" name="Google Shape;15813;p10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4" name="Google Shape;15814;p10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62DAF2F-483B-44FB-A449-0CBC993E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27" y="1095660"/>
            <a:ext cx="6420012" cy="32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5" name="Google Shape;15795;p10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GAMEPLAY</a:t>
            </a:r>
          </a:p>
        </p:txBody>
      </p:sp>
      <p:grpSp>
        <p:nvGrpSpPr>
          <p:cNvPr id="15805" name="Google Shape;15805;p108"/>
          <p:cNvGrpSpPr/>
          <p:nvPr/>
        </p:nvGrpSpPr>
        <p:grpSpPr>
          <a:xfrm rot="16200000">
            <a:off x="3236176" y="531425"/>
            <a:ext cx="242782" cy="161857"/>
            <a:chOff x="2500050" y="3730175"/>
            <a:chExt cx="2619000" cy="1746025"/>
          </a:xfrm>
        </p:grpSpPr>
        <p:sp>
          <p:nvSpPr>
            <p:cNvPr id="15806" name="Google Shape;15806;p10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7" name="Google Shape;15807;p10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8" name="Google Shape;15808;p10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9" name="Google Shape;15809;p10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0" name="Google Shape;15810;p108"/>
          <p:cNvGrpSpPr/>
          <p:nvPr/>
        </p:nvGrpSpPr>
        <p:grpSpPr>
          <a:xfrm rot="5400000">
            <a:off x="5665044" y="531429"/>
            <a:ext cx="242782" cy="161857"/>
            <a:chOff x="2500050" y="3730175"/>
            <a:chExt cx="2619000" cy="1746025"/>
          </a:xfrm>
        </p:grpSpPr>
        <p:sp>
          <p:nvSpPr>
            <p:cNvPr id="15811" name="Google Shape;15811;p10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2" name="Google Shape;15812;p10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3" name="Google Shape;15813;p10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4" name="Google Shape;15814;p10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5797;p108">
            <a:extLst>
              <a:ext uri="{FF2B5EF4-FFF2-40B4-BE49-F238E27FC236}">
                <a16:creationId xmlns:a16="http://schemas.microsoft.com/office/drawing/2014/main" id="{E4E2B1EC-B084-4960-A2A6-834EC285E8B9}"/>
              </a:ext>
            </a:extLst>
          </p:cNvPr>
          <p:cNvGrpSpPr/>
          <p:nvPr/>
        </p:nvGrpSpPr>
        <p:grpSpPr>
          <a:xfrm>
            <a:off x="1141861" y="865325"/>
            <a:ext cx="6860277" cy="5240521"/>
            <a:chOff x="2785925" y="1171826"/>
            <a:chExt cx="3572151" cy="2646591"/>
          </a:xfrm>
        </p:grpSpPr>
        <p:sp>
          <p:nvSpPr>
            <p:cNvPr id="27" name="Google Shape;15798;p108">
              <a:extLst>
                <a:ext uri="{FF2B5EF4-FFF2-40B4-BE49-F238E27FC236}">
                  <a16:creationId xmlns:a16="http://schemas.microsoft.com/office/drawing/2014/main" id="{AB818CE8-EB12-4CFF-AA79-CD872D0505AD}"/>
                </a:ext>
              </a:extLst>
            </p:cNvPr>
            <p:cNvSpPr/>
            <p:nvPr/>
          </p:nvSpPr>
          <p:spPr>
            <a:xfrm>
              <a:off x="2902641" y="1287050"/>
              <a:ext cx="3335734" cy="1611037"/>
            </a:xfrm>
            <a:custGeom>
              <a:avLst/>
              <a:gdLst/>
              <a:ahLst/>
              <a:cxnLst/>
              <a:rect l="l" t="t" r="r" b="b"/>
              <a:pathLst>
                <a:path w="93885" h="45343" extrusionOk="0">
                  <a:moveTo>
                    <a:pt x="1" y="1"/>
                  </a:moveTo>
                  <a:lnTo>
                    <a:pt x="1" y="45342"/>
                  </a:lnTo>
                  <a:lnTo>
                    <a:pt x="93885" y="45342"/>
                  </a:lnTo>
                  <a:lnTo>
                    <a:pt x="93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00;p108">
              <a:extLst>
                <a:ext uri="{FF2B5EF4-FFF2-40B4-BE49-F238E27FC236}">
                  <a16:creationId xmlns:a16="http://schemas.microsoft.com/office/drawing/2014/main" id="{D23A8864-B388-4A45-A073-38B21F4B51FD}"/>
                </a:ext>
              </a:extLst>
            </p:cNvPr>
            <p:cNvSpPr/>
            <p:nvPr/>
          </p:nvSpPr>
          <p:spPr>
            <a:xfrm>
              <a:off x="4512904" y="3128496"/>
              <a:ext cx="115259" cy="115259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0" y="0"/>
                  </a:moveTo>
                  <a:lnTo>
                    <a:pt x="0" y="1612"/>
                  </a:lnTo>
                  <a:lnTo>
                    <a:pt x="0" y="3244"/>
                  </a:lnTo>
                  <a:lnTo>
                    <a:pt x="3243" y="3244"/>
                  </a:lnTo>
                  <a:lnTo>
                    <a:pt x="3243" y="1612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801;p108">
              <a:extLst>
                <a:ext uri="{FF2B5EF4-FFF2-40B4-BE49-F238E27FC236}">
                  <a16:creationId xmlns:a16="http://schemas.microsoft.com/office/drawing/2014/main" id="{1ACC5E9B-4F25-4AF6-A2C5-871EB994A602}"/>
                </a:ext>
              </a:extLst>
            </p:cNvPr>
            <p:cNvSpPr/>
            <p:nvPr/>
          </p:nvSpPr>
          <p:spPr>
            <a:xfrm>
              <a:off x="2785925" y="2898049"/>
              <a:ext cx="3572151" cy="518170"/>
            </a:xfrm>
            <a:custGeom>
              <a:avLst/>
              <a:gdLst/>
              <a:ahLst/>
              <a:cxnLst/>
              <a:rect l="l" t="t" r="r" b="b"/>
              <a:pathLst>
                <a:path w="100539" h="14584" extrusionOk="0">
                  <a:moveTo>
                    <a:pt x="51849" y="6465"/>
                  </a:moveTo>
                  <a:lnTo>
                    <a:pt x="51849" y="8098"/>
                  </a:lnTo>
                  <a:lnTo>
                    <a:pt x="51849" y="9730"/>
                  </a:lnTo>
                  <a:lnTo>
                    <a:pt x="48606" y="9730"/>
                  </a:lnTo>
                  <a:lnTo>
                    <a:pt x="48606" y="8098"/>
                  </a:lnTo>
                  <a:lnTo>
                    <a:pt x="48606" y="6465"/>
                  </a:lnTo>
                  <a:close/>
                  <a:moveTo>
                    <a:pt x="1" y="0"/>
                  </a:moveTo>
                  <a:lnTo>
                    <a:pt x="1" y="1611"/>
                  </a:lnTo>
                  <a:lnTo>
                    <a:pt x="1" y="3243"/>
                  </a:lnTo>
                  <a:lnTo>
                    <a:pt x="1" y="4854"/>
                  </a:lnTo>
                  <a:lnTo>
                    <a:pt x="1" y="6486"/>
                  </a:lnTo>
                  <a:lnTo>
                    <a:pt x="1" y="8098"/>
                  </a:lnTo>
                  <a:lnTo>
                    <a:pt x="1" y="9730"/>
                  </a:lnTo>
                  <a:lnTo>
                    <a:pt x="1" y="11341"/>
                  </a:lnTo>
                  <a:lnTo>
                    <a:pt x="1633" y="11341"/>
                  </a:lnTo>
                  <a:lnTo>
                    <a:pt x="1633" y="12973"/>
                  </a:lnTo>
                  <a:lnTo>
                    <a:pt x="3244" y="12973"/>
                  </a:lnTo>
                  <a:lnTo>
                    <a:pt x="3244" y="14584"/>
                  </a:lnTo>
                  <a:lnTo>
                    <a:pt x="40551" y="14584"/>
                  </a:lnTo>
                  <a:lnTo>
                    <a:pt x="40551" y="12973"/>
                  </a:lnTo>
                  <a:lnTo>
                    <a:pt x="60010" y="12973"/>
                  </a:lnTo>
                  <a:lnTo>
                    <a:pt x="60010" y="14584"/>
                  </a:lnTo>
                  <a:lnTo>
                    <a:pt x="97295" y="14584"/>
                  </a:lnTo>
                  <a:lnTo>
                    <a:pt x="97295" y="12973"/>
                  </a:lnTo>
                  <a:lnTo>
                    <a:pt x="98927" y="12973"/>
                  </a:lnTo>
                  <a:lnTo>
                    <a:pt x="98927" y="11341"/>
                  </a:lnTo>
                  <a:lnTo>
                    <a:pt x="100539" y="11341"/>
                  </a:lnTo>
                  <a:lnTo>
                    <a:pt x="100539" y="9730"/>
                  </a:lnTo>
                  <a:lnTo>
                    <a:pt x="100539" y="8098"/>
                  </a:lnTo>
                  <a:lnTo>
                    <a:pt x="100539" y="6465"/>
                  </a:lnTo>
                  <a:lnTo>
                    <a:pt x="100539" y="4854"/>
                  </a:lnTo>
                  <a:lnTo>
                    <a:pt x="100539" y="3222"/>
                  </a:lnTo>
                  <a:lnTo>
                    <a:pt x="100539" y="1611"/>
                  </a:lnTo>
                  <a:lnTo>
                    <a:pt x="100539" y="0"/>
                  </a:lnTo>
                  <a:lnTo>
                    <a:pt x="98802" y="0"/>
                  </a:lnTo>
                  <a:lnTo>
                    <a:pt x="98802" y="1611"/>
                  </a:lnTo>
                  <a:lnTo>
                    <a:pt x="97170" y="1611"/>
                  </a:lnTo>
                  <a:lnTo>
                    <a:pt x="97170" y="3243"/>
                  </a:lnTo>
                  <a:lnTo>
                    <a:pt x="3244" y="3243"/>
                  </a:lnTo>
                  <a:lnTo>
                    <a:pt x="3244" y="1611"/>
                  </a:lnTo>
                  <a:lnTo>
                    <a:pt x="1633" y="1611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802;p108">
              <a:extLst>
                <a:ext uri="{FF2B5EF4-FFF2-40B4-BE49-F238E27FC236}">
                  <a16:creationId xmlns:a16="http://schemas.microsoft.com/office/drawing/2014/main" id="{4CA52395-0E01-4DEC-9670-0EE19D5857E9}"/>
                </a:ext>
              </a:extLst>
            </p:cNvPr>
            <p:cNvSpPr/>
            <p:nvPr/>
          </p:nvSpPr>
          <p:spPr>
            <a:xfrm>
              <a:off x="3995478" y="3703158"/>
              <a:ext cx="1150106" cy="115259"/>
            </a:xfrm>
            <a:custGeom>
              <a:avLst/>
              <a:gdLst/>
              <a:ahLst/>
              <a:cxnLst/>
              <a:rect l="l" t="t" r="r" b="b"/>
              <a:pathLst>
                <a:path w="32370" h="3244" extrusionOk="0">
                  <a:moveTo>
                    <a:pt x="1612" y="0"/>
                  </a:moveTo>
                  <a:lnTo>
                    <a:pt x="1612" y="1632"/>
                  </a:lnTo>
                  <a:lnTo>
                    <a:pt x="0" y="1632"/>
                  </a:lnTo>
                  <a:lnTo>
                    <a:pt x="0" y="3244"/>
                  </a:lnTo>
                  <a:lnTo>
                    <a:pt x="32369" y="3244"/>
                  </a:lnTo>
                  <a:lnTo>
                    <a:pt x="32369" y="1632"/>
                  </a:lnTo>
                  <a:lnTo>
                    <a:pt x="30758" y="1632"/>
                  </a:lnTo>
                  <a:lnTo>
                    <a:pt x="30758" y="0"/>
                  </a:lnTo>
                  <a:lnTo>
                    <a:pt x="25883" y="0"/>
                  </a:lnTo>
                  <a:lnTo>
                    <a:pt x="25883" y="1632"/>
                  </a:lnTo>
                  <a:lnTo>
                    <a:pt x="6487" y="1632"/>
                  </a:lnTo>
                  <a:lnTo>
                    <a:pt x="6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803;p108">
              <a:extLst>
                <a:ext uri="{FF2B5EF4-FFF2-40B4-BE49-F238E27FC236}">
                  <a16:creationId xmlns:a16="http://schemas.microsoft.com/office/drawing/2014/main" id="{4F58F448-20E3-4B4A-9FA8-B9AF550CB67D}"/>
                </a:ext>
              </a:extLst>
            </p:cNvPr>
            <p:cNvSpPr/>
            <p:nvPr/>
          </p:nvSpPr>
          <p:spPr>
            <a:xfrm>
              <a:off x="2785925" y="1171826"/>
              <a:ext cx="3572151" cy="1843687"/>
            </a:xfrm>
            <a:custGeom>
              <a:avLst/>
              <a:gdLst/>
              <a:ahLst/>
              <a:cxnLst/>
              <a:rect l="l" t="t" r="r" b="b"/>
              <a:pathLst>
                <a:path w="100539" h="51891" extrusionOk="0">
                  <a:moveTo>
                    <a:pt x="97295" y="3223"/>
                  </a:moveTo>
                  <a:lnTo>
                    <a:pt x="97295" y="4834"/>
                  </a:lnTo>
                  <a:lnTo>
                    <a:pt x="97295" y="6466"/>
                  </a:lnTo>
                  <a:lnTo>
                    <a:pt x="97295" y="8077"/>
                  </a:lnTo>
                  <a:lnTo>
                    <a:pt x="97295" y="9709"/>
                  </a:lnTo>
                  <a:lnTo>
                    <a:pt x="97295" y="11320"/>
                  </a:lnTo>
                  <a:lnTo>
                    <a:pt x="97295" y="12952"/>
                  </a:lnTo>
                  <a:lnTo>
                    <a:pt x="97295" y="14563"/>
                  </a:lnTo>
                  <a:lnTo>
                    <a:pt x="97295" y="16195"/>
                  </a:lnTo>
                  <a:lnTo>
                    <a:pt x="97295" y="17827"/>
                  </a:lnTo>
                  <a:lnTo>
                    <a:pt x="97295" y="19438"/>
                  </a:lnTo>
                  <a:lnTo>
                    <a:pt x="97295" y="21071"/>
                  </a:lnTo>
                  <a:lnTo>
                    <a:pt x="97295" y="22682"/>
                  </a:lnTo>
                  <a:lnTo>
                    <a:pt x="97295" y="24314"/>
                  </a:lnTo>
                  <a:lnTo>
                    <a:pt x="97295" y="25925"/>
                  </a:lnTo>
                  <a:lnTo>
                    <a:pt x="97295" y="27557"/>
                  </a:lnTo>
                  <a:lnTo>
                    <a:pt x="97295" y="29168"/>
                  </a:lnTo>
                  <a:lnTo>
                    <a:pt x="97295" y="30800"/>
                  </a:lnTo>
                  <a:lnTo>
                    <a:pt x="97295" y="32411"/>
                  </a:lnTo>
                  <a:lnTo>
                    <a:pt x="97295" y="34043"/>
                  </a:lnTo>
                  <a:lnTo>
                    <a:pt x="97295" y="35654"/>
                  </a:lnTo>
                  <a:lnTo>
                    <a:pt x="97295" y="37286"/>
                  </a:lnTo>
                  <a:lnTo>
                    <a:pt x="97295" y="38897"/>
                  </a:lnTo>
                  <a:lnTo>
                    <a:pt x="97295" y="40529"/>
                  </a:lnTo>
                  <a:lnTo>
                    <a:pt x="97295" y="42141"/>
                  </a:lnTo>
                  <a:lnTo>
                    <a:pt x="97295" y="43773"/>
                  </a:lnTo>
                  <a:lnTo>
                    <a:pt x="97295" y="45384"/>
                  </a:lnTo>
                  <a:lnTo>
                    <a:pt x="97295" y="47016"/>
                  </a:lnTo>
                  <a:lnTo>
                    <a:pt x="97295" y="48627"/>
                  </a:lnTo>
                  <a:lnTo>
                    <a:pt x="95559" y="48627"/>
                  </a:lnTo>
                  <a:lnTo>
                    <a:pt x="95559" y="48585"/>
                  </a:lnTo>
                  <a:lnTo>
                    <a:pt x="3244" y="48585"/>
                  </a:lnTo>
                  <a:lnTo>
                    <a:pt x="3244" y="46953"/>
                  </a:lnTo>
                  <a:lnTo>
                    <a:pt x="3244" y="45321"/>
                  </a:lnTo>
                  <a:lnTo>
                    <a:pt x="3244" y="43710"/>
                  </a:lnTo>
                  <a:lnTo>
                    <a:pt x="3244" y="42078"/>
                  </a:lnTo>
                  <a:lnTo>
                    <a:pt x="3244" y="40467"/>
                  </a:lnTo>
                  <a:lnTo>
                    <a:pt x="3244" y="38835"/>
                  </a:lnTo>
                  <a:lnTo>
                    <a:pt x="3244" y="37224"/>
                  </a:lnTo>
                  <a:lnTo>
                    <a:pt x="3244" y="35592"/>
                  </a:lnTo>
                  <a:lnTo>
                    <a:pt x="3244" y="33980"/>
                  </a:lnTo>
                  <a:lnTo>
                    <a:pt x="3244" y="32348"/>
                  </a:lnTo>
                  <a:lnTo>
                    <a:pt x="3244" y="30737"/>
                  </a:lnTo>
                  <a:lnTo>
                    <a:pt x="3244" y="29105"/>
                  </a:lnTo>
                  <a:lnTo>
                    <a:pt x="3244" y="27494"/>
                  </a:lnTo>
                  <a:lnTo>
                    <a:pt x="3244" y="25862"/>
                  </a:lnTo>
                  <a:lnTo>
                    <a:pt x="3244" y="24314"/>
                  </a:lnTo>
                  <a:lnTo>
                    <a:pt x="3244" y="22682"/>
                  </a:lnTo>
                  <a:lnTo>
                    <a:pt x="3244" y="21050"/>
                  </a:lnTo>
                  <a:lnTo>
                    <a:pt x="3244" y="19438"/>
                  </a:lnTo>
                  <a:lnTo>
                    <a:pt x="3244" y="17806"/>
                  </a:lnTo>
                  <a:lnTo>
                    <a:pt x="3244" y="16195"/>
                  </a:lnTo>
                  <a:lnTo>
                    <a:pt x="3244" y="14563"/>
                  </a:lnTo>
                  <a:lnTo>
                    <a:pt x="3244" y="12952"/>
                  </a:lnTo>
                  <a:lnTo>
                    <a:pt x="3244" y="11320"/>
                  </a:lnTo>
                  <a:lnTo>
                    <a:pt x="3244" y="9709"/>
                  </a:lnTo>
                  <a:lnTo>
                    <a:pt x="3244" y="8077"/>
                  </a:lnTo>
                  <a:lnTo>
                    <a:pt x="3244" y="6466"/>
                  </a:lnTo>
                  <a:lnTo>
                    <a:pt x="3244" y="4834"/>
                  </a:lnTo>
                  <a:lnTo>
                    <a:pt x="3244" y="3223"/>
                  </a:lnTo>
                  <a:close/>
                  <a:moveTo>
                    <a:pt x="3244" y="0"/>
                  </a:moveTo>
                  <a:lnTo>
                    <a:pt x="3244" y="1632"/>
                  </a:lnTo>
                  <a:lnTo>
                    <a:pt x="1633" y="1632"/>
                  </a:lnTo>
                  <a:lnTo>
                    <a:pt x="1633" y="3244"/>
                  </a:lnTo>
                  <a:lnTo>
                    <a:pt x="1" y="3244"/>
                  </a:lnTo>
                  <a:lnTo>
                    <a:pt x="1" y="4876"/>
                  </a:lnTo>
                  <a:lnTo>
                    <a:pt x="1" y="6487"/>
                  </a:lnTo>
                  <a:lnTo>
                    <a:pt x="1" y="8119"/>
                  </a:lnTo>
                  <a:lnTo>
                    <a:pt x="1" y="9730"/>
                  </a:lnTo>
                  <a:lnTo>
                    <a:pt x="1" y="11362"/>
                  </a:lnTo>
                  <a:lnTo>
                    <a:pt x="1" y="12973"/>
                  </a:lnTo>
                  <a:lnTo>
                    <a:pt x="1" y="14605"/>
                  </a:lnTo>
                  <a:lnTo>
                    <a:pt x="1" y="16216"/>
                  </a:lnTo>
                  <a:lnTo>
                    <a:pt x="1" y="17848"/>
                  </a:lnTo>
                  <a:lnTo>
                    <a:pt x="1" y="19459"/>
                  </a:lnTo>
                  <a:lnTo>
                    <a:pt x="1" y="21091"/>
                  </a:lnTo>
                  <a:lnTo>
                    <a:pt x="1" y="22703"/>
                  </a:lnTo>
                  <a:lnTo>
                    <a:pt x="1" y="24335"/>
                  </a:lnTo>
                  <a:lnTo>
                    <a:pt x="1" y="25946"/>
                  </a:lnTo>
                  <a:lnTo>
                    <a:pt x="1" y="27578"/>
                  </a:lnTo>
                  <a:lnTo>
                    <a:pt x="1" y="29189"/>
                  </a:lnTo>
                  <a:lnTo>
                    <a:pt x="1" y="30821"/>
                  </a:lnTo>
                  <a:lnTo>
                    <a:pt x="1" y="32432"/>
                  </a:lnTo>
                  <a:lnTo>
                    <a:pt x="1" y="34064"/>
                  </a:lnTo>
                  <a:lnTo>
                    <a:pt x="1" y="35675"/>
                  </a:lnTo>
                  <a:lnTo>
                    <a:pt x="1" y="37307"/>
                  </a:lnTo>
                  <a:lnTo>
                    <a:pt x="1" y="38918"/>
                  </a:lnTo>
                  <a:lnTo>
                    <a:pt x="1" y="40550"/>
                  </a:lnTo>
                  <a:lnTo>
                    <a:pt x="1" y="42162"/>
                  </a:lnTo>
                  <a:lnTo>
                    <a:pt x="1" y="43794"/>
                  </a:lnTo>
                  <a:lnTo>
                    <a:pt x="1" y="45405"/>
                  </a:lnTo>
                  <a:lnTo>
                    <a:pt x="1" y="47037"/>
                  </a:lnTo>
                  <a:lnTo>
                    <a:pt x="1" y="48648"/>
                  </a:lnTo>
                  <a:lnTo>
                    <a:pt x="1633" y="48648"/>
                  </a:lnTo>
                  <a:lnTo>
                    <a:pt x="1633" y="50280"/>
                  </a:lnTo>
                  <a:lnTo>
                    <a:pt x="3244" y="50280"/>
                  </a:lnTo>
                  <a:lnTo>
                    <a:pt x="3244" y="51891"/>
                  </a:lnTo>
                  <a:lnTo>
                    <a:pt x="97295" y="51891"/>
                  </a:lnTo>
                  <a:lnTo>
                    <a:pt x="97295" y="50196"/>
                  </a:lnTo>
                  <a:lnTo>
                    <a:pt x="98927" y="50196"/>
                  </a:lnTo>
                  <a:lnTo>
                    <a:pt x="98927" y="48585"/>
                  </a:lnTo>
                  <a:lnTo>
                    <a:pt x="100539" y="48585"/>
                  </a:lnTo>
                  <a:lnTo>
                    <a:pt x="100539" y="46953"/>
                  </a:lnTo>
                  <a:lnTo>
                    <a:pt x="100539" y="45321"/>
                  </a:lnTo>
                  <a:lnTo>
                    <a:pt x="100539" y="43710"/>
                  </a:lnTo>
                  <a:lnTo>
                    <a:pt x="100539" y="42078"/>
                  </a:lnTo>
                  <a:lnTo>
                    <a:pt x="100539" y="40467"/>
                  </a:lnTo>
                  <a:lnTo>
                    <a:pt x="100539" y="38835"/>
                  </a:lnTo>
                  <a:lnTo>
                    <a:pt x="100539" y="37224"/>
                  </a:lnTo>
                  <a:lnTo>
                    <a:pt x="100539" y="35592"/>
                  </a:lnTo>
                  <a:lnTo>
                    <a:pt x="100539" y="33980"/>
                  </a:lnTo>
                  <a:lnTo>
                    <a:pt x="100539" y="32348"/>
                  </a:lnTo>
                  <a:lnTo>
                    <a:pt x="100539" y="30737"/>
                  </a:lnTo>
                  <a:lnTo>
                    <a:pt x="100539" y="29105"/>
                  </a:lnTo>
                  <a:lnTo>
                    <a:pt x="100539" y="27494"/>
                  </a:lnTo>
                  <a:lnTo>
                    <a:pt x="100539" y="25862"/>
                  </a:lnTo>
                  <a:lnTo>
                    <a:pt x="100539" y="24314"/>
                  </a:lnTo>
                  <a:lnTo>
                    <a:pt x="100539" y="22682"/>
                  </a:lnTo>
                  <a:lnTo>
                    <a:pt x="100539" y="21050"/>
                  </a:lnTo>
                  <a:lnTo>
                    <a:pt x="100539" y="19438"/>
                  </a:lnTo>
                  <a:lnTo>
                    <a:pt x="100539" y="17806"/>
                  </a:lnTo>
                  <a:lnTo>
                    <a:pt x="100539" y="16195"/>
                  </a:lnTo>
                  <a:lnTo>
                    <a:pt x="100539" y="14563"/>
                  </a:lnTo>
                  <a:lnTo>
                    <a:pt x="100539" y="12952"/>
                  </a:lnTo>
                  <a:lnTo>
                    <a:pt x="100539" y="11320"/>
                  </a:lnTo>
                  <a:lnTo>
                    <a:pt x="100539" y="9709"/>
                  </a:lnTo>
                  <a:lnTo>
                    <a:pt x="100539" y="8077"/>
                  </a:lnTo>
                  <a:lnTo>
                    <a:pt x="100539" y="6466"/>
                  </a:lnTo>
                  <a:lnTo>
                    <a:pt x="100539" y="4834"/>
                  </a:lnTo>
                  <a:lnTo>
                    <a:pt x="100539" y="3223"/>
                  </a:lnTo>
                  <a:lnTo>
                    <a:pt x="98802" y="3223"/>
                  </a:lnTo>
                  <a:lnTo>
                    <a:pt x="98802" y="1632"/>
                  </a:lnTo>
                  <a:lnTo>
                    <a:pt x="97170" y="1632"/>
                  </a:lnTo>
                  <a:lnTo>
                    <a:pt x="97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A7B69C9-D5EC-43E1-A483-729AD4954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69" y="1096103"/>
            <a:ext cx="6412385" cy="32097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5" name="Google Shape;15795;p10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SCOREBOARD</a:t>
            </a:r>
            <a:endParaRPr lang="en-US"/>
          </a:p>
        </p:txBody>
      </p:sp>
      <p:grpSp>
        <p:nvGrpSpPr>
          <p:cNvPr id="15805" name="Google Shape;15805;p108"/>
          <p:cNvGrpSpPr/>
          <p:nvPr/>
        </p:nvGrpSpPr>
        <p:grpSpPr>
          <a:xfrm rot="16200000">
            <a:off x="3051279" y="531425"/>
            <a:ext cx="242782" cy="161857"/>
            <a:chOff x="2500050" y="3730175"/>
            <a:chExt cx="2619000" cy="1746025"/>
          </a:xfrm>
        </p:grpSpPr>
        <p:sp>
          <p:nvSpPr>
            <p:cNvPr id="15806" name="Google Shape;15806;p10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7" name="Google Shape;15807;p10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8" name="Google Shape;15808;p10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9" name="Google Shape;15809;p10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0" name="Google Shape;15810;p108"/>
          <p:cNvGrpSpPr/>
          <p:nvPr/>
        </p:nvGrpSpPr>
        <p:grpSpPr>
          <a:xfrm rot="5400000">
            <a:off x="5849941" y="531429"/>
            <a:ext cx="242782" cy="161857"/>
            <a:chOff x="2500050" y="3730175"/>
            <a:chExt cx="2619000" cy="1746025"/>
          </a:xfrm>
        </p:grpSpPr>
        <p:sp>
          <p:nvSpPr>
            <p:cNvPr id="15811" name="Google Shape;15811;p10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2" name="Google Shape;15812;p10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3" name="Google Shape;15813;p10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4" name="Google Shape;15814;p10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5797;p108">
            <a:extLst>
              <a:ext uri="{FF2B5EF4-FFF2-40B4-BE49-F238E27FC236}">
                <a16:creationId xmlns:a16="http://schemas.microsoft.com/office/drawing/2014/main" id="{28A9CEBA-3A01-4593-9D6A-E0CAE2F93329}"/>
              </a:ext>
            </a:extLst>
          </p:cNvPr>
          <p:cNvGrpSpPr/>
          <p:nvPr/>
        </p:nvGrpSpPr>
        <p:grpSpPr>
          <a:xfrm>
            <a:off x="1141861" y="865325"/>
            <a:ext cx="6860277" cy="5240521"/>
            <a:chOff x="2785925" y="1171826"/>
            <a:chExt cx="3572151" cy="2646591"/>
          </a:xfrm>
        </p:grpSpPr>
        <p:sp>
          <p:nvSpPr>
            <p:cNvPr id="27" name="Google Shape;15798;p108">
              <a:extLst>
                <a:ext uri="{FF2B5EF4-FFF2-40B4-BE49-F238E27FC236}">
                  <a16:creationId xmlns:a16="http://schemas.microsoft.com/office/drawing/2014/main" id="{A9082311-C38E-4E55-9DA0-CB589FD23883}"/>
                </a:ext>
              </a:extLst>
            </p:cNvPr>
            <p:cNvSpPr/>
            <p:nvPr/>
          </p:nvSpPr>
          <p:spPr>
            <a:xfrm>
              <a:off x="2902641" y="1287050"/>
              <a:ext cx="3335734" cy="1611037"/>
            </a:xfrm>
            <a:custGeom>
              <a:avLst/>
              <a:gdLst/>
              <a:ahLst/>
              <a:cxnLst/>
              <a:rect l="l" t="t" r="r" b="b"/>
              <a:pathLst>
                <a:path w="93885" h="45343" extrusionOk="0">
                  <a:moveTo>
                    <a:pt x="1" y="1"/>
                  </a:moveTo>
                  <a:lnTo>
                    <a:pt x="1" y="45342"/>
                  </a:lnTo>
                  <a:lnTo>
                    <a:pt x="93885" y="45342"/>
                  </a:lnTo>
                  <a:lnTo>
                    <a:pt x="93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00;p108">
              <a:extLst>
                <a:ext uri="{FF2B5EF4-FFF2-40B4-BE49-F238E27FC236}">
                  <a16:creationId xmlns:a16="http://schemas.microsoft.com/office/drawing/2014/main" id="{12CD6361-54CE-41BA-BC9D-7583B4856305}"/>
                </a:ext>
              </a:extLst>
            </p:cNvPr>
            <p:cNvSpPr/>
            <p:nvPr/>
          </p:nvSpPr>
          <p:spPr>
            <a:xfrm>
              <a:off x="4512904" y="3128496"/>
              <a:ext cx="115259" cy="115259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0" y="0"/>
                  </a:moveTo>
                  <a:lnTo>
                    <a:pt x="0" y="1612"/>
                  </a:lnTo>
                  <a:lnTo>
                    <a:pt x="0" y="3244"/>
                  </a:lnTo>
                  <a:lnTo>
                    <a:pt x="3243" y="3244"/>
                  </a:lnTo>
                  <a:lnTo>
                    <a:pt x="3243" y="1612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801;p108">
              <a:extLst>
                <a:ext uri="{FF2B5EF4-FFF2-40B4-BE49-F238E27FC236}">
                  <a16:creationId xmlns:a16="http://schemas.microsoft.com/office/drawing/2014/main" id="{8801F76C-DB06-42A4-86FE-02F1C2A27E73}"/>
                </a:ext>
              </a:extLst>
            </p:cNvPr>
            <p:cNvSpPr/>
            <p:nvPr/>
          </p:nvSpPr>
          <p:spPr>
            <a:xfrm>
              <a:off x="2785925" y="2898049"/>
              <a:ext cx="3572151" cy="518170"/>
            </a:xfrm>
            <a:custGeom>
              <a:avLst/>
              <a:gdLst/>
              <a:ahLst/>
              <a:cxnLst/>
              <a:rect l="l" t="t" r="r" b="b"/>
              <a:pathLst>
                <a:path w="100539" h="14584" extrusionOk="0">
                  <a:moveTo>
                    <a:pt x="51849" y="6465"/>
                  </a:moveTo>
                  <a:lnTo>
                    <a:pt x="51849" y="8098"/>
                  </a:lnTo>
                  <a:lnTo>
                    <a:pt x="51849" y="9730"/>
                  </a:lnTo>
                  <a:lnTo>
                    <a:pt x="48606" y="9730"/>
                  </a:lnTo>
                  <a:lnTo>
                    <a:pt x="48606" y="8098"/>
                  </a:lnTo>
                  <a:lnTo>
                    <a:pt x="48606" y="6465"/>
                  </a:lnTo>
                  <a:close/>
                  <a:moveTo>
                    <a:pt x="1" y="0"/>
                  </a:moveTo>
                  <a:lnTo>
                    <a:pt x="1" y="1611"/>
                  </a:lnTo>
                  <a:lnTo>
                    <a:pt x="1" y="3243"/>
                  </a:lnTo>
                  <a:lnTo>
                    <a:pt x="1" y="4854"/>
                  </a:lnTo>
                  <a:lnTo>
                    <a:pt x="1" y="6486"/>
                  </a:lnTo>
                  <a:lnTo>
                    <a:pt x="1" y="8098"/>
                  </a:lnTo>
                  <a:lnTo>
                    <a:pt x="1" y="9730"/>
                  </a:lnTo>
                  <a:lnTo>
                    <a:pt x="1" y="11341"/>
                  </a:lnTo>
                  <a:lnTo>
                    <a:pt x="1633" y="11341"/>
                  </a:lnTo>
                  <a:lnTo>
                    <a:pt x="1633" y="12973"/>
                  </a:lnTo>
                  <a:lnTo>
                    <a:pt x="3244" y="12973"/>
                  </a:lnTo>
                  <a:lnTo>
                    <a:pt x="3244" y="14584"/>
                  </a:lnTo>
                  <a:lnTo>
                    <a:pt x="40551" y="14584"/>
                  </a:lnTo>
                  <a:lnTo>
                    <a:pt x="40551" y="12973"/>
                  </a:lnTo>
                  <a:lnTo>
                    <a:pt x="60010" y="12973"/>
                  </a:lnTo>
                  <a:lnTo>
                    <a:pt x="60010" y="14584"/>
                  </a:lnTo>
                  <a:lnTo>
                    <a:pt x="97295" y="14584"/>
                  </a:lnTo>
                  <a:lnTo>
                    <a:pt x="97295" y="12973"/>
                  </a:lnTo>
                  <a:lnTo>
                    <a:pt x="98927" y="12973"/>
                  </a:lnTo>
                  <a:lnTo>
                    <a:pt x="98927" y="11341"/>
                  </a:lnTo>
                  <a:lnTo>
                    <a:pt x="100539" y="11341"/>
                  </a:lnTo>
                  <a:lnTo>
                    <a:pt x="100539" y="9730"/>
                  </a:lnTo>
                  <a:lnTo>
                    <a:pt x="100539" y="8098"/>
                  </a:lnTo>
                  <a:lnTo>
                    <a:pt x="100539" y="6465"/>
                  </a:lnTo>
                  <a:lnTo>
                    <a:pt x="100539" y="4854"/>
                  </a:lnTo>
                  <a:lnTo>
                    <a:pt x="100539" y="3222"/>
                  </a:lnTo>
                  <a:lnTo>
                    <a:pt x="100539" y="1611"/>
                  </a:lnTo>
                  <a:lnTo>
                    <a:pt x="100539" y="0"/>
                  </a:lnTo>
                  <a:lnTo>
                    <a:pt x="98802" y="0"/>
                  </a:lnTo>
                  <a:lnTo>
                    <a:pt x="98802" y="1611"/>
                  </a:lnTo>
                  <a:lnTo>
                    <a:pt x="97170" y="1611"/>
                  </a:lnTo>
                  <a:lnTo>
                    <a:pt x="97170" y="3243"/>
                  </a:lnTo>
                  <a:lnTo>
                    <a:pt x="3244" y="3243"/>
                  </a:lnTo>
                  <a:lnTo>
                    <a:pt x="3244" y="1611"/>
                  </a:lnTo>
                  <a:lnTo>
                    <a:pt x="1633" y="1611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802;p108">
              <a:extLst>
                <a:ext uri="{FF2B5EF4-FFF2-40B4-BE49-F238E27FC236}">
                  <a16:creationId xmlns:a16="http://schemas.microsoft.com/office/drawing/2014/main" id="{B032E880-ECD9-42EA-93B1-FED26212D8FA}"/>
                </a:ext>
              </a:extLst>
            </p:cNvPr>
            <p:cNvSpPr/>
            <p:nvPr/>
          </p:nvSpPr>
          <p:spPr>
            <a:xfrm>
              <a:off x="3995478" y="3703158"/>
              <a:ext cx="1150106" cy="115259"/>
            </a:xfrm>
            <a:custGeom>
              <a:avLst/>
              <a:gdLst/>
              <a:ahLst/>
              <a:cxnLst/>
              <a:rect l="l" t="t" r="r" b="b"/>
              <a:pathLst>
                <a:path w="32370" h="3244" extrusionOk="0">
                  <a:moveTo>
                    <a:pt x="1612" y="0"/>
                  </a:moveTo>
                  <a:lnTo>
                    <a:pt x="1612" y="1632"/>
                  </a:lnTo>
                  <a:lnTo>
                    <a:pt x="0" y="1632"/>
                  </a:lnTo>
                  <a:lnTo>
                    <a:pt x="0" y="3244"/>
                  </a:lnTo>
                  <a:lnTo>
                    <a:pt x="32369" y="3244"/>
                  </a:lnTo>
                  <a:lnTo>
                    <a:pt x="32369" y="1632"/>
                  </a:lnTo>
                  <a:lnTo>
                    <a:pt x="30758" y="1632"/>
                  </a:lnTo>
                  <a:lnTo>
                    <a:pt x="30758" y="0"/>
                  </a:lnTo>
                  <a:lnTo>
                    <a:pt x="25883" y="0"/>
                  </a:lnTo>
                  <a:lnTo>
                    <a:pt x="25883" y="1632"/>
                  </a:lnTo>
                  <a:lnTo>
                    <a:pt x="6487" y="1632"/>
                  </a:lnTo>
                  <a:lnTo>
                    <a:pt x="6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803;p108">
              <a:extLst>
                <a:ext uri="{FF2B5EF4-FFF2-40B4-BE49-F238E27FC236}">
                  <a16:creationId xmlns:a16="http://schemas.microsoft.com/office/drawing/2014/main" id="{A5F6A14D-A877-4C43-81EC-FCE57C7CE687}"/>
                </a:ext>
              </a:extLst>
            </p:cNvPr>
            <p:cNvSpPr/>
            <p:nvPr/>
          </p:nvSpPr>
          <p:spPr>
            <a:xfrm>
              <a:off x="2785925" y="1171826"/>
              <a:ext cx="3572151" cy="1843687"/>
            </a:xfrm>
            <a:custGeom>
              <a:avLst/>
              <a:gdLst/>
              <a:ahLst/>
              <a:cxnLst/>
              <a:rect l="l" t="t" r="r" b="b"/>
              <a:pathLst>
                <a:path w="100539" h="51891" extrusionOk="0">
                  <a:moveTo>
                    <a:pt x="97295" y="3223"/>
                  </a:moveTo>
                  <a:lnTo>
                    <a:pt x="97295" y="4834"/>
                  </a:lnTo>
                  <a:lnTo>
                    <a:pt x="97295" y="6466"/>
                  </a:lnTo>
                  <a:lnTo>
                    <a:pt x="97295" y="8077"/>
                  </a:lnTo>
                  <a:lnTo>
                    <a:pt x="97295" y="9709"/>
                  </a:lnTo>
                  <a:lnTo>
                    <a:pt x="97295" y="11320"/>
                  </a:lnTo>
                  <a:lnTo>
                    <a:pt x="97295" y="12952"/>
                  </a:lnTo>
                  <a:lnTo>
                    <a:pt x="97295" y="14563"/>
                  </a:lnTo>
                  <a:lnTo>
                    <a:pt x="97295" y="16195"/>
                  </a:lnTo>
                  <a:lnTo>
                    <a:pt x="97295" y="17827"/>
                  </a:lnTo>
                  <a:lnTo>
                    <a:pt x="97295" y="19438"/>
                  </a:lnTo>
                  <a:lnTo>
                    <a:pt x="97295" y="21071"/>
                  </a:lnTo>
                  <a:lnTo>
                    <a:pt x="97295" y="22682"/>
                  </a:lnTo>
                  <a:lnTo>
                    <a:pt x="97295" y="24314"/>
                  </a:lnTo>
                  <a:lnTo>
                    <a:pt x="97295" y="25925"/>
                  </a:lnTo>
                  <a:lnTo>
                    <a:pt x="97295" y="27557"/>
                  </a:lnTo>
                  <a:lnTo>
                    <a:pt x="97295" y="29168"/>
                  </a:lnTo>
                  <a:lnTo>
                    <a:pt x="97295" y="30800"/>
                  </a:lnTo>
                  <a:lnTo>
                    <a:pt x="97295" y="32411"/>
                  </a:lnTo>
                  <a:lnTo>
                    <a:pt x="97295" y="34043"/>
                  </a:lnTo>
                  <a:lnTo>
                    <a:pt x="97295" y="35654"/>
                  </a:lnTo>
                  <a:lnTo>
                    <a:pt x="97295" y="37286"/>
                  </a:lnTo>
                  <a:lnTo>
                    <a:pt x="97295" y="38897"/>
                  </a:lnTo>
                  <a:lnTo>
                    <a:pt x="97295" y="40529"/>
                  </a:lnTo>
                  <a:lnTo>
                    <a:pt x="97295" y="42141"/>
                  </a:lnTo>
                  <a:lnTo>
                    <a:pt x="97295" y="43773"/>
                  </a:lnTo>
                  <a:lnTo>
                    <a:pt x="97295" y="45384"/>
                  </a:lnTo>
                  <a:lnTo>
                    <a:pt x="97295" y="47016"/>
                  </a:lnTo>
                  <a:lnTo>
                    <a:pt x="97295" y="48627"/>
                  </a:lnTo>
                  <a:lnTo>
                    <a:pt x="95559" y="48627"/>
                  </a:lnTo>
                  <a:lnTo>
                    <a:pt x="95559" y="48585"/>
                  </a:lnTo>
                  <a:lnTo>
                    <a:pt x="3244" y="48585"/>
                  </a:lnTo>
                  <a:lnTo>
                    <a:pt x="3244" y="46953"/>
                  </a:lnTo>
                  <a:lnTo>
                    <a:pt x="3244" y="45321"/>
                  </a:lnTo>
                  <a:lnTo>
                    <a:pt x="3244" y="43710"/>
                  </a:lnTo>
                  <a:lnTo>
                    <a:pt x="3244" y="42078"/>
                  </a:lnTo>
                  <a:lnTo>
                    <a:pt x="3244" y="40467"/>
                  </a:lnTo>
                  <a:lnTo>
                    <a:pt x="3244" y="38835"/>
                  </a:lnTo>
                  <a:lnTo>
                    <a:pt x="3244" y="37224"/>
                  </a:lnTo>
                  <a:lnTo>
                    <a:pt x="3244" y="35592"/>
                  </a:lnTo>
                  <a:lnTo>
                    <a:pt x="3244" y="33980"/>
                  </a:lnTo>
                  <a:lnTo>
                    <a:pt x="3244" y="32348"/>
                  </a:lnTo>
                  <a:lnTo>
                    <a:pt x="3244" y="30737"/>
                  </a:lnTo>
                  <a:lnTo>
                    <a:pt x="3244" y="29105"/>
                  </a:lnTo>
                  <a:lnTo>
                    <a:pt x="3244" y="27494"/>
                  </a:lnTo>
                  <a:lnTo>
                    <a:pt x="3244" y="25862"/>
                  </a:lnTo>
                  <a:lnTo>
                    <a:pt x="3244" y="24314"/>
                  </a:lnTo>
                  <a:lnTo>
                    <a:pt x="3244" y="22682"/>
                  </a:lnTo>
                  <a:lnTo>
                    <a:pt x="3244" y="21050"/>
                  </a:lnTo>
                  <a:lnTo>
                    <a:pt x="3244" y="19438"/>
                  </a:lnTo>
                  <a:lnTo>
                    <a:pt x="3244" y="17806"/>
                  </a:lnTo>
                  <a:lnTo>
                    <a:pt x="3244" y="16195"/>
                  </a:lnTo>
                  <a:lnTo>
                    <a:pt x="3244" y="14563"/>
                  </a:lnTo>
                  <a:lnTo>
                    <a:pt x="3244" y="12952"/>
                  </a:lnTo>
                  <a:lnTo>
                    <a:pt x="3244" y="11320"/>
                  </a:lnTo>
                  <a:lnTo>
                    <a:pt x="3244" y="9709"/>
                  </a:lnTo>
                  <a:lnTo>
                    <a:pt x="3244" y="8077"/>
                  </a:lnTo>
                  <a:lnTo>
                    <a:pt x="3244" y="6466"/>
                  </a:lnTo>
                  <a:lnTo>
                    <a:pt x="3244" y="4834"/>
                  </a:lnTo>
                  <a:lnTo>
                    <a:pt x="3244" y="3223"/>
                  </a:lnTo>
                  <a:close/>
                  <a:moveTo>
                    <a:pt x="3244" y="0"/>
                  </a:moveTo>
                  <a:lnTo>
                    <a:pt x="3244" y="1632"/>
                  </a:lnTo>
                  <a:lnTo>
                    <a:pt x="1633" y="1632"/>
                  </a:lnTo>
                  <a:lnTo>
                    <a:pt x="1633" y="3244"/>
                  </a:lnTo>
                  <a:lnTo>
                    <a:pt x="1" y="3244"/>
                  </a:lnTo>
                  <a:lnTo>
                    <a:pt x="1" y="4876"/>
                  </a:lnTo>
                  <a:lnTo>
                    <a:pt x="1" y="6487"/>
                  </a:lnTo>
                  <a:lnTo>
                    <a:pt x="1" y="8119"/>
                  </a:lnTo>
                  <a:lnTo>
                    <a:pt x="1" y="9730"/>
                  </a:lnTo>
                  <a:lnTo>
                    <a:pt x="1" y="11362"/>
                  </a:lnTo>
                  <a:lnTo>
                    <a:pt x="1" y="12973"/>
                  </a:lnTo>
                  <a:lnTo>
                    <a:pt x="1" y="14605"/>
                  </a:lnTo>
                  <a:lnTo>
                    <a:pt x="1" y="16216"/>
                  </a:lnTo>
                  <a:lnTo>
                    <a:pt x="1" y="17848"/>
                  </a:lnTo>
                  <a:lnTo>
                    <a:pt x="1" y="19459"/>
                  </a:lnTo>
                  <a:lnTo>
                    <a:pt x="1" y="21091"/>
                  </a:lnTo>
                  <a:lnTo>
                    <a:pt x="1" y="22703"/>
                  </a:lnTo>
                  <a:lnTo>
                    <a:pt x="1" y="24335"/>
                  </a:lnTo>
                  <a:lnTo>
                    <a:pt x="1" y="25946"/>
                  </a:lnTo>
                  <a:lnTo>
                    <a:pt x="1" y="27578"/>
                  </a:lnTo>
                  <a:lnTo>
                    <a:pt x="1" y="29189"/>
                  </a:lnTo>
                  <a:lnTo>
                    <a:pt x="1" y="30821"/>
                  </a:lnTo>
                  <a:lnTo>
                    <a:pt x="1" y="32432"/>
                  </a:lnTo>
                  <a:lnTo>
                    <a:pt x="1" y="34064"/>
                  </a:lnTo>
                  <a:lnTo>
                    <a:pt x="1" y="35675"/>
                  </a:lnTo>
                  <a:lnTo>
                    <a:pt x="1" y="37307"/>
                  </a:lnTo>
                  <a:lnTo>
                    <a:pt x="1" y="38918"/>
                  </a:lnTo>
                  <a:lnTo>
                    <a:pt x="1" y="40550"/>
                  </a:lnTo>
                  <a:lnTo>
                    <a:pt x="1" y="42162"/>
                  </a:lnTo>
                  <a:lnTo>
                    <a:pt x="1" y="43794"/>
                  </a:lnTo>
                  <a:lnTo>
                    <a:pt x="1" y="45405"/>
                  </a:lnTo>
                  <a:lnTo>
                    <a:pt x="1" y="47037"/>
                  </a:lnTo>
                  <a:lnTo>
                    <a:pt x="1" y="48648"/>
                  </a:lnTo>
                  <a:lnTo>
                    <a:pt x="1633" y="48648"/>
                  </a:lnTo>
                  <a:lnTo>
                    <a:pt x="1633" y="50280"/>
                  </a:lnTo>
                  <a:lnTo>
                    <a:pt x="3244" y="50280"/>
                  </a:lnTo>
                  <a:lnTo>
                    <a:pt x="3244" y="51891"/>
                  </a:lnTo>
                  <a:lnTo>
                    <a:pt x="97295" y="51891"/>
                  </a:lnTo>
                  <a:lnTo>
                    <a:pt x="97295" y="50196"/>
                  </a:lnTo>
                  <a:lnTo>
                    <a:pt x="98927" y="50196"/>
                  </a:lnTo>
                  <a:lnTo>
                    <a:pt x="98927" y="48585"/>
                  </a:lnTo>
                  <a:lnTo>
                    <a:pt x="100539" y="48585"/>
                  </a:lnTo>
                  <a:lnTo>
                    <a:pt x="100539" y="46953"/>
                  </a:lnTo>
                  <a:lnTo>
                    <a:pt x="100539" y="45321"/>
                  </a:lnTo>
                  <a:lnTo>
                    <a:pt x="100539" y="43710"/>
                  </a:lnTo>
                  <a:lnTo>
                    <a:pt x="100539" y="42078"/>
                  </a:lnTo>
                  <a:lnTo>
                    <a:pt x="100539" y="40467"/>
                  </a:lnTo>
                  <a:lnTo>
                    <a:pt x="100539" y="38835"/>
                  </a:lnTo>
                  <a:lnTo>
                    <a:pt x="100539" y="37224"/>
                  </a:lnTo>
                  <a:lnTo>
                    <a:pt x="100539" y="35592"/>
                  </a:lnTo>
                  <a:lnTo>
                    <a:pt x="100539" y="33980"/>
                  </a:lnTo>
                  <a:lnTo>
                    <a:pt x="100539" y="32348"/>
                  </a:lnTo>
                  <a:lnTo>
                    <a:pt x="100539" y="30737"/>
                  </a:lnTo>
                  <a:lnTo>
                    <a:pt x="100539" y="29105"/>
                  </a:lnTo>
                  <a:lnTo>
                    <a:pt x="100539" y="27494"/>
                  </a:lnTo>
                  <a:lnTo>
                    <a:pt x="100539" y="25862"/>
                  </a:lnTo>
                  <a:lnTo>
                    <a:pt x="100539" y="24314"/>
                  </a:lnTo>
                  <a:lnTo>
                    <a:pt x="100539" y="22682"/>
                  </a:lnTo>
                  <a:lnTo>
                    <a:pt x="100539" y="21050"/>
                  </a:lnTo>
                  <a:lnTo>
                    <a:pt x="100539" y="19438"/>
                  </a:lnTo>
                  <a:lnTo>
                    <a:pt x="100539" y="17806"/>
                  </a:lnTo>
                  <a:lnTo>
                    <a:pt x="100539" y="16195"/>
                  </a:lnTo>
                  <a:lnTo>
                    <a:pt x="100539" y="14563"/>
                  </a:lnTo>
                  <a:lnTo>
                    <a:pt x="100539" y="12952"/>
                  </a:lnTo>
                  <a:lnTo>
                    <a:pt x="100539" y="11320"/>
                  </a:lnTo>
                  <a:lnTo>
                    <a:pt x="100539" y="9709"/>
                  </a:lnTo>
                  <a:lnTo>
                    <a:pt x="100539" y="8077"/>
                  </a:lnTo>
                  <a:lnTo>
                    <a:pt x="100539" y="6466"/>
                  </a:lnTo>
                  <a:lnTo>
                    <a:pt x="100539" y="4834"/>
                  </a:lnTo>
                  <a:lnTo>
                    <a:pt x="100539" y="3223"/>
                  </a:lnTo>
                  <a:lnTo>
                    <a:pt x="98802" y="3223"/>
                  </a:lnTo>
                  <a:lnTo>
                    <a:pt x="98802" y="1632"/>
                  </a:lnTo>
                  <a:lnTo>
                    <a:pt x="97170" y="1632"/>
                  </a:lnTo>
                  <a:lnTo>
                    <a:pt x="97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6FF7AF4-E370-4B3F-9B48-B51D14234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27" y="1093480"/>
            <a:ext cx="6426897" cy="32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7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 Video Games Newsletter by Slidesgo.pptx" id="{5BD483A8-07E2-422A-94A9-203D6F46558C}" vid="{01F9EE2F-7497-407E-8784-031A49ED5F5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 Video Games Newsletter by Slidesgo</Template>
  <TotalTime>1894</TotalTime>
  <Words>521</Words>
  <Application>Microsoft Office PowerPoint</Application>
  <PresentationFormat>On-screen Show (16:9)</PresentationFormat>
  <Paragraphs>95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Orbitron</vt:lpstr>
      <vt:lpstr>Orbitron ExtraBold</vt:lpstr>
      <vt:lpstr>Advent Pro Medium</vt:lpstr>
      <vt:lpstr>Arial</vt:lpstr>
      <vt:lpstr>Calibri</vt:lpstr>
      <vt:lpstr>Retro Video Games Newsletter XL by Slidesgo</vt:lpstr>
      <vt:lpstr>QUESTION</vt:lpstr>
      <vt:lpstr>CYBERBLOCK</vt:lpstr>
      <vt:lpstr>Level 01</vt:lpstr>
      <vt:lpstr>PROBLEM</vt:lpstr>
      <vt:lpstr>Project Solutions</vt:lpstr>
      <vt:lpstr>SOLUTIONS</vt:lpstr>
      <vt:lpstr>TEAM SELECTION</vt:lpstr>
      <vt:lpstr>GAMEPLAY</vt:lpstr>
      <vt:lpstr>SCOREBOARD</vt:lpstr>
      <vt:lpstr>Challenges</vt:lpstr>
      <vt:lpstr>CHALLENGES</vt:lpstr>
      <vt:lpstr>Testing</vt:lpstr>
      <vt:lpstr>COMPARING RESULTS</vt:lpstr>
      <vt:lpstr>PowerPoint Presentation</vt:lpstr>
      <vt:lpstr>Global Impact</vt:lpstr>
      <vt:lpstr>STUDENTS AND WORKER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CYBERBLOCK</dc:title>
  <dc:creator>Lau, Nelson</dc:creator>
  <cp:lastModifiedBy>Kelly, Zachary</cp:lastModifiedBy>
  <cp:revision>19</cp:revision>
  <dcterms:created xsi:type="dcterms:W3CDTF">2021-12-02T03:57:36Z</dcterms:created>
  <dcterms:modified xsi:type="dcterms:W3CDTF">2022-04-28T23:01:54Z</dcterms:modified>
</cp:coreProperties>
</file>