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13DA-0B9A-0F0C-EC82-E64BE0560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一生一芯组会</a:t>
            </a:r>
            <a:br>
              <a:rPr lang="en-CN" dirty="0"/>
            </a:br>
            <a:r>
              <a:rPr lang="en-US" altLang="zh-CN" dirty="0"/>
              <a:t>20230319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9D8CF-C48A-5840-485C-9D11769A6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烟雨松</a:t>
            </a:r>
            <a:r>
              <a:rPr lang="en-US" altLang="zh-CN" dirty="0"/>
              <a:t>·</a:t>
            </a:r>
            <a:r>
              <a:rPr lang="zh-CN" altLang="en-US" dirty="0"/>
              <a:t>北京一零一中国际部</a:t>
            </a:r>
            <a:r>
              <a:rPr lang="en-US" altLang="zh-CN" dirty="0"/>
              <a:t>&amp;</a:t>
            </a:r>
            <a:r>
              <a:rPr lang="zh-CN" altLang="en-US" dirty="0"/>
              <a:t>英才学院</a:t>
            </a:r>
            <a:endParaRPr lang="en-US" altLang="zh-CN" dirty="0"/>
          </a:p>
          <a:p>
            <a:r>
              <a:rPr lang="en-CN" dirty="0"/>
              <a:t>jasonyanyusong@outlook.com</a:t>
            </a:r>
          </a:p>
        </p:txBody>
      </p:sp>
    </p:spTree>
    <p:extLst>
      <p:ext uri="{BB962C8B-B14F-4D97-AF65-F5344CB8AC3E}">
        <p14:creationId xmlns:p14="http://schemas.microsoft.com/office/powerpoint/2010/main" val="2237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530B-0B39-1BFE-509F-B2ED1E87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CN" dirty="0"/>
              <a:t>Verilog</a:t>
            </a:r>
            <a:r>
              <a:rPr lang="zh-CN" altLang="en-US" dirty="0"/>
              <a:t> </a:t>
            </a:r>
            <a:r>
              <a:rPr lang="en-US" altLang="zh-CN" dirty="0"/>
              <a:t>OJ</a:t>
            </a:r>
            <a:r>
              <a:rPr lang="zh-CN" altLang="en-US" dirty="0"/>
              <a:t>复习部分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2B0B5-BCF1-4566-98DE-59B91BE8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815" y="1519482"/>
            <a:ext cx="5872370" cy="53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4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530B-0B39-1BFE-509F-B2ED1E87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CN" dirty="0"/>
              <a:t>计划任务</a:t>
            </a:r>
            <a:r>
              <a:rPr lang="zh-CN" altLang="en-US" dirty="0"/>
              <a:t>（下一周）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ECE9-933D-79E4-1333-7F64523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）支持</a:t>
            </a:r>
            <a:r>
              <a:rPr lang="en-US" altLang="zh-CN" dirty="0"/>
              <a:t>RISCV64IM</a:t>
            </a:r>
            <a:r>
              <a:rPr lang="zh-CN" altLang="en-US" dirty="0"/>
              <a:t>的</a:t>
            </a:r>
            <a:r>
              <a:rPr lang="en-US" altLang="zh-CN" dirty="0"/>
              <a:t>NEMU</a:t>
            </a:r>
            <a:r>
              <a:rPr lang="zh-CN" altLang="en-US" dirty="0"/>
              <a:t>（</a:t>
            </a:r>
            <a:r>
              <a:rPr lang="en-US" altLang="zh-CN" dirty="0"/>
              <a:t>PA2.1</a:t>
            </a:r>
            <a:r>
              <a:rPr lang="zh-CN" altLang="en-US" dirty="0"/>
              <a:t>阶段）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）继续复习</a:t>
            </a:r>
            <a:r>
              <a:rPr lang="en-US" altLang="zh-CN" dirty="0"/>
              <a:t>10</a:t>
            </a:r>
            <a:r>
              <a:rPr lang="zh-CN" altLang="en-US" dirty="0"/>
              <a:t>个中科大</a:t>
            </a:r>
            <a:r>
              <a:rPr lang="en-US" altLang="zh-CN" dirty="0"/>
              <a:t>Verilog</a:t>
            </a:r>
            <a:r>
              <a:rPr lang="zh-CN" altLang="en-US" dirty="0"/>
              <a:t> </a:t>
            </a:r>
            <a:r>
              <a:rPr lang="en-US" altLang="zh-CN" dirty="0"/>
              <a:t>OJ</a:t>
            </a:r>
            <a:r>
              <a:rPr lang="zh-CN" altLang="en-US" dirty="0"/>
              <a:t>的问题（</a:t>
            </a:r>
            <a:r>
              <a:rPr lang="en-US" altLang="zh-CN" dirty="0"/>
              <a:t>Q11-Q20</a:t>
            </a:r>
            <a:r>
              <a:rPr lang="zh-CN" altLang="en-US" dirty="0"/>
              <a:t>），同时复习数电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）阅读</a:t>
            </a:r>
            <a:r>
              <a:rPr lang="en-US" altLang="zh-CN" dirty="0"/>
              <a:t>Chisel/Scala</a:t>
            </a:r>
            <a:r>
              <a:rPr lang="zh-CN" altLang="en-US" dirty="0"/>
              <a:t>书籍并学习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（考虑到学校功课，具体执行情况可能会发生变化，会尽量保证完成任务）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618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62BD-BBFD-94AB-322A-F242E369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本次报告内容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30CD-4CD3-C824-5219-B13718C0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表达式求值部分</a:t>
            </a:r>
          </a:p>
          <a:p>
            <a:r>
              <a:rPr lang="en-CN" dirty="0"/>
              <a:t>监视点部分</a:t>
            </a:r>
          </a:p>
          <a:p>
            <a:r>
              <a:rPr lang="en-CN" dirty="0"/>
              <a:t>Verilog</a:t>
            </a:r>
            <a:r>
              <a:rPr lang="zh-CN" altLang="en-US" dirty="0"/>
              <a:t> </a:t>
            </a:r>
            <a:r>
              <a:rPr lang="en-US" altLang="zh-CN" dirty="0"/>
              <a:t>OJ</a:t>
            </a:r>
            <a:r>
              <a:rPr lang="zh-CN" altLang="en-US" dirty="0"/>
              <a:t>复习部分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计划任务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48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530B-0B39-1BFE-509F-B2ED1E87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）表达式求值部分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9CC34-B417-3CDE-4691-12F6DBA4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85" y="1758147"/>
            <a:ext cx="12211970" cy="3341705"/>
          </a:xfrm>
        </p:spPr>
      </p:pic>
    </p:spTree>
    <p:extLst>
      <p:ext uri="{BB962C8B-B14F-4D97-AF65-F5344CB8AC3E}">
        <p14:creationId xmlns:p14="http://schemas.microsoft.com/office/powerpoint/2010/main" val="291886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530B-0B39-1BFE-509F-B2ED1E87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43" y="0"/>
            <a:ext cx="9603275" cy="104923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）监视点部分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EF95F-9BBC-519F-7C8D-08F4B378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892" y="178904"/>
            <a:ext cx="392210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CF205-D9CE-4069-5379-FE1EF59E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45" y="532127"/>
            <a:ext cx="5292064" cy="2953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06B4E-62E4-747B-5187-48EC18FFE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544" y="3485837"/>
            <a:ext cx="8323435" cy="337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1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530B-0B39-1BFE-509F-B2ED1E87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43" y="0"/>
            <a:ext cx="9603275" cy="104923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）监视点部分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EF95F-9BBC-519F-7C8D-08F4B378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892" y="178904"/>
            <a:ext cx="392210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BAAD8-427F-03EC-2165-79A25F6A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28" y="913321"/>
            <a:ext cx="8239206" cy="50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530B-0B39-1BFE-509F-B2ED1E87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43" y="0"/>
            <a:ext cx="9603275" cy="104923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）监视点部分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EF95F-9BBC-519F-7C8D-08F4B378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892" y="178904"/>
            <a:ext cx="392210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2F2D9D-13CC-D4B7-7826-DFE79B45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1089"/>
            <a:ext cx="8274710" cy="31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530B-0B39-1BFE-509F-B2ED1E87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43" y="0"/>
            <a:ext cx="9603275" cy="104923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）监视点部分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EF95F-9BBC-519F-7C8D-08F4B378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892" y="178904"/>
            <a:ext cx="392210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3557E2-93B7-9049-F722-E039990F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13" y="1212659"/>
            <a:ext cx="8293405" cy="44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530B-0B39-1BFE-509F-B2ED1E87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43" y="0"/>
            <a:ext cx="9603275" cy="104923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）监视点部分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EF95F-9BBC-519F-7C8D-08F4B378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892" y="178904"/>
            <a:ext cx="392210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8866C-FD9B-E1E9-0FFE-52FBF7F9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43" y="1183851"/>
            <a:ext cx="8285744" cy="48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6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530B-0B39-1BFE-509F-B2ED1E87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43" y="0"/>
            <a:ext cx="9603275" cy="104923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）监视点部分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EF95F-9BBC-519F-7C8D-08F4B378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892" y="178904"/>
            <a:ext cx="392210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E982A9-2871-B633-92A3-78B0A53E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378" y="524617"/>
            <a:ext cx="8333105" cy="2793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61A66-4B33-BB70-DA49-E78F83C23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378" y="3279960"/>
            <a:ext cx="6449239" cy="35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56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130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一生一芯组会 20230319</vt:lpstr>
      <vt:lpstr>本次报告内容</vt:lpstr>
      <vt:lpstr>1）表达式求值部分</vt:lpstr>
      <vt:lpstr>2）监视点部分</vt:lpstr>
      <vt:lpstr>2）监视点部分</vt:lpstr>
      <vt:lpstr>2）监视点部分</vt:lpstr>
      <vt:lpstr>2）监视点部分</vt:lpstr>
      <vt:lpstr>2）监视点部分</vt:lpstr>
      <vt:lpstr>2）监视点部分</vt:lpstr>
      <vt:lpstr>3）Verilog OJ复习部分</vt:lpstr>
      <vt:lpstr>4）计划任务（下一周）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一生一芯组会 20230319</dc:title>
  <dc:creator>2023 Jason Yan</dc:creator>
  <cp:lastModifiedBy>Yusong Yan</cp:lastModifiedBy>
  <cp:revision>6</cp:revision>
  <dcterms:created xsi:type="dcterms:W3CDTF">2023-03-18T15:55:17Z</dcterms:created>
  <dcterms:modified xsi:type="dcterms:W3CDTF">2023-03-19T11:11:35Z</dcterms:modified>
</cp:coreProperties>
</file>