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61" r:id="rId11"/>
    <p:sldId id="262" r:id="rId12"/>
    <p:sldId id="263" r:id="rId13"/>
    <p:sldId id="271" r:id="rId14"/>
    <p:sldId id="265" r:id="rId15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2316" autoAdjust="0"/>
  </p:normalViewPr>
  <p:slideViewPr>
    <p:cSldViewPr>
      <p:cViewPr varScale="1">
        <p:scale>
          <a:sx n="73" d="100"/>
          <a:sy n="73" d="100"/>
        </p:scale>
        <p:origin x="282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任务 </a:t>
          </a:r>
          <a:r>
            <a:rPr lang="en-US" altLang="zh-CN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任务 </a:t>
          </a:r>
          <a:r>
            <a:rPr lang="en-US" altLang="zh-CN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任务 </a:t>
          </a:r>
          <a:r>
            <a:rPr lang="en-US" altLang="zh-CN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rtlCol="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任务 </a:t>
          </a:r>
          <a:r>
            <a:rPr lang="en-US" altLang="zh-CN" sz="45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rtlCol="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任务 </a:t>
          </a:r>
          <a:r>
            <a:rPr lang="en-US" altLang="zh-CN" sz="45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rtlCol="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任务 </a:t>
          </a:r>
          <a:r>
            <a:rPr lang="en-US" altLang="zh-CN" sz="45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2022/1/29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2022/1/29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023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4491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1453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135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9741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8045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576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4483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604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7715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基线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2022/1/29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2022/1/29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2022/1/29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2022/1/29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接连接符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2022/1/29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2022/1/29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2022/1/29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2022/1/29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2022/1/29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2022/1/29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2022/1/29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dirty="0"/>
              <a:t>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2022/1/29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标题布局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添加幻灯片标题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- 4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添加幻灯片标题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- 5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6" name="图片占位符 5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标题和包含列表的内容布局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在此处添加第一个项目要点</a:t>
            </a:r>
          </a:p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在此处添加第二个项目要点</a:t>
            </a:r>
          </a:p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在此处添加第三个项目要点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标题和包含图表的内容布局</a:t>
            </a:r>
          </a:p>
        </p:txBody>
      </p:sp>
      <p:graphicFrame>
        <p:nvGraphicFramePr>
          <p:cNvPr id="9" name="内容占位符 8" descr="簇状柱形图显示了 4 种类别的 3 个系列的值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180364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包含表格的两栏内容布局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此处是第一个项目要点</a:t>
            </a:r>
          </a:p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此处是第二个项目要点</a:t>
            </a:r>
          </a:p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此处是第三个项目要点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75388252"/>
              </p:ext>
            </p:extLst>
          </p:nvPr>
        </p:nvGraphicFramePr>
        <p:xfrm>
          <a:off x="6500813" y="1706563"/>
          <a:ext cx="5078412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zh-CN" altLang="en-US" noProof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alesforce Sans"/>
                        </a:rPr>
                        <a:t>类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noProof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alesforce Sans"/>
                        </a:rPr>
                        <a:t>组 </a:t>
                      </a:r>
                      <a:r>
                        <a:rPr lang="en-US" altLang="zh-CN" noProof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alesforce Sans"/>
                        </a:rPr>
                        <a:t>1</a:t>
                      </a:r>
                      <a:endParaRPr lang="zh-CN" altLang="en-US" noProof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Salesforce Sans"/>
                      </a:endParaRP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noProof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alesforce Sans"/>
                        </a:rPr>
                        <a:t>组 </a:t>
                      </a:r>
                      <a:r>
                        <a:rPr lang="en-US" altLang="zh-CN" noProof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alesforce Sans"/>
                        </a:rPr>
                        <a:t>2</a:t>
                      </a:r>
                      <a:endParaRPr lang="zh-CN" altLang="en-US" noProof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Salesforce Sans"/>
                      </a:endParaRP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zh-CN" altLang="en-US" noProof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alesforce Sans"/>
                        </a:rPr>
                        <a:t>类 </a:t>
                      </a:r>
                      <a:r>
                        <a:rPr lang="en-US" altLang="zh-CN" noProof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alesforce Sans"/>
                        </a:rPr>
                        <a:t>1</a:t>
                      </a:r>
                      <a:endParaRPr lang="zh-CN" altLang="en-US" noProof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noProof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alesforce Sans"/>
                        </a:rPr>
                        <a:t>82</a:t>
                      </a:r>
                      <a:endParaRPr lang="zh-CN" altLang="en-US" noProof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noProof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alesforce Sans"/>
                        </a:rPr>
                        <a:t>95</a:t>
                      </a:r>
                      <a:endParaRPr lang="zh-CN" altLang="en-US" noProof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Salesforce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zh-CN" altLang="en-US" noProof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alesforce Sans"/>
                        </a:rPr>
                        <a:t>类 </a:t>
                      </a:r>
                      <a:r>
                        <a:rPr lang="en-US" altLang="zh-CN" noProof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alesforce Sans"/>
                        </a:rPr>
                        <a:t>2</a:t>
                      </a:r>
                      <a:endParaRPr lang="zh-CN" altLang="en-US" noProof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noProof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alesforce Sans"/>
                        </a:rPr>
                        <a:t>76</a:t>
                      </a:r>
                      <a:endParaRPr lang="zh-CN" altLang="en-US" noProof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noProof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alesforce Sans"/>
                        </a:rPr>
                        <a:t>88</a:t>
                      </a:r>
                      <a:endParaRPr lang="zh-CN" altLang="en-US" noProof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Salesforce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zh-CN" altLang="en-US" noProof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alesforce Sans"/>
                        </a:rPr>
                        <a:t>类 </a:t>
                      </a:r>
                      <a:r>
                        <a:rPr lang="en-US" altLang="zh-CN" noProof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alesforce Sans"/>
                        </a:rPr>
                        <a:t>3</a:t>
                      </a:r>
                      <a:endParaRPr lang="zh-CN" altLang="en-US" noProof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noProof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alesforce Sans"/>
                        </a:rPr>
                        <a:t>84</a:t>
                      </a:r>
                      <a:endParaRPr lang="zh-CN" altLang="en-US" noProof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noProof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alesforce Sans"/>
                        </a:rPr>
                        <a:t>90</a:t>
                      </a:r>
                      <a:endParaRPr lang="zh-CN" altLang="en-US" noProof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Salesforce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包含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SmartArt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的两栏内容布局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此处是第一个项目要点</a:t>
            </a: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此处是第二个项目要点</a:t>
            </a: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此处是第三个项目要点</a:t>
            </a:r>
          </a:p>
        </p:txBody>
      </p:sp>
      <p:graphicFrame>
        <p:nvGraphicFramePr>
          <p:cNvPr id="5" name="内容占位符 4" descr="交错流程显示由上到下排列的 3 个任务，并使用 2 个向下箭头表示从任务 1 到任务 2 以及任务 2 到任务 3。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19095768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添加幻灯片标题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- 1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添加幻灯片标题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- 2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添加幻灯片标题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- 3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技术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0_TF02787990" id="{B92BC9B5-738B-4CC2-8CA1-E55E4DE48376}" vid="{E13EDB6E-3155-482C-B196-DB94B90BA714}"/>
    </a:ext>
  </a:extLst>
</a:theme>
</file>

<file path=ppt/theme/theme2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三条电路线演示文稿（宽屏）</Template>
  <TotalTime>0</TotalTime>
  <Words>147</Words>
  <Application>Microsoft Office PowerPoint</Application>
  <PresentationFormat>自定义</PresentationFormat>
  <Paragraphs>46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Salesforce Sans</vt:lpstr>
      <vt:lpstr>微软雅黑</vt:lpstr>
      <vt:lpstr>Arial</vt:lpstr>
      <vt:lpstr>技术 16x9</vt:lpstr>
      <vt:lpstr>标题布局</vt:lpstr>
      <vt:lpstr>标题和包含列表的内容布局</vt:lpstr>
      <vt:lpstr>标题和包含图表的内容布局</vt:lpstr>
      <vt:lpstr>包含表格的两栏内容布局</vt:lpstr>
      <vt:lpstr>包含 SmartArt 的两栏内容布局</vt:lpstr>
      <vt:lpstr>添加幻灯片标题 - 1</vt:lpstr>
      <vt:lpstr>添加幻灯片标题 - 2</vt:lpstr>
      <vt:lpstr>添加幻灯片标题 - 3</vt:lpstr>
      <vt:lpstr>PowerPoint 演示文稿</vt:lpstr>
      <vt:lpstr>添加幻灯片标题 - 4</vt:lpstr>
      <vt:lpstr>添加幻灯片标题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zacii</dc:creator>
  <cp:lastModifiedBy>zacii</cp:lastModifiedBy>
  <cp:revision>1</cp:revision>
  <dcterms:created xsi:type="dcterms:W3CDTF">2022-01-29T12:40:40Z</dcterms:created>
  <dcterms:modified xsi:type="dcterms:W3CDTF">2022-01-29T12:41:06Z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