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9" r:id="rId4"/>
    <p:sldId id="270" r:id="rId5"/>
    <p:sldId id="271" r:id="rId6"/>
    <p:sldId id="260" r:id="rId7"/>
    <p:sldId id="265" r:id="rId8"/>
    <p:sldId id="264" r:id="rId9"/>
    <p:sldId id="266" r:id="rId10"/>
    <p:sldId id="272" r:id="rId11"/>
    <p:sldId id="273" r:id="rId12"/>
    <p:sldId id="274" r:id="rId13"/>
    <p:sldId id="275" r:id="rId14"/>
    <p:sldId id="276" r:id="rId15"/>
    <p:sldId id="258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0"/>
    <p:restoredTop sz="96327"/>
  </p:normalViewPr>
  <p:slideViewPr>
    <p:cSldViewPr snapToGrid="0">
      <p:cViewPr varScale="1">
        <p:scale>
          <a:sx n="80" d="100"/>
          <a:sy n="80" d="100"/>
        </p:scale>
        <p:origin x="224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5:04:40.47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23 2041 8977,'-8'22'0,"1"1"-299,2-1 1,3 0 0,2 0 511,0 0 1,0 0-493,0 0 0,0 0 0,0 0 256,0 0 0,7-7 1,3-3-1,0 0 96,-1 0 0,9-7 1,-4 3-45,6-6 1,2-12-1,-2-4 46,-6-6 0,6-4 1,-8-3-1,3-3-59,-1 3 1,-6 0 0,4 0-1,-2-2-31,-5 2 1,-3-5 0,-2 3 0,0 2 17,0 2 1,0 3-22,0 0 1,-2 7 0,-6 3-37,-6 2 1,-6 3 0,1 10 0,1 4-31,4 8 0,6-3 0,-6 3 1,-1 2 76,3 2 1,-1 3 0,9 0 16,-4 0 0,1 0 0,7 1 1</inkml:trace>
  <inkml:trace contextRef="#ctx0" brushRef="#br0" timeOffset="982">199 1093 7821,'-22'0'-923,"7"0"1052,1 0 16,9 0-209,-5 0 62,10 0 1,0 3 166,0 4 0,0 5 0,0 10 0,0 0-27,0 1 0,0-6 0,0 2 0,0 8 12,0 5 0,0 2 1,0 6-1,2-4 20,6 4 0,2-6 1,7-2-1,-3-5-45,4-8 1,-6-4-1,3 0 1,2-8-119,2-5 0,-4-6 0,-3-9 0,0-11 136,1-8 1,-8-7 0,2-10 0,-2-5 12,2-3 0,-4 8 0,4-2 0,-5 4-88,-2 3 1,-7 0 0,-3 3 18,-2 4-90,-3 5 0,-7 10 1,0 2-93,0 6 0,0 4 0,0 10 0,3 5 52,4 10 1,-5 2 0,8 17 0,0 0 47,4 1 1,-1-1 0,1 5 0,3-5-407,3-2 1,2-2 411,0-8 1,0 0-1,0 0 1</inkml:trace>
  <inkml:trace contextRef="#ctx0" brushRef="#br0" timeOffset="1729">376 233 10026,'-23'0'0,"1"0"-599,0 0-624,10 0 830,-7 0 428,16 0 0,-7 3 0,10 4 0,0 8 507,0 5 0,0 2 0,0 2 625,0 5-915,0 6 1,8 11 0,1 3-1,4 5 50,4 3 0,5-8 0,5 0 1,2-8-114,-2-4 0,0-17 1,0-1-1,2-7-220,-2-7 0,0-14 0,0-14 1,3-13 228,-3-13 1,-3-8 0,-4-9 0,-3-2 56,-2-6 1,-11 6 0,4-4-1,-8 9-159,-8 4 0,4 10 0,-14 2 0,-4 13-202,-5 12 1,-12 12-1,5-2 1,-3 5-273,0 9 0,3 8 1,-5 14-638,2 6 1003,10 4 1,-5 13 0,10-1 0,0 3 184,0 0 0,10-14 1,5 6-1,4-7-550,3-7 1,3-12 134,4-8 0,15-14 0,12-5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5:06:30.94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9:43:56.95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23 2041 8977,'-8'22'0,"1"1"-299,2-1 1,3 0 0,2 0 511,0 0 1,0 0-493,0 0 0,0 0 0,0 0 256,0 0 0,7-7 1,3-3-1,0 0 96,-1 0 0,9-7 1,-4 3-45,6-6 1,2-12-1,-2-4 46,-6-6 0,6-4 1,-8-3-1,3-3-59,-1 3 1,-6 0 0,4 0-1,-2-2-31,-5 2 1,-3-5 0,-2 3 0,0 2 17,0 2 1,0 3-22,0 0 1,-2 7 0,-6 3-37,-6 2 1,-6 3 0,1 10 0,1 4-31,4 8 0,6-3 0,-6 3 1,-1 2 76,3 2 1,-1 3 0,9 0 16,-4 0 0,1 0 0,7 1 1</inkml:trace>
  <inkml:trace contextRef="#ctx0" brushRef="#br0" timeOffset="1">199 1093 7821,'-22'0'-923,"7"0"1052,1 0 16,9 0-209,-5 0 62,10 0 1,0 3 166,0 4 0,0 5 0,0 10 0,0 0-27,0 1 0,0-6 0,0 2 0,0 8 12,0 5 0,0 2 1,0 6-1,2-4 20,6 4 0,2-6 1,7-2-1,-3-5-45,4-8 1,-6-4-1,3 0 1,2-8-119,2-5 0,-4-6 0,-3-9 0,0-11 136,1-8 1,-8-7 0,2-10 0,-2-5 12,2-3 0,-4 8 0,4-2 0,-5 4-88,-2 3 1,-7 0 0,-3 3 18,-2 4-90,-3 5 0,-7 10 1,0 2-93,0 6 0,0 4 0,0 10 0,3 5 52,4 10 1,-5 2 0,8 17 0,0 0 47,4 1 1,-1-1 0,1 5 0,3-5-407,3-2 1,2-2 411,0-8 1,0 0-1,0 0 1</inkml:trace>
  <inkml:trace contextRef="#ctx0" brushRef="#br0" timeOffset="2">376 233 10026,'-23'0'0,"1"0"-599,0 0-624,10 0 830,-7 0 428,16 0 0,-7 3 0,10 4 0,0 8 507,0 5 0,0 2 0,0 2 625,0 5-915,0 6 1,8 11 0,1 3-1,4 5 50,4 3 0,5-8 0,5 0 1,2-8-114,-2-4 0,0-17 1,0-1-1,2-7-220,-2-7 0,0-14 0,0-14 1,3-13 228,-3-13 1,-3-8 0,-4-9 0,-3-2 56,-2-6 1,-11 6 0,4-4-1,-8 9-159,-8 4 0,4 10 0,-14 2 0,-4 13-202,-5 12 1,-12 12-1,5-2 1,-3 5-273,0 9 0,3 8 1,-5 14-638,2 6 1003,10 4 1,-5 13 0,10-1 0,0 3 184,0 0 0,10-14 1,5 6-1,4-7-550,3-7 1,3-12 134,4-8 0,15-14 0,12-5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9:43:56.95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208 241 10465,'-35'9'-129,"4"-4"0,4 7 0,5 1 0,-1-1 1445,4 5-888,-12 3 0,28 2 0,-10 0 1,10 2 49,3 6 1,0 4-1,0 10 1,3 3-84,10 4 1,-5-4-1,13 4 1,6-4-199,4-3 0,4-3 1,4-6-1,2-11-293,6-7 0,-2-12 1,-6 0-1,4-10 277,2-9 0,2-18 1,-12-12 529,-1-13-530,1-6 1,-1-6 0,-4 0 0,-7-2-110,-12 0 1,5 15-1,-4-8 1,-5 5-88,-3 3 1,-8 14 0,-7 1 0,-13 6-216,-6 9 1,-9 8 0,-3 6 0,-3 2-211,2 5 1,1 13 0,0 6-1,-4 9 400,4 6 1,3-2-1,4 10 1,1 2 63,-1 2 1,17-6 0,5-6-1,7-4 29,-7-3 0,10 0 0,-13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9:44:21.664"/>
    </inkml:context>
    <inkml:brush xml:id="br0">
      <inkml:brushProperty name="width" value="0.05714" units="cm"/>
      <inkml:brushProperty name="height" value="0.05714" units="cm"/>
      <inkml:brushProperty name="transparency" value="50"/>
    </inkml:brush>
  </inkml:definitions>
  <inkml:trace contextRef="#ctx0" brushRef="#br0">2455 988 6685,'0'15'7201,"-3"-2"-5501,-7-13-3576,7 0 566,-10 0 593,13 13 2104,-12-11-1325,9 11 0,-12-13-41,5 0-1620,7 0 935,-10 0 0,13-3 1509,0-7 1,0 5-2,0-14 1,0 0 18,0-10 0,0 10-919,0 1 0,9-1 0,4-9 139,2 0 0,-8 9 0,5 3 1,-3 1 226,2-2 1,10-1 0,-5-10 28,-1 0 1,11 9 0,-7 0-108,5-3 1,-5-2-1,1-2 1,-3 4-446,0 3 0,7 10 1,-4-7-1,5 0-20,3 1 1,-10 0 0,1-7 0,3 3-6,4-3 1,2 5 0,0 2 0,0 0-60,0-1 1,1 0 0,-1-6-15,0 4 217,0 12 0,0-16 0,0 9 0,0 0-65,1 0 1,-1 1 0,0 3 55,0-11 0,1 9 0,0 1 0,-1 3 22,0-2 0,-10 6 0,1-9 1,3 2 45,3 1 0,-7 0 0,-1 5 0,-2-2 17,0-3 1,5-4 0,8 6-34,0-1 1,0-12 0,0 8-27,0-4 0,-8 10 0,-1-3-38,3 5 1,2 4-89,4 0 1,0 0 35,0 0 0,2 0 34,-2 0 1,-10 0-41,1 0 1,-10 0-88,10 0 1,-4 4 241,5 5 0,1-3 0,-8 10 216,2-4 0,-8 1 699,2-4-62,7-5-465,-13 9 0,19-11-230,-12 7 129,-1-5 1,-6 9 120,7-13 1,-8 2-168,9 7 0,0-2-239,-1 12 1,3-13-264,-4 3 0,-6-2 315,7 3 1,-8-5 398,-2 14 0,0 0 1088,0 10-488,0-1-730,13 0 0,-10-9 360,7-1-529,-7-12 1,-3 11 169,0-8 1,3-6-1,4 9-233,2 1 1,4-10-555,-5 7 0,-1-8-273,12-2 0,-10-9 229,10-1 0,-10-8 350,10 8 1,-10-8-1,10 8-399,3 4 0,-6-6 47,3 2 187,0-12 1,-1 20 0,1-11 122,3 0 0,-7 10 0,4-9 185,3-1 0,-7 10 0,5-7 113,1 7 0,-4 3-227,1 0 0,1-10 0,9 1-85,0 3 1,-8 3 0,-2 3 113,5 0 0,1 0 0,4-4 29,0-5 0,-9 7 0,1-8 0,1 7 7,4 3 0,0-4 0,-3-2 1,-3-3 17,3 3 0,3 3 0,4 3 0,-1-4-8,0-5 0,0 5 1,0-5 108,0 7-58,0 2 1,3-4 0,4-2 0,3-3 2,-3 2 0,-5 1 1,-2-1-1,4-1 43,6 1 0,-7 5 0,7 2 0,-6 0-91,-4 0 0,0 0 0,0 0 0,0 0 42,0 0 1,-9 0 0,-1 0 0,4 0-24,4 0 0,-7 0 0,-1 0 5,5 0 1,1 0 0,4 0-2,0 0 1,-8 9 0,-1-1 207,3-1 1,-7 6 374,4-4-396,-12 1 0,17-1 0,-9 4 47,2 2 0,-2-9 1,-8 7-1,5-4 84,4 0 0,-7 10 1,7-6-12,-4 2 0,1-4 0,-4 7 272,10 3 0,-4-4-182,4 1 0,0 1-159,10 9 0,-1-2 0,0-5-201,0-1 0,-9-11-305,-1 10 323,1-1 1,0 1-1,-1-4-177,5-2 95,-11 9 0,14-16 0,-7 13 33,5 3 1,-5 0-1,-3 0 1,0-7 29,0-2 0,-1 9 1,7-6-1,-7 2 11,-2 1 0,6-10 1,-6 8-1,0-2 128,-2 1 1,2-6 0,-4 8 0,-3-3 1,11 8-43,-6-5 0,0-8 204,-11 8 0,0 1 58,0 9 0,0-8 1,-4-5 235,-5-2-589,6-4 1,-10-5 0,10 2 33,-6 3 0,2 10-76,-12-10 1,10 10-94,-10-10 1,10 4-76,-10-4 0,3-3 1,-5 10-19,2-3 0,12-1 0,-6-5-1034,2 2 965,7 0 1,-11-9-373,6 0-240,5 0 37,-9 0 452,26 0 1,-7 0-175,13 0-157,-1 0 273,10 0-455,2 0 935,-15 0-2,10 0 0,-13 3 204,8 6 0,4-5-53,-5 5 0,-4-5-113,5-4 1,-11 3 172,10 6 1,-9-6-35,8 6 1,-8-2 74,8 2 0,1 7 23,9 12 1,-12-10 0,-4-1 106,1-5 1,-10 11-1,10-6-107,-1 9 1,-9-7 0,7-1 625,-7 4-597,10 3 1,-11-3-1,11 0 1,-3 4 516,-1-5-540,0 1 0,1 6 1,-1 0-84,-2 0 1,5 4 0,0 3 0,1 2-61,0-2 1,-1-3 0,-5-4-1,2 0-82,-3 0 1,7 0 0,-4 0 0,-3 0 48,-2 1 0,5 8 0,0 4-27,-3 3 1,1-19 0,-1 3 0,3-3-59,-3 0 0,-2 3 175,-4 0 113,0 1-180,0 0 1,0-11-23,0 1 1,0-10-43,0 10 0,0 0 1,0 9-97,0 0 0,0-8 1,-4-5-1,-2 0-143,-3 1 0,0 3 0,9 9 203,0 0 1,0 0 0,0 0-93,0 0 0,-4 1 0,-2-1-85,-3 0 1,0-9-394,9 0 484,0-1 0,0 1-19,0 1 74,0-14 1,0 9 435,0-6-457,0-5 0,-4 9-237,-5-13-999,5 0 731,-8 0 0,9 0-959,-6 0 52,5 0-9,-9-13 983,2 9 1,5-7 50,-14 11-812,14 0 1209,-7 0 0,11 0 10,-7 0 6,5 0 0,-22 0 1,21 0-1,-14 0-254,13 0 0,-10 0-255,6 0 0,4 0 535,-12 0-17,11 0 1,-8 0-8,5 0 0,3 0 28,-11 0 0,8 0-14,-8 0 0,2-4 158,-2-5 0,-8 5-68,7-5 0,4 3 96,-5-3 0,11 5 56,-10-5-77,13-6 0,-10 11 0,10-9 825,-3 2-784,-13 7 0,19-12 0,-9 10 33,-1-3 1,7-4-87,-13 4 1,10 3 111,-10-13 45,12 12 96,-17-6-513,20 13 1,-11 0-926,6 0 338,5 0 164,-9 0-147,13 0 120,0 0-210,0 13 1422,0-10 353,0 10 387,0-1-2,0-8-701,0 8 0,0-8 702,0 5-707,0-6 0,0 13 706,0-7-1412,0-5-9,0 20 0,0-18 0,0 13-29,0 3 0,0-6 0,0 3-35,0 2 1,-9-5 0,0 3-31,3 3 1,-1 0 0,1-1 0,-3-2-46,3 3 0,-1-5 0,1 1 26,-3 3 0,-10 5 1,6 2 0,-3 0 1,6 1-1,-5-1-32,2 0 1,2-13 0,4-2-240,-3 0 153,-12-9 0,16 17 1,-10-9-11,4 4 1,-1-9 58,4 2 0,-4-3 1,-9 1-186,3 2 0,10 0-22,-10-9 1,10 10 114,-10-1 1,10 3 80,-10-3 0,10-2-259,-10 12 453,12-13 1,-15 10-45,14-7 0,-14-3 33,3 13 0,3-12 50,-3 2 1,10 3 0,-10-3-57,-3-2 0,7 6 28,-4-4 0,-1 10-32,-8-9 1,4 2-1,1-6-4,5 4 0,8-1 0,-6-6 0,1 3-114,0 4 0,5-1 14,-8-9 0,7 0 0,-7 0-20,-5 0 0,12 3 1,-2 3 143,0 4 0,7-1-39,-13-9 1,10 0 0,-10 0-224,-3 0 0,7 3 211,-5 7 1,11-7 0,-10 7 1,-3-7 1,7-3-157,-4 0 1,0 0 142,-9 0 0,-1 0 73,1 0-245,13 0 1,-11 0 21,8 0 222,6 0 0,-4 0 0,6 0-143,-8 0 1,2 0 25,-2 0 0,-2 0 118,-8 0 1,9 0-4,1 0 0,-1 0 8,-9 0-8,12-13 161,-9 10 1,19-10-21,-14 13 0,14-2 0,-6-5 114,0-3 1,5 1 643,-12 9-899,13 0 0,-10-2 180,7-9 179,5 9 1,-17-15-52,12 8 1,-1 3-49,10-12 1,-3 8 0,-3-9 77,-3-3 0,-2 6-104,11-3 0,-2 4 0,-5-7 50,-1 3 139,-3 13 1,11-10 807,0 7-1146,-11 5 0,7-11 0,-9 9-278,0-3-336,11-1 225,-11 10 1,10 0-909,-7 0 29,8 0 759,-11 0 0,10 0-987,-7 0 438,7 0 549,-9 0-164,12 0 341,0 0 0,-9 3 515,-1 6 8,1-5 1,9 11-1,-3-8 109,-7 2 0,7 4 23,-7-4 0,5 7-148,-5 12 0,7-10 0,-10-1 1,4-2 176,-1 1 0,-3-7-201,4 10 1,3-13 0,-9 7 301,2 0-416,4-11 1,5 11-228,-5-13 0,3 3-113,-14 7 0,11-8-71,-10 9 0,13-11 14,-3-11 0,3 9-201,-3-8 588,5-6 0,-12 10-347,7-12 365,6 12 0,-9-11 0,8 8 321,-5-10 164,5 7-387,-7-13 0,7 21 0,-2-8-120,-3 0 0,-1 5 1,7-8 206,-6 2 0,5 0-341,-5 4 1,-4 3 123,4-13 0,-10 10 1,7-7-137,-4 4 1,7-8-1,-7 8-159,4-4 0,-11 10 0,5-7-12,-7 2 0,5 7 1,5-9-216,2 0 330,-9 11 0,10-14 0,-10 10-96,4-3 0,-1-1 0,-7 7 0,4-3 33,3-5 1,10 3 0,-10 8-15,-3 0 0,-2 0 0,-4-3-18,0-7 1,9 7 0,-1-6 81,-1 5 0,-5 4-55,-2 0 0,0 0-10,0 0 1,0-9 0,-1-1 36,1 4 0,9 3-10,1 3-58,-1 0 0,-9 0 209,0 0 1,0 0 0,-1 0-45,1 0 0,9 0 0,0 0-11,-3 0 1,7 0 0,-1 3 0,0 3 147,0 4 1,7-1 0,-6-5 0,-2 1-28,2 6 1,6-2 0,-6-6 0,-2 2 2,2 6 0,6-2 0,-8-6 19,6 6 0,-11-6-11,3 7 0,-3-3 1,0-1 89,3 3 0,0 0-93,-9-9 0,9 0-88,1 0 1,-1 10-29,-10-1 0,10 0-69,1-9 0,8 0-137,-9 0 0,10 0-121,-10 0 242,14 0 1,-12 0-190,8 0 154,5 0 141,-7 0-310,11 0 219,0 0 1,-11 4 376,2 5 420,0-5-481,9 7 1141,0-11-1379,-12 0 30,8 0-17,-8 0 49,12 0-369,0 0 688,0-11 1,0 4 214,0-12 1,0 10-568,0-10 0,0 10 1,0-10 709,0-3 1,0 5 705,0 0-947,0-3 0,0 1 1,-3 1-75,-6-3 0,5 4 1,-5-1 184,6-5 1,-1 8-678,-5-5 0,6 11 0,-10-6-205,1 2 1,6 4-233,-13 9 1,10 0-171,-10 0 0,10 0-4,-11 0 0,1 0 0,-9 0 0,10 0 114,-1 0 0,4 3-441,-5 7 792,-5-7 0,18 10 0,-8-11-380,2 8 682,4-7 1,-3 10 100,-8-13 1,-4 9-19,-4 1 0,0-1-80,0-9 1,-1 0-64,1 0 1,0 0-1,0 0-54,0 0 1,9 0 0,0 0-80,-3 0 0,-4 0 0,-2 2 147,0 9 0,10-9 1,-1 7-1,-3-5-158,-4-4 0,7 0 0,1 2 99,-3 9 0,-5-9 1,-2 9-14,0-9 0,0-2 0,-1 0 28,1 0 1,9 0 0,0 0 0,-3 0 30,-2 0 0,5 0 0,0 0-1,-3 0 0,-4 0 1,-2 0 0,0 0 0,10 0-110,-1 0 1,10 0 89,-10 0-76,-1 0 1,1 0-15,1 0 109,12 0 0,-20 0 0,8 0 0,-7 0 0,-3 0 0,0 0 0,-1 0 36,1 0 1,9-9-1,0-1 66,-3 3 0,0 1 1,1 1 64,2-5 1,1 1-78,-11 9 1,10-9 328,0-1-12,0 1 18,4 9-427,2 0 1,13-4 1301,0-5-750,0 6 0,-3-9 326,-6 12-1051,5 0-248,-8 0-1,12 0 193,0 0 0,3-11 625,6 2 1,-2-12-567,12 1 0,-13 5 0,3-4 54,-6-3 0,7 7 0,-1-4 103,-3-3 1,-3 6 0,1 1 0,2-2 503,3 2 0,1 6 97,-10-10 0,0 10-111,0-10 1,0 10 0,-3-8 52,-6 6 1,2 0-751,-12 11 0,10 0-190,-10 0 1,10 0-108,-10 0 0,10 0-48,-10 0 0,10 0 71,-11 0 0,12 0-602,-12 0 402,14 0 0,-9 0-355,4 0 885,9 0 1,-14 0 110,6 0 32,8-12 320,-11 9 1,10-10 0,-3 11 11,-4-8 0,-2 7-69,2-6 0,4-4 91,-12 3 0,7-8-58,-7 8 1,8-8 0,-5 5-68,2-2 0,-6 5 0,7-6 106,-4 3 0,7-4 0,-10 4-140,-3-4 1,7 2 0,-1-7 0,0 7-215,0 2 0,1-9 0,-7 7 67,3-2 1,4-7 0,-7 5 108,3-7 0,10 8-45,-11-1 1,12 4-96,-12-5 0,1-4 32,-9 5 0,13 4 0,2-2 0,0 5 1,7-7-1,-10 6-5,4-2 0,-6 5-36,7-8 0,-7 8 12,8-8 1,-1 8 24,0-8 1,9 7 69,-8-6 0,3 10-195,-2-3 262,7-5 0,-11 8-106,13-11 0,0-1 280,0-9 1,0 0 3,0 0 1,0-1-20,0 1 0,0 0-199,0-1 0,3 4 0,3 4 0,4 2-139,-5-3 0,8 6 0,-3-3 317,-3-3-297,8 10 1,-12-14-1,9 8 1,-3-7-6,2-4 1,7 10 0,-8 1 0,-1-5-123,4-1 0,-1 5 0,6 0 0,-5-3-10,0-2 0,-7 4 0,13 1-102,3-3 1,-7 7 0,5-4-79,1-3 1,4-3 239,3-4 0,1 5 0,-4 2 0,-4 3-16,-1-3 0,-1 7 0,9-2 0,0 2-43,0 0 0,0-1 1,0-7-1,1 8-8,-1 2 0,0-5 0,0 6 0,0-1 18,0 0 0,0-5 1,1 5-1,-1 0-91,0 1 1,0-1 0,1 8 124,0-5 0,-1-10 0,0 11 0,-4 0-36,-5-3 0,7 9 0,-8-10 49,7 1 1,4-1 0,-1-9 56,0 3 1,0 10-176,0-10 185,0 12 1,-2-8-1,-4 8 1,-3-1-27,3 1 0,-7 3 1,4 2-1,3-5 58,2-2 0,-5-1 0,1 8 22,1-7 1,5 5 0,-2-9 0,-2 4 46,-3 0 1,-4-4 0,7 7 0,-3-7-67,3-2 0,4 8 1,-2-5-1,-1 3-80,-5 0 0,1-4 0,9 6 0,0-5 75,1-4 1,-1 10 0,0-3 0,0 3-141,0-5 0,0 9 0,4-11 1,3 4-47,2-1 0,4 1 0,-7 9 0,7 0-242,3 0 0,3 0 1,7 0 357,-8 0 0,21 13 1,-9 2-1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9:53:56.47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1 210 24575,'29'0'0,"4"0"0,39 0 0,-29 0 0,33 0 0,-44 0 0,7 0 0,-5 0 0,-4 0 0,-5 0 0,-7 0 0,-5 0 0,-3 0 0,2 0 0,3 0 0,4 0 0,1 0 0,6-1 0,4 0 0,5 0 0,1 0 0,-1 0 0,3 0 0,2-1 0,0 1 0,-8 1 0,-4 0 0,-5 0 0,-2 0 0,-1 0 0,0 0 0,-2-1 0,2-1 0,0 2 0,2-1 0,0 1 0,2 0 0,2 0 0,5-1 0,3-1 0,-2 0 0,1 1 0,1 0 0,3 0 0,0 1 0,8 1 0,6 2 0,0 1 0,-1 1 0,-9-2 0,-4 0 0,-3-2 0,-5 1 0,-1-1 0,-3-2 0,-2 0 0,0 0 0,2 0 0,2 1 0,2 0 0,1 0 0,3 0 0,3-1 0,1 0 0,-2 0 0,5 0 0,-2 1 0,8 0 0,5 0 0,-2 0 0,-1 1 0,-9 0 0,-3 0 0,-3 0 0,-1-1 0,-3 0 0,-2-1 0,1-1 0,-1 0 0,-2 0 0,3 1 0,5 1 0,2 0 0,3 0 0,1 0 0,1 0 0,0 0 0,-1 0 0,4 0 0,1 0 0,-1 0 0,0 0 0,4 0 0,-6 0 0,3 0 0,-2 2 0,-1-1 0,1-1 0,1 0 0,-3 0 0,-1 0 0,-2 0 0,-6-1 0,0-2 0,-1 1 0,0-1 0,1 0 0,5-2 0,7-1 0,2 0 0,10 2 0,6 0 0,4 0 0,-3 2 0,-3-1 0,-2 0 0,2 0 0,0-1 0,-13 2 0,-1 0 0,-7 2 0,2 0 0,1 0 0,-2-1 0,-3 0 0,-1-1 0,5 0 0,9-1 0,1 1 0,3 1 0,13 0 0,18-1 0,9 1 0,4-1-710,-1 0 710,1 2 0,-3 0 0,0 1 0,-10 1 0,-6 2 0,-5 0 0,-10 0 0,0-1 0,-3-1 0,-3 0 0,-10 0 0,-3-1 0,-7-1 710,0 0-710,2-1 0,2 0 0,0 0 0,3-1 0,2 0 0,-3 1 0,10-1 0,2-1 0,6 0 0,1 1 0,5-1 0,10 0 0,15 0 0,1 0 0,-8 1 0,4 0 0,3 0 0,4 1 0,-5 0 0,-11-1 0,-10 1 0,-4 0 0,-11 0 0,-9-1 0,-3-1 0,-2 1 0,-2 0 0,4 0 0,1-1 0,-1-1 0,5 1 0,7 0 0,-3 1 0,7 1 0,7 1 0,17 1 0,-33 0 0,1 1 0,41 1 0,-16 0 0,-15-2 0,-9-1 0,-6-1 0,-6 0 0,-9 0 0,-5 0 0,-3 1 0,-6 0 0,-3-1 0,-4 0 0,-3 0 0,-1 1 0,0-1 0,-1 0 0,2-1 0,0 1 0,0 0 0,2 0 0,0-1 0,2 0 0,-1 1 0,-1 1 0,-3 0 0,-1 0 0,0 0 0,-1 0 0,1-1 0,2 0 0,2-2 0,1 1 0,0 0 0,0 0 0,-1 1 0,0-1 0,2 1 0,0 0 0,0 0 0,0 0 0,-2 0 0,0 1 0,0 0 0,0 0 0,-1 0 0,-1 0 0,-2 0 0,-2 0 0,-1 0 0,3 0 0,5-1 0,0 0 0,6 0 0,1-3 0,0 1 0,-2 0 0,-4 1 0,-3 1 0,-1 0 0,1-1 0,-1 1 0,2 1 0,1-1 0,1 0 0,-4 0 0,-3 0 0,0 1 0,-1 0 0,3 0 0,4-2 0,0 0 0,2 0 0,-1 0 0,0 0 0,-1 0 0,1 1 0,3 0 0,4-1 0,1 0 0,-2 1 0,-3 0 0,-6 0 0,0 0 0,-4 0 0,1 0 0,2 0 0,3 0 0,0 1 0,-2 0 0,-3 0 0,-3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9:53:59.78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3992 24575,'15'-21'0,"2"-3"0,5-10 0,6-10 0,4-5 0,6-10 0,5-7 0,-3 0 0,-3 2 0,-7 1 0,-5-6 0,0-7 0,2-2 0,-1 10 0,1 3 0,2 1 0,-1 0 0,-1 4 0,1 0 0,-2 8 0,3-3 0,4-4 0,0 3 0,-3 2 0,0 2 0,3-1 0,4-7 0,3-1 0,-5 8 0,1 2 0,3 0 0,3 2 0,0 6 0,-1 5 0,2 2 0,0 1 0,4 0 0,1 3 0,-1-1 0,-1 0 0,-3-4 0,3-4 0,3 1 0,-1 3 0,0 5 0,-8 6 0,45-17 0,-38 21 0,30-13 0,-45 19 0,15-7 0,-4-1 0,-3 1 0,-7 2 0,-4-2 0,1-4 0,-1 0 0,-2-1 0,4-5 0,4-3 0,3-2 0,-1 3 0,1-3 0,4-5 0,-2 2 0,-1 0 0,-4 4 0,-1 3 0,1 1 0,-3 4 0,-2 2 0,-4 3 0,1-5 0,-1-4 0,4-3 0,6-4 0,-6 9 0,0 3 0,-1 2 0,-2 4 0,6-4 0,-4 4 0,2-3 0,-2-1 0,-3 1 0,-2 0 0,5-3 0,3-2 0,-2 5 0,-1 4 0,-10 8 0,6 0 0,1 0 0,0-3 0,0 0 0,-5 1 0,-3-1 0,-1 1 0,-1 0 0,-2 3 0,0 0 0,-3 1 0,3-2 0,0-3 0,0 2 0,0 0 0,1 0 0,0 2 0,1-2 0,0 1 0,-5 4 0,0-1 0,-1 1 0,1 1 0,0 2 0,0 0 0,0 3 0,-1-1 0,-2 2 0,-2-1 0,-2 0 0,0 0 0,-1 0 0,0 0 0,1-1 0,-1 0 0,-1 1 0,0 0 0,0 0 0,1 0 0,-1 0 0,0 0 0,-1 1 0,0-1 0,1 1 0,0-1 0,2 0 0,0 0 0,-1 0 0,0 2 0,-13 1 0,-2 1 0,-18 1 0,-8 0 0,-12 0 0,-8 1 0,-7-1 0,6 1 0,5 0 0,0 0 0,11-1 0,3 0 0,12-1 0,13 0 0,4-1 0,3 0 0,2 0 0,0 0 0,-2 0 0,-2 0 0,-1 0 0,-4 0 0,-2 2 0,1 1 0,2 0 0,3 0 0,4 0 0,4-1 0,1-1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9:54:00.4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24575,'0'22'0,"0"-5"0,0 3 0,1 2 0,2 5 0,0 3 0,1-2 0,-1-3 0,0-1 0,0-1 0,-1-5 0,1-1 0,-1-3 0,-1 0 0,1-5 0,-2-3 0,1-3 0,0 0 0,0-1 0,1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9:54:02.2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1684 17103,'20'-11'0,"-1"0"3314,19-10-3314,12-6 0,20-11 0,10-5 96,-30 15 0,2-1-96,8-4 0,-1-1 0,-6 4 0,0 0 0,9-5 0,1 0 0,-2 1 0,-1-1 0,1-1 0,1 0 0,4-3 0,-3 1 0,-14 7 0,-4 3 0,38-24 0,-1 0 0,-6 5 0,-31 20 0,2 0 0,-1 3 0,0 1 0,5-1 0,2 0 0,0-1 0,2 1 0,2 1 0,0 1 0,2 0 0,0 2 0,2 0 0,-1 1 0,1 0 0,-2 1 0,-3 1 0,-1 0 0,3-1 0,-1-1 0,-6 1 0,-2 1 913,38-14-913,-20 3 2094,-14 4-2094,-4-2 0,-3 0 0,-12 3 959,-3 0-959,0 0 0,0 1 0,-1 1 0,1 1 0,-2 1 0,-3 2 0,-3 1 0,-5 5 0,-4 2 0,-1 2 0,-2 2 0,1 0 0,-1 2 0,0 0 0,-1 0 0,-1-1 0,0 0 0,-2 0 0,-2 1 0,-1 1 0,-1 0 0,-3 11 0,-1 4 0,-4 14 0,0 12 0,-1 4 0,-1 2 0,-1 2 0,-2 3 0,-1 1 0,-1-3 0,2-14 0,2-13 0,3-9 0,-3 0 0,4-7 0,-2 2 0,5-6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9:54:03.0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688 22 24575,'-18'-2'0,"-14"0"0,-36-2 0,-18 1 0,-4 0-1131,38 1 1,1 0 1130,-36 0 0,9 0 0,38 2 724,-2 1-724,17 0 0,9-1 0,14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9:54:04.68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0 221 24575,'44'-2'0,"-1"1"0,31 0 0,-22 0 0,5 0 0,22-1 0,5 1-1782,13-1 1,3 0 1781,-31 0 0,1 0 0,1 0 0,1 0 0,0 0 0,-2 0 0,24-1 0,-2 0-519,7 0 1,0 1 518,-7 0 0,-2 0 0,-10-1 0,-4 1 0,-6-1 0,-4 1-161,-12-1 1,-2-1 160,46-3 0,-4-1 0,-6 1 0,-13 1 0,-8 2 0,-12 1 0,2-2 2398,-12-2-2398,2-1 2109,10-4-2109,-2 2 414,7 0-414,-8 2 0,1 3 0,0 0 0,-4 1 0,45-3 0,-73 5 0,7-1 0,-2-1 0,-1 0 0,-1-1 0,-7 0 0,-4 0 0,-1 0 0,0 0 0,-3 1 0,-3 1 0,-3 1 0,-15 34 0,-2-13 0,-24 41 0,5-26 0,-15 13 0,-4-5 0,6-11 0,-10 1 0,3-11 0,4-4 0,5-4 0,18-6 0,11-3 0,7-2 0,2-1 0,3-1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5:04:43.31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208 241 10465,'-35'9'-129,"4"-4"0,4 7 0,5 1 0,-1-1 1445,4 5-888,-12 3 0,28 2 0,-10 0 1,10 2 49,3 6 1,0 4-1,0 10 1,3 3-84,10 4 1,-5-4-1,13 4 1,6-4-199,4-3 0,4-3 1,4-6-1,2-11-293,6-7 0,-2-12 1,-6 0-1,4-10 277,2-9 0,2-18 1,-12-12 529,-1-13-530,1-6 1,-1-6 0,-4 0 0,-7-2-110,-12 0 1,5 15-1,-4-8 1,-5 5-88,-3 3 1,-8 14 0,-7 1 0,-13 6-216,-6 9 1,-9 8 0,-3 6 0,-3 2-211,2 5 1,1 13 0,0 6-1,-4 9 400,4 6 1,3-2-1,4 10 1,1 2 63,-1 2 1,17-6 0,5-6-1,7-4 29,-7-3 0,10 0 0,-13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9:54:05.4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911 80 24575,'-41'-4'0,"-18"-1"0,-23-1 0,27 2 0,-2 0-522,4 0 1,0 0 521,-3-1 0,-1-1 0,0 1 0,2-1 0,-41-4 0,6 1 0,31 4 0,34 4 0,10-1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9:54:07.62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24575,'22'20'0,"18"9"0,21 10 0,16 7 0,-24-15 0,4 1-1291,3 2 1,0 0 1290,-6-4 0,1 2 0,14 8 0,5 2 0,-17-10 0,2 0 0,2 0-586,4 2 1,2 0 0,-1 0 585,2 1 0,-1-1 0,-2-2 0,18 8 0,-7-4 251,-20-10 0,-3-1-251,33 16-20,-11-6 20,-19-7 0,-6-2 1158,-3-1-1158,5 3 2090,2 0-2090,-6-4 581,16 5-581,3 2 0,4 2 26,1 2-26,-22-9 0,-13-7 0,-5-2 0,-7-4 0,-1-1 0,-3-1 0,4 0 0,2 1 0,9 3 0,-2-2 0,-5-2 0,-5-3 0,-14-5 0,-5-1 0,-2-1 0,-2-1 0,4 0 0,1 0 0,1 1 0,0 0 0,-2-1 0,-2 1 0,-1-1 0,2 0 0,1 0 0,5 1 0,2 0 0,5 1 0,1 0 0,1-1 0,-5 1 0,-5-1 0,-3 1 0,-1-1 0,2 0 0,2 2 0,0-1 0,-1-1 0,-1 0 0,-3-1 0,-1 1 0,3 0 0,0 0 0,1 2 0,-1-2 0,-1 0 0,-1 0 0,-2-3 0,-5-5 0,-5-8 0,-13-17 0,-5-8 0,-7-7 0,-3-2 0,8 11 0,-4-2 0,3 7 0,2 6 0,3 5 0,9 11 0,9 7 0,2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9:54:08.28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784 1 24575,'-21'4'0,"-15"2"0,0-1 0,-23 1 0,-24 1 0,-12 3-775,1 1 775,6 1 0,14 3 0,5 1 191,4 0-191,28-3 0,18-3 0,13-4 0,4-2 0,6 0 584,5-1-584,2-2 0,1 1 0,-6-2 0,-2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9:54:30.12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0 416 24575,'14'-3'0,"0"-3"0,1 0 0,3-5 0,6-3 0,4-3 0,3-2 0,-3 1 0,-1 1 0,-2-2 0,-2 2 0,-1 1 0,-4 3 0,-5 3 0,3 1 0,-1-1 0,0 1 0,-2 0 0,-2 1 0,3 2 0,1-2 0,3-2 0,-3 0 0,-1 1 0,0-2 0,-1 0 0,1-3 0,0-2 0,-1 1 0,-1 1 0,-2 1 0,-1 3 0,0 0 0,-1 2 0,0 2 0,-3 1 0,-1 1 0,-1 1 0,-2 2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9:54:31.43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24575,'23'15'0,"7"2"0,5 1 0,7 3 0,5 1 0,-4-2 0,12 5 0,3-2 0,-2 0 0,-2-1 0,-12-5 0,-6-3 0,1 0 0,-2 1 0,-1-2 0,-7-2 0,0-3 0,2 2 0,-3-2 0,-2 1 0,-5-2 0,-5-3 0,-2-1 0,-2 0 0,-5-1 0,-2-1 0,0-1 0,-1 1 0,1 1 0,-1-1 0,1 2 0,1-1 0,5 4 0,4 1 0,11 5 0,12 6 0,4 1 0,5 4 0,-6-4 0,-12-7 0,-8-3 0,-13-7 0,-5-1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9:43:56.95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23 2041 8977,'-8'22'0,"1"1"-299,2-1 1,3 0 0,2 0 511,0 0 1,0 0-493,0 0 0,0 0 0,0 0 256,0 0 0,7-7 1,3-3-1,0 0 96,-1 0 0,9-7 1,-4 3-45,6-6 1,2-12-1,-2-4 46,-6-6 0,6-4 1,-8-3-1,3-3-59,-1 3 1,-6 0 0,4 0-1,-2-2-31,-5 2 1,-3-5 0,-2 3 0,0 2 17,0 2 1,0 3-22,0 0 1,-2 7 0,-6 3-37,-6 2 1,-6 3 0,1 10 0,1 4-31,4 8 0,6-3 0,-6 3 1,-1 2 76,3 2 1,-1 3 0,9 0 16,-4 0 0,1 0 0,7 1 1</inkml:trace>
  <inkml:trace contextRef="#ctx0" brushRef="#br0" timeOffset="1">199 1093 7821,'-22'0'-923,"7"0"1052,1 0 16,9 0-209,-5 0 62,10 0 1,0 3 166,0 4 0,0 5 0,0 10 0,0 0-27,0 1 0,0-6 0,0 2 0,0 8 12,0 5 0,0 2 1,0 6-1,2-4 20,6 4 0,2-6 1,7-2-1,-3-5-45,4-8 1,-6-4-1,3 0 1,2-8-119,2-5 0,-4-6 0,-3-9 0,0-11 136,1-8 1,-8-7 0,2-10 0,-2-5 12,2-3 0,-4 8 0,4-2 0,-5 4-88,-2 3 1,-7 0 0,-3 3 18,-2 4-90,-3 5 0,-7 10 1,0 2-93,0 6 0,0 4 0,0 10 0,3 5 52,4 10 1,-5 2 0,8 17 0,0 0 47,4 1 1,-1-1 0,1 5 0,3-5-407,3-2 1,2-2 411,0-8 1,0 0-1,0 0 1</inkml:trace>
  <inkml:trace contextRef="#ctx0" brushRef="#br0" timeOffset="2">376 233 10026,'-23'0'0,"1"0"-599,0 0-624,10 0 830,-7 0 428,16 0 0,-7 3 0,10 4 0,0 8 507,0 5 0,0 2 0,0 2 625,0 5-915,0 6 1,8 11 0,1 3-1,4 5 50,4 3 0,5-8 0,5 0 1,2-8-114,-2-4 0,0-17 1,0-1-1,2-7-220,-2-7 0,0-14 0,0-14 1,3-13 228,-3-13 1,-3-8 0,-4-9 0,-3-2 56,-2-6 1,-11 6 0,4-4-1,-8 9-159,-8 4 0,4 10 0,-14 2 0,-4 13-202,-5 12 1,-12 12-1,5-2 1,-3 5-273,0 9 0,3 8 1,-5 14-638,2 6 1003,10 4 1,-5 13 0,10-1 0,0 3 184,0 0 0,10-14 1,5 6-1,4-7-550,3-7 1,3-12 134,4-8 0,15-14 0,12-5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9:43:56.95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208 241 10465,'-35'9'-129,"4"-4"0,4 7 0,5 1 0,-1-1 1445,4 5-888,-12 3 0,28 2 0,-10 0 1,10 2 49,3 6 1,0 4-1,0 10 1,3 3-84,10 4 1,-5-4-1,13 4 1,6-4-199,4-3 0,4-3 1,4-6-1,2-11-293,6-7 0,-2-12 1,-6 0-1,4-10 277,2-9 0,2-18 1,-12-12 529,-1-13-530,1-6 1,-1-6 0,-4 0 0,-7-2-110,-12 0 1,5 15-1,-4-8 1,-5 5-88,-3 3 1,-8 14 0,-7 1 0,-13 6-216,-6 9 1,-9 8 0,-3 6 0,-3 2-211,2 5 1,1 13 0,0 6-1,-4 9 400,4 6 1,3-2-1,4 10 1,1 2 63,-1 2 1,17-6 0,5-6-1,7-4 29,-7-3 0,10 0 0,-13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9:44:21.664"/>
    </inkml:context>
    <inkml:brush xml:id="br0">
      <inkml:brushProperty name="width" value="0.05714" units="cm"/>
      <inkml:brushProperty name="height" value="0.05714" units="cm"/>
      <inkml:brushProperty name="transparency" value="50"/>
    </inkml:brush>
  </inkml:definitions>
  <inkml:trace contextRef="#ctx0" brushRef="#br0">2455 988 6685,'0'15'7201,"-3"-2"-5501,-7-13-3576,7 0 566,-10 0 593,13 13 2104,-12-11-1325,9 11 0,-12-13-41,5 0-1620,7 0 935,-10 0 0,13-3 1509,0-7 1,0 5-2,0-14 1,0 0 18,0-10 0,0 10-919,0 1 0,9-1 0,4-9 139,2 0 0,-8 9 0,5 3 1,-3 1 226,2-2 1,10-1 0,-5-10 28,-1 0 1,11 9 0,-7 0-108,5-3 1,-5-2-1,1-2 1,-3 4-446,0 3 0,7 10 1,-4-7-1,5 0-20,3 1 1,-10 0 0,1-7 0,3 3-6,4-3 1,2 5 0,0 2 0,0 0-60,0-1 1,1 0 0,-1-6-15,0 4 217,0 12 0,0-16 0,0 9 0,0 0-65,1 0 1,-1 1 0,0 3 55,0-11 0,1 9 0,0 1 0,-1 3 22,0-2 0,-10 6 0,1-9 1,3 2 45,3 1 0,-7 0 0,-1 5 0,-2-2 17,0-3 1,5-4 0,8 6-34,0-1 1,0-12 0,0 8-27,0-4 0,-8 10 0,-1-3-38,3 5 1,2 4-89,4 0 1,0 0 35,0 0 0,2 0 34,-2 0 1,-10 0-41,1 0 1,-10 0-88,10 0 1,-4 4 241,5 5 0,1-3 0,-8 10 216,2-4 0,-8 1 699,2-4-62,7-5-465,-13 9 0,19-11-230,-12 7 129,-1-5 1,-6 9 120,7-13 1,-8 2-168,9 7 0,0-2-239,-1 12 1,3-13-264,-4 3 0,-6-2 315,7 3 1,-8-5 398,-2 14 0,0 0 1088,0 10-488,0-1-730,13 0 0,-10-9 360,7-1-529,-7-12 1,-3 11 169,0-8 1,3-6-1,4 9-233,2 1 1,4-10-555,-5 7 0,-1-8-273,12-2 0,-10-9 229,10-1 0,-10-8 350,10 8 1,-10-8-1,10 8-399,3 4 0,-6-6 47,3 2 187,0-12 1,-1 20 0,1-11 122,3 0 0,-7 10 0,4-9 185,3-1 0,-7 10 0,5-7 113,1 7 0,-4 3-227,1 0 0,1-10 0,9 1-85,0 3 1,-8 3 0,-2 3 113,5 0 0,1 0 0,4-4 29,0-5 0,-9 7 0,1-8 0,1 7 7,4 3 0,0-4 0,-3-2 1,-3-3 17,3 3 0,3 3 0,4 3 0,-1-4-8,0-5 0,0 5 1,0-5 108,0 7-58,0 2 1,3-4 0,4-2 0,3-3 2,-3 2 0,-5 1 1,-2-1-1,4-1 43,6 1 0,-7 5 0,7 2 0,-6 0-91,-4 0 0,0 0 0,0 0 0,0 0 42,0 0 1,-9 0 0,-1 0 0,4 0-24,4 0 0,-7 0 0,-1 0 5,5 0 1,1 0 0,4 0-2,0 0 1,-8 9 0,-1-1 207,3-1 1,-7 6 374,4-4-396,-12 1 0,17-1 0,-9 4 47,2 2 0,-2-9 1,-8 7-1,5-4 84,4 0 0,-7 10 1,7-6-12,-4 2 0,1-4 0,-4 7 272,10 3 0,-4-4-182,4 1 0,0 1-159,10 9 0,-1-2 0,0-5-201,0-1 0,-9-11-305,-1 10 323,1-1 1,0 1-1,-1-4-177,5-2 95,-11 9 0,14-16 0,-7 13 33,5 3 1,-5 0-1,-3 0 1,0-7 29,0-2 0,-1 9 1,7-6-1,-7 2 11,-2 1 0,6-10 1,-6 8-1,0-2 128,-2 1 1,2-6 0,-4 8 0,-3-3 1,11 8-43,-6-5 0,0-8 204,-11 8 0,0 1 58,0 9 0,0-8 1,-4-5 235,-5-2-589,6-4 1,-10-5 0,10 2 33,-6 3 0,2 10-76,-12-10 1,10 10-94,-10-10 1,10 4-76,-10-4 0,3-3 1,-5 10-19,2-3 0,12-1 0,-6-5-1034,2 2 965,7 0 1,-11-9-373,6 0-240,5 0 37,-9 0 452,26 0 1,-7 0-175,13 0-157,-1 0 273,10 0-455,2 0 935,-15 0-2,10 0 0,-13 3 204,8 6 0,4-5-53,-5 5 0,-4-5-113,5-4 1,-11 3 172,10 6 1,-9-6-35,8 6 1,-8-2 74,8 2 0,1 7 23,9 12 1,-12-10 0,-4-1 106,1-5 1,-10 11-1,10-6-107,-1 9 1,-9-7 0,7-1 625,-7 4-597,10 3 1,-11-3-1,11 0 1,-3 4 516,-1-5-540,0 1 0,1 6 1,-1 0-84,-2 0 1,5 4 0,0 3 0,1 2-61,0-2 1,-1-3 0,-5-4-1,2 0-82,-3 0 1,7 0 0,-4 0 0,-3 0 48,-2 1 0,5 8 0,0 4-27,-3 3 1,1-19 0,-1 3 0,3-3-59,-3 0 0,-2 3 175,-4 0 113,0 1-180,0 0 1,0-11-23,0 1 1,0-10-43,0 10 0,0 0 1,0 9-97,0 0 0,0-8 1,-4-5-1,-2 0-143,-3 1 0,0 3 0,9 9 203,0 0 1,0 0 0,0 0-93,0 0 0,-4 1 0,-2-1-85,-3 0 1,0-9-394,9 0 484,0-1 0,0 1-19,0 1 74,0-14 1,0 9 435,0-6-457,0-5 0,-4 9-237,-5-13-999,5 0 731,-8 0 0,9 0-959,-6 0 52,5 0-9,-9-13 983,2 9 1,5-7 50,-14 11-812,14 0 1209,-7 0 0,11 0 10,-7 0 6,5 0 0,-22 0 1,21 0-1,-14 0-254,13 0 0,-10 0-255,6 0 0,4 0 535,-12 0-17,11 0 1,-8 0-8,5 0 0,3 0 28,-11 0 0,8 0-14,-8 0 0,2-4 158,-2-5 0,-8 5-68,7-5 0,4 3 96,-5-3 0,11 5 56,-10-5-77,13-6 0,-10 11 0,10-9 825,-3 2-784,-13 7 0,19-12 0,-9 10 33,-1-3 1,7-4-87,-13 4 1,10 3 111,-10-13 45,12 12 96,-17-6-513,20 13 1,-11 0-926,6 0 338,5 0 164,-9 0-147,13 0 120,0 0-210,0 13 1422,0-10 353,0 10 387,0-1-2,0-8-701,0 8 0,0-8 702,0 5-707,0-6 0,0 13 706,0-7-1412,0-5-9,0 20 0,0-18 0,0 13-29,0 3 0,0-6 0,0 3-35,0 2 1,-9-5 0,0 3-31,3 3 1,-1 0 0,1-1 0,-3-2-46,3 3 0,-1-5 0,1 1 26,-3 3 0,-10 5 1,6 2 0,-3 0 1,6 1-1,-5-1-32,2 0 1,2-13 0,4-2-240,-3 0 153,-12-9 0,16 17 1,-10-9-11,4 4 1,-1-9 58,4 2 0,-4-3 1,-9 1-186,3 2 0,10 0-22,-10-9 1,10 10 114,-10-1 1,10 3 80,-10-3 0,10-2-259,-10 12 453,12-13 1,-15 10-45,14-7 0,-14-3 33,3 13 0,3-12 50,-3 2 1,10 3 0,-10-3-57,-3-2 0,7 6 28,-4-4 0,-1 10-32,-8-9 1,4 2-1,1-6-4,5 4 0,8-1 0,-6-6 0,1 3-114,0 4 0,5-1 14,-8-9 0,7 0 0,-7 0-20,-5 0 0,12 3 1,-2 3 143,0 4 0,7-1-39,-13-9 1,10 0 0,-10 0-224,-3 0 0,7 3 211,-5 7 1,11-7 0,-10 7 1,-3-7 1,7-3-157,-4 0 1,0 0 142,-9 0 0,-1 0 73,1 0-245,13 0 1,-11 0 21,8 0 222,6 0 0,-4 0 0,6 0-143,-8 0 1,2 0 25,-2 0 0,-2 0 118,-8 0 1,9 0-4,1 0 0,-1 0 8,-9 0-8,12-13 161,-9 10 1,19-10-21,-14 13 0,14-2 0,-6-5 114,0-3 1,5 1 643,-12 9-899,13 0 0,-10-2 180,7-9 179,5 9 1,-17-15-52,12 8 1,-1 3-49,10-12 1,-3 8 0,-3-9 77,-3-3 0,-2 6-104,11-3 0,-2 4 0,-5-7 50,-1 3 139,-3 13 1,11-10 807,0 7-1146,-11 5 0,7-11 0,-9 9-278,0-3-336,11-1 225,-11 10 1,10 0-909,-7 0 29,8 0 759,-11 0 0,10 0-987,-7 0 438,7 0 549,-9 0-164,12 0 341,0 0 0,-9 3 515,-1 6 8,1-5 1,9 11-1,-3-8 109,-7 2 0,7 4 23,-7-4 0,5 7-148,-5 12 0,7-10 0,-10-1 1,4-2 176,-1 1 0,-3-7-201,4 10 1,3-13 0,-9 7 301,2 0-416,4-11 1,5 11-228,-5-13 0,3 3-113,-14 7 0,11-8-71,-10 9 0,13-11 14,-3-11 0,3 9-201,-3-8 588,5-6 0,-12 10-347,7-12 365,6 12 0,-9-11 0,8 8 321,-5-10 164,5 7-387,-7-13 0,7 21 0,-2-8-120,-3 0 0,-1 5 1,7-8 206,-6 2 0,5 0-341,-5 4 1,-4 3 123,4-13 0,-10 10 1,7-7-137,-4 4 1,7-8-1,-7 8-159,4-4 0,-11 10 0,5-7-12,-7 2 0,5 7 1,5-9-216,2 0 330,-9 11 0,10-14 0,-10 10-96,4-3 0,-1-1 0,-7 7 0,4-3 33,3-5 1,10 3 0,-10 8-15,-3 0 0,-2 0 0,-4-3-18,0-7 1,9 7 0,-1-6 81,-1 5 0,-5 4-55,-2 0 0,0 0-10,0 0 1,0-9 0,-1-1 36,1 4 0,9 3-10,1 3-58,-1 0 0,-9 0 209,0 0 1,0 0 0,-1 0-45,1 0 0,9 0 0,0 0-11,-3 0 1,7 0 0,-1 3 0,0 3 147,0 4 1,7-1 0,-6-5 0,-2 1-28,2 6 1,6-2 0,-6-6 0,-2 2 2,2 6 0,6-2 0,-8-6 19,6 6 0,-11-6-11,3 7 0,-3-3 1,0-1 89,3 3 0,0 0-93,-9-9 0,9 0-88,1 0 1,-1 10-29,-10-1 0,10 0-69,1-9 0,8 0-137,-9 0 0,10 0-121,-10 0 242,14 0 1,-12 0-190,8 0 154,5 0 141,-7 0-310,11 0 219,0 0 1,-11 4 376,2 5 420,0-5-481,9 7 1141,0-11-1379,-12 0 30,8 0-17,-8 0 49,12 0-369,0 0 688,0-11 1,0 4 214,0-12 1,0 10-568,0-10 0,0 10 1,0-10 709,0-3 1,0 5 705,0 0-947,0-3 0,0 1 1,-3 1-75,-6-3 0,5 4 1,-5-1 184,6-5 1,-1 8-678,-5-5 0,6 11 0,-10-6-205,1 2 1,6 4-233,-13 9 1,10 0-171,-10 0 0,10 0-4,-11 0 0,1 0 0,-9 0 0,10 0 114,-1 0 0,4 3-441,-5 7 792,-5-7 0,18 10 0,-8-11-380,2 8 682,4-7 1,-3 10 100,-8-13 1,-4 9-19,-4 1 0,0-1-80,0-9 1,-1 0-64,1 0 1,0 0-1,0 0-54,0 0 1,9 0 0,0 0-80,-3 0 0,-4 0 0,-2 2 147,0 9 0,10-9 1,-1 7-1,-3-5-158,-4-4 0,7 0 0,1 2 99,-3 9 0,-5-9 1,-2 9-14,0-9 0,0-2 0,-1 0 28,1 0 1,9 0 0,0 0 0,-3 0 30,-2 0 0,5 0 0,0 0-1,-3 0 0,-4 0 1,-2 0 0,0 0 0,10 0-110,-1 0 1,10 0 89,-10 0-76,-1 0 1,1 0-15,1 0 109,12 0 0,-20 0 0,8 0 0,-7 0 0,-3 0 0,0 0 0,-1 0 36,1 0 1,9-9-1,0-1 66,-3 3 0,0 1 1,1 1 64,2-5 1,1 1-78,-11 9 1,10-9 328,0-1-12,0 1 18,4 9-427,2 0 1,13-4 1301,0-5-750,0 6 0,-3-9 326,-6 12-1051,5 0-248,-8 0-1,12 0 193,0 0 0,3-11 625,6 2 1,-2-12-567,12 1 0,-13 5 0,3-4 54,-6-3 0,7 7 0,-1-4 103,-3-3 1,-3 6 0,1 1 0,2-2 503,3 2 0,1 6 97,-10-10 0,0 10-111,0-10 1,0 10 0,-3-8 52,-6 6 1,2 0-751,-12 11 0,10 0-190,-10 0 1,10 0-108,-10 0 0,10 0-48,-10 0 0,10 0 71,-11 0 0,12 0-602,-12 0 402,14 0 0,-9 0-355,4 0 885,9 0 1,-14 0 110,6 0 32,8-12 320,-11 9 1,10-10 0,-3 11 11,-4-8 0,-2 7-69,2-6 0,4-4 91,-12 3 0,7-8-58,-7 8 1,8-8 0,-5 5-68,2-2 0,-6 5 0,7-6 106,-4 3 0,7-4 0,-10 4-140,-3-4 1,7 2 0,-1-7 0,0 7-215,0 2 0,1-9 0,-7 7 67,3-2 1,4-7 0,-7 5 108,3-7 0,10 8-45,-11-1 1,12 4-96,-12-5 0,1-4 32,-9 5 0,13 4 0,2-2 0,0 5 1,7-7-1,-10 6-5,4-2 0,-6 5-36,7-8 0,-7 8 12,8-8 1,-1 8 24,0-8 1,9 7 69,-8-6 0,3 10-195,-2-3 262,7-5 0,-11 8-106,13-11 0,0-1 280,0-9 1,0 0 3,0 0 1,0-1-20,0 1 0,0 0-199,0-1 0,3 4 0,3 4 0,4 2-139,-5-3 0,8 6 0,-3-3 317,-3-3-297,8 10 1,-12-14-1,9 8 1,-3-7-6,2-4 1,7 10 0,-8 1 0,-1-5-123,4-1 0,-1 5 0,6 0 0,-5-3-10,0-2 0,-7 4 0,13 1-102,3-3 1,-7 7 0,5-4-79,1-3 1,4-3 239,3-4 0,1 5 0,-4 2 0,-4 3-16,-1-3 0,-1 7 0,9-2 0,0 2-43,0 0 0,0-1 1,0-7-1,1 8-8,-1 2 0,0-5 0,0 6 0,0-1 18,0 0 0,0-5 1,1 5-1,-1 0-91,0 1 1,0-1 0,1 8 124,0-5 0,-1-10 0,0 11 0,-4 0-36,-5-3 0,7 9 0,-8-10 49,7 1 1,4-1 0,-1-9 56,0 3 1,0 10-176,0-10 185,0 12 1,-2-8-1,-4 8 1,-3-1-27,3 1 0,-7 3 1,4 2-1,3-5 58,2-2 0,-5-1 0,1 8 22,1-7 1,5 5 0,-2-9 0,-2 4 46,-3 0 1,-4-4 0,7 7 0,-3-7-67,3-2 0,4 8 1,-2-5-1,-1 3-80,-5 0 0,1-4 0,9 6 0,0-5 75,1-4 1,-1 10 0,0-3 0,0 3-141,0-5 0,0 9 0,4-11 1,3 4-47,2-1 0,4 1 0,-7 9 0,7 0-242,3 0 0,3 0 1,7 0 357,-8 0 0,21 13 1,-9 2-1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9:54:43.8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0 255 24575,'14'-1'0,"2"-1"0,5 0 0,1 0 0,5 1 0,6 1 0,2 0 0,0 0 0,-6 0 0,-5 0 0,-3 0 0,-3 0 0,-2 0 0,1 0 0,4 0 0,3-1 0,3-1 0,-1 1 0,3-1 0,1 1 0,0-1 0,1 1 0,-1 0 0,-3-1 0,0 0 0,-1 0 0,-1 0 0,0 0 0,-4-1 0,2-1 0,-2 0 0,8-1 0,1 1 0,4 0 0,0-1 0,1 2 0,5-1 0,2 1 0,0 1 0,2-3 0,5 2 0,0 0 0,-2 0 0,-6 0 0,-1 0 0,4 0 0,0 1 0,-7 0 0,-4 0 0,1-1 0,1 0 0,2 1 0,1 0 0,2 0 0,2 1 0,1-1 0,-2 0 0,-7-1 0,3 1 0,-3 0 0,3 1 0,-1 0 0,-8-1 0,-2 1 0,2 0 0,1 0 0,3 1 0,4 0 0,2 0 0,0 0 0,-4 0 0,-6 0 0,-6 0 0,-3 0 0,-7 0 0,-2 0 0,0 0 0,-2 0 0,0-1 0,0 0 0,2 0 0,1 0 0,0 0 0,0-1 0,-1 1 0,0 0 0,-1 0 0,0 0 0,1 0 0,-1 0 0,2 1 0,0 0 0,0 0 0,-1 0 0,4 1 0,-1-1 0,2 1 0,-3 0 0,-3-1 0,0 0 0,-1 0 0,1-1 0,0 0 0,0 1 0,2-2 0,1 0 0,1 1 0,1-1 0,3 1 0,3 1 0,-2-1 0,6 0 0,1 0 0,2 1 0,0 0 0,-6 0 0,-4 0 0,-1 0 0,-1 0 0,-3 0 0,-1-1 0,1 0 0,0 0 0,2 0 0,4 1 0,0-2 0,0 0 0,2 0 0,2 1 0,3-1 0,0-1 0,0-1 0,1 0 0,2 1 0,-1 1 0,-1 0 0,0 0 0,-1 0 0,2 0 0,-3 1 0,-4 0 0,-2 1 0,-7 0 0,-2 0 0,-3-1 0,0 0 0,0 0 0,4 1 0,1-1 0,2-1 0,0 0 0,0 1 0,3-1 0,0 0 0,1-1 0,1 1 0,-2 1 0,5 0 0,4 0 0,1 0 0,0 0 0,-2 0 0,-3 1 0,-1 0 0,-3 0 0,-8 0 0,-5 0 0,-1 0 0,-1 0 0,2 0 0,0 0 0,3-1 0,1 0 0,2-1 0,-1-1 0,1 1 0,2 0 0,1 1 0,2 0 0,2 1 0,2 0 0,0 0 0,-2 0 0,-5 0 0,-4-1 0,-1 0 0,-2 0 0,-1 1 0,-1 0 0,2 0 0,4 0 0,3-1 0,3-1 0,3 0 0,5-1 0,3 1 0,0 0 0,-2-1 0,-4 1 0,-4 1 0,-2 0 0,-5 1 0,-2 0 0,-4 0 0,0 0 0,4 0 0,0-1 0,1 0 0,-3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9:54:46.61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2695 22012,'13'-12'0,"-3"0"1238,5-3-1238,1-5 432,6-5-432,4-3 220,7-9-220,6-2 0,9-5 0,7-4 0,3 0 0,3-4 0,3-3 0,0 0 0,0-2 0,-1 0 0,-9 8 0,0-1 0,6-6 0,3-1 0,1-1 0,3-4 0,-6 4 0,0-2 0,-2-2 0,-5 3 0,-5 3 673,0 4-673,0 2 0,3 7 0,11-3 0,-6 8 0,3 0 0,-1 1 0,0-4 0,1-3 0,-3-4 0,-8-3 0,2-9 0,3-10 0,-9 8 0,-4 0 0,-5 4 0,-1 1 0,-2 2 0,2 1 0,-3 7 0,-3 6 0,-2 2 0,-5 9 0,-2 0 0,-5 4 0,0 1 0,-1-3 0,1 1 0,1-1 0,-2 3 0,0 3 0,1 2 0,0 1 0,0 4 0,-3 4 0,-3 2 0,0 1 0,-3 2 0,-2 1 0,0 0 0,-1 2 0,-1-1 0,1 0 0,1 0 0,0-1 0,0 1 0,-1 1 0,-1 1 0,0 0 0,-1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5:04:51.491"/>
    </inkml:context>
    <inkml:brush xml:id="br0">
      <inkml:brushProperty name="width" value="0.05714" units="cm"/>
      <inkml:brushProperty name="height" value="0.05714" units="cm"/>
      <inkml:brushProperty name="transparency" value="50"/>
    </inkml:brush>
  </inkml:definitions>
  <inkml:trace contextRef="#ctx0" brushRef="#br0">2010 808 6685,'0'13'7201,"-2"-2"-5501,-7-11-3576,7 0 566,-8 0 593,10 10 2104,-11-8-1325,9 9 0,-11-11-41,5 0-1620,6 0 935,-9 0 0,11-3 1509,0-5 1,0 4-2,0-12 1,0 0 18,0-7 0,0 8-919,0 0 0,8-1 0,2-7 139,3 0 0,-8 8 0,6 2 1,-4 0 226,1 0 1,10-2 0,-5-8 28,-1 0 1,9 7 0,-5 1-108,4-3 1,-5-2-1,1-1 1,-1 3-446,-2 3 0,7 7 1,-4-5-1,5 0-20,2 0 1,-8 1 0,0-6 0,3 2-6,3-1 1,2 3 0,0 1 0,0 1-60,0-1 1,0 0 0,0-5-15,0 3 217,0 10 0,1-13 0,-1 8 0,0-1-65,0 1 1,0-1 0,0 4 55,0-9 0,1 7 0,-1 0 0,0 4 22,0-2 0,-8 4 0,0-7 1,3 2 45,3 1 0,-6-1 0,-2 5 0,0-2 17,-1-3 1,4-2 0,7 5-34,0-3 1,0-7 0,0 4-27,0-1 0,-7 6 0,0-1-38,2 4 1,2 3-89,3 0 1,0 0 35,0 0 0,1 0 34,-1 0 1,-9 0-41,2 0 1,-9 0-88,9 0 1,-3 3 241,2 4 0,3-1 0,-7 6 216,1-1 0,-6-1 699,1-2-62,6-5-465,-10 7 0,14-8-230,-8 6 129,-2-5 1,-5 7 120,7-10 1,-7 2-168,6 6 0,1-3-239,0 11 1,1-11-264,-2 2 0,-6-2 315,6 4 1,-6-5 398,-2 12 0,0-1 1088,0 8-488,0 0-730,11 0 0,-9-7 360,6-1-529,-6-10 1,-2 9 169,0-7 1,3-5-1,3 9-233,1-1 1,3-8-555,-2 7 0,-3-7-273,11-2 0,-9-8 229,9 0 0,-9-7 350,9 7 1,-9-7-1,9 7-399,2 3 0,-6-5 47,4 2 187,0-10 1,-2 16 0,2-9 122,2 1 0,-6 8 0,4-9 185,2 1 0,-6 8 0,4-7 113,2 7 0,-4 2-227,0 0 0,2-8 0,7 1-85,0 1 1,-7 4 0,-2 2 113,5 0 0,1 0 0,3-3 29,0-4 0,-7 5 0,0-7 0,1 7 7,3 2 0,1-3 0,-3-2 1,-2-2 17,2 1 0,2 4 0,4 2 0,-1-3-8,0-4 0,0 4 1,0-5 108,0 6-58,0 2 1,2-3 0,3-2 0,4-3 2,-4 3 0,-3 0 1,-2 0-1,3-3 43,5 3 0,-5 3 0,4 2 0,-4 0-91,-3 0 0,0 0 0,0 0 0,0 0 42,1 0 1,-9 0 0,0 0 0,3 0-24,3 0 0,-6 0 0,0 0 5,4 0 1,1 0 0,3 0-2,0 0 1,-7 7 0,-1 1 207,3-3 1,-5 5 374,2-2-396,-9 0 0,13 0 0,-6 2 47,1 3 0,-2-8 1,-7 5-1,6-2 84,1-1 0,-4 9 1,5-6-12,-3 3 0,0-5 0,-2 7 272,7 3 0,-2-5-182,3 2 0,-1 1-159,8 7 0,0-2 0,0-4-201,1-1 0,-9-9-305,0 9 323,1-1 1,-1 0-1,0-2-177,4-3 95,-10 8 0,12-12 0,-5 9 33,4 3 1,-5 0-1,-2 0 1,1-6 29,-2-1 0,1 6 1,5-3-1,-6 1 11,-1 0 0,4-7 1,-4 5-1,-1 0 128,0 0 1,0-5 0,-2 7 0,-3-3 1,8 7-43,-3-4 0,-2-7 204,-8 7 0,0 0 58,0 8 0,0-7 1,-3-3 235,-4-3-589,5-2 1,-9-5 0,8 2 33,-4 2 0,1 9-76,-9-9 1,7 9-94,-7-9 1,7 4-76,-7-4 0,2-2 1,-5 8-19,3-3 0,9 1 0,-4-6-1034,0 2 965,7 1 1,-9-8-373,4 0-240,5 0 37,-7 0 452,20 0 1,-5 0-175,11 0-157,-1 0 273,8 0-455,1 0 935,-11 0-2,6 0 0,-8 3 204,5 4 0,4-4-53,-5 5 0,-2-5-113,3-3 1,-9 2 172,9 5 1,-8-4-35,7 5 1,-7-3 74,7 2 0,0 7 23,8 9 1,-10-8 0,-3-2 106,1-3 1,-9 8-1,8-3-107,1 6 1,-9-5 0,6-2 625,-5 4-597,7 3 1,-8-3-1,9 0 1,-3 3 516,-1-3-540,1-1 0,0 6 1,-1 0-84,-1 0 1,4 4 0,-1 1 0,2 2-61,-1-1 1,1-3 0,-6-3-1,2 0-82,-1 0 1,4 0 0,-3 0 0,-1 0 48,-3 0 0,4 7 0,0 4-27,-1 3 1,-1-18 0,0 5 0,3-4-59,-3 0 0,-2 3 175,-3 0 113,0 2-180,0-2 1,0-9-23,0 2 1,0-9-43,0 9 0,0 0 1,0 7-97,0 0 0,0-8 1,-3-2-1,-2 0-143,-3-1 0,1 4 0,7 7 203,0 0 1,0 0 0,0 0-93,0 0 0,-3 0 0,-3 0-85,-1 0 1,0-7-394,7 0 484,0-2 0,0 2-19,0 0 74,0-11 1,0 8 435,0-6-457,0-4 0,-3 7-237,-5-10-999,5 0 731,-7 0 0,8 0-959,-6 0 52,5 0-9,-7-10 983,0 7 1,5-7 50,-11 10-812,11 0 1209,-5 0 0,8 0 10,-6 0 6,5 0 0,-18 0 1,17 0-1,-12 0-254,11 0 0,-8 0-255,5 0 0,3 0 535,-10 0-17,10 0 1,-8 0-8,5 0 0,3 0 28,-10 0 0,7 0-14,-7 0 0,1-3 158,0-4 0,-7 4-68,5-5 0,4 3 96,-4-2 0,8 4 56,-7-5-77,10-4 0,-8 9 0,8-8 825,-3 2-784,-9 6 0,13-10 0,-5 8 33,-1-2 1,4-4-87,-9 4 1,7 2 111,-7-11 45,9 11 96,-14-6-513,17 11 1,-9 0-926,4 0 338,5 0 164,-7 0-147,10 0 120,0 0-210,0 11 1422,0-9 353,0 8 387,0 1-2,0-8-701,0 6 0,0-6 702,0 5-707,0-5 0,0 9 706,0-4-1412,0-5-9,0 17 0,0-15 0,0 11-29,0 1 0,0-4 0,0 3-35,0 2 1,-8-6 0,1 4-31,2 2 1,0-1 0,-1 1 0,-1-2-46,2 2 0,0-5 0,-1 2 26,-1 3 0,-9 3 1,6 2 0,-3 0 1,5 0-1,-5 0-32,3 0 1,0-10 0,5-3-240,-3 0 153,-10-6 0,13 13 1,-8-7-11,3 3 1,-1-7 58,4 1 0,-4-2 1,-6 0-186,1 3 0,9-1-22,-9-7 1,9 9 114,-9-2 1,9 3 80,-9-2 0,9-3-259,-9 11 453,11-11 1,-13 7-45,10-4 0,-9-3 33,1 11 0,3-11 50,-2 2 1,7 4 0,-7-4-57,-3-2 0,5 6 28,-2-4 0,-1 9-32,-7-8 1,3 2-1,1-5-4,4 3 0,7 0 0,-5-6 0,1 3-114,-1 3 0,5 0 14,-7-8 0,7 0 0,-7 0-20,-4 0 0,10 2 1,-2 3 143,1 3 0,5 0-39,-11-8 1,9 0 0,-9 0-224,-2 0 0,6 2 211,-4 6 1,9-6 0,-9 7 1,-2-7 1,6-2-157,-4 0 1,0 0 142,-7 0 0,0 0 73,0 0-245,10 0 1,-8 0 21,7 0 222,3 0 0,-1 0 0,3 0-143,-5 0 1,0 0 25,-1 0 0,0 0 118,-8 0 1,7 0-4,1 0 0,0 0 8,-8 0-8,10-11 161,-8 9 1,16-8-21,-11 10 0,11-2 0,-5-4 114,0-2 1,5 1 643,-11 7-899,11 0 0,-8-3 180,6-5 179,4 6 1,-15-12-52,11 7 1,-2 2-49,9-10 1,-2 7 0,-3-8 77,-2-2 0,-2 6-104,9-4 0,-2 3 0,-3-4 50,-2 1 139,-2 11 1,9-8 807,0 6-1146,-9 4 0,6-10 0,-8 8-278,1-2-336,8-2 225,-9 9 1,9 0-909,-6 0 29,6 0 759,-9 0 0,9 0-987,-6 0 438,6 0 549,-9 0-164,11 0 341,0 0 0,-7 3 515,-2 5 8,2-5 1,7 9-1,-2-6 109,-6 1 0,5 3 23,-5-2 0,4 5-148,-4 10 0,5-8 0,-7-1 1,3-2 176,-2 1 0,-1-6-201,2 9 1,3-11 0,-7 6 301,1-1-416,4-8 1,4 9-228,-5-11 0,3 2-113,-11 6 0,9-6-71,-9 6 0,11-8 14,-2-8 0,2 6-201,-3-6 588,5-5 0,-9 8-347,4-10 365,5 10 0,-6-9 0,5 7 321,-3-9 164,4 7-387,-6-12 0,5 18 0,-1-7-120,-2 0 0,-2 5 1,7-8 206,-5 3 0,4-1-341,-4 4 1,-4 2 123,4-11 0,-9 9 1,6-6-137,-3 2 1,6-4-1,-7 4-159,5-1 0,-10 7 0,4-6-12,-6 2 0,6 5 1,2-6-216,2 0 330,-6 7 0,6-9 0,-7 7-96,4-3 0,-2 0 0,-5 6 0,3-3 33,3-4 1,7 2 0,-7 7-15,-3 0 0,-2 0 0,-3-2-18,0-7 1,7 7 0,0-5 81,-1 4 0,-4 3-55,-2 0 0,0 0-10,-1 0 1,1-7 0,0-2 36,0 4 0,8 3-10,0 2-58,-1 0 0,-7 0 209,0 0 1,0 0 0,0 0-45,0 0 0,7 0 0,1 0-11,-3 0 1,5 0 0,1 2 0,-2 3 147,2 4 1,4-2 0,-4-4 0,-2 1-28,1 5 1,6-2 0,-5-4 0,-2 1 2,1 5 0,6-2 0,-7-4 19,5 4 0,-9-5-11,3 7 0,-3-4 1,0 0 89,2 3 0,0-1-93,-7-7 0,8 0-88,0 0 1,-1 8-29,-7 0 0,8-1-69,0-7 0,7 0-137,-8 0 0,9 0-121,-9 0 242,12 0 1,-10 0-190,7 0 154,4 0 141,-7 0-310,10 0 219,0 0 1,-8 3 376,0 5 420,1-5-481,7 6 1141,0-9-1379,-10 0 30,6 0-17,-5 0 49,9 0-369,0 0 688,0-9 1,0 3 214,0-9 1,0 7-568,0-7 0,0 7 1,0-7 709,0-3 1,0 4 705,0 0-947,0-2 0,0 0 1,-3 1-75,-4-2 0,3 3 1,-3-1 184,5-3 1,-1 5-678,-4-3 0,3 9 0,-6-6-205,0 3 1,5 3-233,-10 7 1,7 0-171,-7 0 0,7 0-4,-8 0 0,1 0 0,-8 0 0,8 0 114,-1 0 0,4 2-441,-4 6 792,-5-6 0,16 9 0,-8-9-380,3 6 682,3-6 1,-4 9 100,-5-11 1,-4 7-19,-3 1 0,0 0-80,0-8 1,0 0-64,0 0 1,0 0-1,0 0-54,0 0 1,7 0 0,1 0-80,-3 0 0,-3 0 0,-2 2 147,0 6 0,8-6 1,0 6-1,-3-5-158,-3-3 0,5 0 0,1 2 99,-2 6 0,-4-6 1,-2 7-14,0-7 0,0-2 0,-1 0 28,1 0 1,8 0 0,-1 0 0,-2 0 30,-2 0 0,5 0 0,-1 0-1,-2 0 0,-3 0 1,-2 0 0,0 0 0,8 0-110,0 0 1,7 0 89,-7 0-76,-1 0 1,0 0-15,2 0 109,8 0 0,-15 0 0,7 0 0,-7 0 0,-2 0 0,0 0 0,0 0 36,0 0 1,7-8-1,0 0 66,-2 3 0,1 0 1,-1 0 64,2-3 1,1 1-78,-8 7 1,8-8 328,-1 0-12,0 1 18,4 7-427,1 0 1,11-3 1301,0-5-750,0 6 0,-2-8 326,-5 10-1051,4 0-248,-8 0-1,11 0 193,0 0 0,3-9 625,5 2 1,-3-11-567,11 2 0,-11 4 0,2-4 54,-5-2 0,7 6 0,-2-4 103,-2-2 1,-3 6 0,1-1 0,3-1 503,1 2 0,1 5 97,-8-9 0,0 9-111,0-9 1,0 9 0,-3-7 52,-4 4 1,2 2-751,-11 8 0,9 0-190,-9 0 1,9 0-108,-9 0 0,9 0-48,-9 0 0,9 0 71,-9 0 0,9 0-602,-9 0 402,11 0 0,-8 0-355,5 0 885,6 0 1,-11 0 110,5 0 32,6-10 320,-9 8 1,9-9 0,-3 9 11,-4-6 0,0 5-69,1-4 0,2-3 91,-8 1 0,5-5-58,-5 5 1,5-5 0,-3 3-68,1-1 0,-5 3 0,7-3 106,-5 1 0,7-4 0,-9 5-140,-1-4 1,4 2 0,0-6 0,0 5-215,0 3 0,1-8 0,-6 6 67,2-2 1,4-6 0,-6 4 108,2-5 0,9 7-45,-9-2 1,9 4-96,-9-4 0,0-4 32,-7 4 0,11 4 0,1-2 0,1 5 1,5-7-1,-8 5-5,2-1 0,-3 3-36,5-5 0,-5 5 12,5-5 1,0 5 24,1-5 1,6 5 69,-7-5 0,4 8-195,-2-2 262,4-4 0,-7 6-106,10-8 0,0-2 280,0-7 1,0 0 3,0 0 1,0 0-20,0 0 0,0 0-199,0-1 0,2 4 0,3 2 0,4 2-139,-5-2 0,6 6 0,-1-4 317,-4-2-297,8 8 1,-11-11-1,8 6 1,-3-6-6,2-2 1,5 8 0,-5 0 0,-2-4-123,4-1 0,-1 4 0,5 1 0,-5-3-10,1-2 0,-6 4 0,11 1-102,1-3 1,-4 5 0,3-3-79,2-1 1,1-4 239,5-2 0,0 3 0,-5 2 0,-1 2-16,-2-2 0,0 6 0,7-2 0,0 2-43,0-1 0,0 1 1,0-7-1,0 6-8,0 3 0,0-5 0,0 5 0,0-1 18,0 1 0,0-5 1,0 5-1,0-1-91,0 1 1,0-1 0,1 7 124,-1-4 0,1-8 0,-1 8 0,-4 1-36,-3-3 0,5 8 0,-6-9 49,6 1 1,2-1 0,0-7 56,0 3 1,0 7-176,0-7 185,0 9 1,-2-6-1,-3 7 1,-3-3-27,3 3 0,-5 2 1,2 1-1,3-3 58,2-3 0,-4 0 0,0 6 22,1-6 1,4 5 0,-1-7 0,-2 2 46,-2 1 1,-4-3 0,6 4 0,-2-4-67,2-3 0,3 8 1,-2-5-1,0 2-80,-4 1 0,1-3 0,7 4 0,0-4 75,0-3 1,0 8 0,0-2 0,0 1-141,0-2 0,0 6 0,3-8 1,2 2-47,3 0 0,2 0 0,-4 8 0,4 0-242,3 0 0,2 0 1,6 0 357,-6 0 0,17 11 1,-7 2-1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9:54:47.7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0 699 24575,'25'-13'0,"6"-2"0,22-7 0,21-8 0,9-3-601,-32 13 1,1 1 600,-1 0 0,-1 0 0,41-13 0,-34 11 0,3-2 0,2-1 0,0-2 0,6 0 0,-1-1 0,-1 1 0,-3 1 0,-12 5 0,-4 2 294,27-10-294,-4 2 0,1 2 0,-12 8 0,-4 3 0,1 2 0,2 1 907,-1 2-907,-8 2 0,-8 0 0,-9 0 0,1-1 0,3-1 0,1 0 0,-1 0 0,-3 1 0,1-3 0,3 0 0,-2 1 0,-4 2 0,-9 2 0,-6 1 0,-4 2 0,-8 1 0,-3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9:54:48.79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24575,'61'1'0,"-5"0"0,24 4 0,-25 0 0,4 2-2437,14 2 1,4 1 2436,4 1 0,2 1 0,12 2 0,3 0 0,-30-4 0,0 1 0,1 0 0,3 1 0,0 1 0,1-1 0,1 1 0,0 0 0,-2 0 0,17 4 0,-5 0-84,-11-3 1,-5-1 83,-15-3 0,-3-1 1130,39 7-1130,-22-6 0,-21-3 0,-12-1 602,-17-4 1,-9 0 0,-4-1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9:54:49.9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12592,'23'18'0,"-4"-4"4694,7 6-4694,3 2 2084,9 6-2084,5 1 1161,4 0-1161,6 1 4044,9 3-4044,6 1 0,14 8 0,4 1 0,3 2-324,-45-21 1,1-1 323,35 21 0,-9-3 0,-14-4 0,-13-2 0,-13-3 0,-3 2 0,-5-4 0,-2 1 647,-2-3-647,0-1 0,0 0 0,-2-6 0,-1-1 0,2-1 0,0 0 0,4 2 0,0 1 0,4-1 0,1 1 0,7 2 0,15 8 0,17 8 0,9 7 0,8 3-568,1 3 568,-4 0 0,-5-1 0,-8 0 0,-11-5 0,-10-8 0,-4-2 0,-14-13 0,-6-6 0,-5-4 0,-6-6 568,0-1-568,2 0 0,3 2 0,4 0 0,2 1 0,-3-1 0,0-1 0,3-1 0,0 3 0,-1-1 0,0 3 0,-4-1 0,0 1 0,-3-1 0,-5-4 0,-8-3 0,-3-3 0,-3-3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9:54:51.4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2144 1 8191,'-58'3'0,"10"0"5063,-17 2-5063,8 1 2818,9-1-2818,0 2 1719,16-2-1719,1-1 6784,-2-1-6784,4-1 0,-7-1 0,-4-1 0,-6 0 0,0 0 0,5 0 0,3 1 0,1 1 0,2 1 0,4 1 0,2 0 0,-1 0 0,0-1 0,-2 1 0,-1 0 0,-4 3 0,-5 1 0,-6 0 0,-4 0 0,1 0 0,4 0 0,8 1 0,4-2 0,5 0 0,4-2 0,4-1 0,1-1 0,2 0 0,0-1 0,5-1 0,2 1 0,2-1 0,3 1 0,1-1 0,-1 1 0,-1 0 0,-3 0 0,-4 1 0,-4 2 0,-3-1 0,-6 4 0,-5 0 0,-2 1 0,-1-1 0,3-1 0,2-1 0,2-1 0,3-1 0,7-2 0,7-1 0,3 0 0,2-1 0,0 1 0,-2-1 0,0 0 0,-2 0 0,-1 1 0,1 0 0,1-1 0,1 2 0,1-1 0,1 0 0,-2 1 0,-1-1 0,-4 1 0,0 0 0,-2 0 0,1 0 0,3-1 0,1 0 0,3 0 0,-2 1 0,0-2 0,0 1 0,2 0 0,2-1 0,0 0 0,1 0 0,0 0 0,0 0 0,2 0 0,0 0 0,3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5:06:20.9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7474 1612 24575,'-27'-8'0,"-3"0"0,-4-1 0,-51-17 0,46 15 0,-28-11 0,65 21 0,-1 0 0,0 1 0,0-1 0,-1-2 0,-1-1 0,0 0 0,0 0 0,-2 0 0,1 0 0,-1 1 0,0-1 0,1 2 0,1-1 0,-1 1 0,0 0 0,1 1 0,-2-1 0,1 0 0,0-1 0,0 1 0,1-1 0,-1 0 0,0 1 0,1-1 0,-3 1 0,1-2 0,-1 1 0,-2-1 0,-1 1 0,0-1 0,-1 0 0,-1 0 0,0-1 0,0 0 0,2 0 0,0 0 0,0 1 0,0 1 0,1 1 0,1-1 0,2 0 0,-1-1 0,-1 1 0,1 0 0,-1 0 0,0-1 0,0 0 0,-2-1 0,1 0 0,1 1 0,1 1 0,0-1 0,0 0 0,1 0 0,1 0 0,0 1 0,0-2 0,1 2 0,-1-1 0,-1-1 0,0-1 0,0 1 0,-1-1 0,0 1 0,0-1 0,-2 1 0,-1-1 0,2 2 0,-2-2 0,0-1 0,1 0 0,1 1 0,-1-1 0,0 0 0,-3-2 0,-1 0 0,-1 0 0,-2 0 0,0 0 0,1 1 0,1 0 0,2 1 0,1-1 0,1 2 0,1-1 0,-2-1 0,1 0 0,-1-1 0,-2 0 0,-2-1 0,-2-1 0,0 0 0,0 1 0,-1-1 0,0 1 0,-1-1 0,-1 0 0,-2 1 0,-1 1 0,-3 0 0,0 1 0,0 1 0,2 0 0,1 1 0,1-1 0,2 1 0,0 0 0,5 2 0,3 0 0,2 1 0,2-1 0,0 1 0,0-1 0,-2 0 0,-1-1 0,-1 0 0,-2 0 0,-1 0 0,1 0 0,0 1 0,3 0 0,0 0 0,0 0 0,1 0 0,1 1 0,1 0 0,0-1 0,0 0 0,-1 0 0,0-1 0,-1 0 0,0 0 0,-1-1 0,-1 0 0,-1-2 0,-2 0 0,0 0 0,0 0 0,-2 1 0,0-1 0,2 1 0,-2-1 0,1 0 0,-2 0 0,1 1 0,1 1 0,2 0 0,0 1 0,1 0 0,3 0 0,1 0 0,-1 0 0,0 0 0,1 0 0,-2-1 0,-2 0 0,0-1 0,-1 0 0,-2 0 0,0 1 0,0 0 0,1 0 0,2 2 0,-1-1 0,-1 1 0,-3-3 0,-5-1 0,0 0 0,-7-1 0,-2-1 0,-5 0 0,0-1 0,2 0 0,-4 0 0,1-1 0,1 1 0,1 1 0,1-1 0,-1 0 0,1 1 0,3 0 0,0 2 0,0 0 0,1 1 0,3-2 0,0 1 0,1-1 0,3 1 0,5 3 0,2 0 0,-1 1 0,-1-1 0,-1 0 0,2 0 0,2 2 0,-4-1 0,-1 0 0,-1 0 0,0 0 0,0 0 0,0 1 0,-4-1 0,-2 0 0,0-2 0,0 0 0,-12-2 0,10 3 0,-17-2 0,17 4 0,-1-1 0,4 1 0,6 0 0,-2 1 0,1 0 0,0 0 0,-3-1 0,-2 1 0,1-2 0,3 1 0,1 1 0,-1 0 0,1 0 0,1 0 0,0-1 0,-2 0 0,-1 0 0,0 0 0,0-1 0,-1 0 0,-4 0 0,-1 0 0,-1 0 0,2 0 0,2 1 0,-1 0 0,1 0 0,0 0 0,1 0 0,3 0 0,1 0 0,1 0 0,-3-1 0,-6 0 0,-2 0 0,2-1 0,0 2 0,1 1 0,2 0 0,3 0 0,4-1 0,3 1 0,1 0 0,1 1 0,2 1 0,-4 0 0,-1-1 0,-1-1 0,-2 0 0,1 0 0,3 0 0,-1 0 0,1 0 0,-2 1 0,0 0 0,-2-1 0,-1 0 0,-3 0 0,-1 0 0,-1 0 0,1 0 0,1 0 0,3 1 0,2 0 0,-1 0 0,-3-1 0,-1 0 0,0 0 0,-2-1 0,1 1 0,1 0 0,4 0 0,0-1 0,3 1 0,3 0 0,3 1 0,5 0 0,-1 0 0,1 0 0,-1 1 0,-2-1 0,-4 1 0,-1-1 0,-5-1 0,-4-1 0,3 0 0,-1 1 0,3 0 0,2 1 0,-1 0 0,1 0 0,1 0 0,-3 0 0,0 0 0,-4 0 0,-6-1 0,-7-1 0,-2 0 0,-2-1 0,3 2 0,1 0 0,1 1 0,2 0 0,1 0 0,4 0 0,-2-1 0,4-1 0,2 0 0,-1 1 0,7 0 0,0 0 0,3 0 0,1 0 0,0 0 0,-2 1 0,-1 0 0,-3-1 0,0 1 0,0-1 0,-1 0 0,5 0 0,2 0 0,4 1 0,2 0 0,1 1 0,2 0 0,1-1 0,0 0 0,1 0 0,-2 1 0,-2-1 0,-1 0 0,-3 0 0,-4 0 0,1 1 0,3 0 0,0 0 0,5-1 0,-1 0 0,1 0 0,-2 1 0,-2-1 0,0 1 0,-3 0 0,0 0 0,-1 0 0,1 0 0,3 0 0,1 0 0,-2-1 0,-2 0 0,-1 0 0,-5-1 0,-1-1 0,-5 0 0,2 0 0,3 1 0,3 0 0,6 1 0,3 1 0,1 0 0,1 0 0,-1 0 0,-2-1 0,-3 0 0,-3-1 0,-4 0 0,-4 0 0,-1 1 0,3-1 0,4 1 0,5 1 0,4 0 0,1 0 0,4 0 0,-1 0 0,1 0 0,-1 0 0,-2-1 0,-3 0 0,0 1 0,0-1 0,2 1 0,2 0 0,0 0 0,3 0 0,-1 0 0,1 0 0,-1 0 0,2 0 0,-1 0 0,-1 0 0,-1 0 0,-4 0 0,-3-1 0,-6-1 0,-1 0 0,0 0 0,2 1 0,4-1 0,2 1 0,4 1 0,4-1 0,1 0 0,-1 0 0,0 0 0,-5 1 0,-2 0 0,0 0 0,0 0 0,1 0 0,2 0 0,2 0 0,2 0 0,1 0 0,-1 0 0,1 0 0,-3 0 0,-1 0 0,0 0 0,-1-1 0,-1 0 0,-2 0 0,-1-1 0,-1 1 0,-1 0 0,0 1 0,0 0 0,5 0 0,4-1 0,2 0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5:06:22.0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81 15252,'29'-3'0,"-3"-1"3959,3-1-3959,-6 0 1610,-3 1-1610,0-1 868,-1 0-868,-3 0 2886,4 1-2886,-6 1 0,4 0 0,-1 0 0,6 0 0,4 0 0,0-1 0,-1 1 0,-3 0 0,-3 1 0,-3 0 0,-5 0 0,-2-1 0,-2 2 0,0-1 0,-3 2 0,0 0 0,-1 0 0,1-1 0,-2 0 0,-1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5:06:22.9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24575,'9'13'0,"4"4"0,9 9 0,11 8 0,9 6 0,16 7 0,3-2 0,-3-4 0,-6-4 0,-13-10 0,-5-2 0,-8-7 0,-3-2 0,-1-3 0,1-1 0,-1-2 0,-5-1 0,-4-3 0,-3-1 0,0 1 0,0 0 0,0 0 0,0 1 0,0 0 0,-1-1 0,-1-1 0,1-2 0,-2 1 0,0-1 0,-3-1 0,-2 0 0,-1 0 0,-1-1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5:06:24.0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732 742 11787,'-22'-25'0,"-6"-5"4859,-8-10-4859,2 3 2225,1 0-2225,1-3 0,-7-5 1256,-5-5-1256,-2-1 4448,-3 1-4448,-1 0 0,3 1 0,-4 0 0,5 5 0,2 5 0,4 4 0,11 9 0,5 6 0,7 6 0,5 5 0,6 8 0,4 1 0,1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5:06:24.7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2044 1 10550,'-50'8'0,"5"-2"4605,-45 4-4605,22-4 0,-5-1 0,-18 2 0,-4 0 17,28-2 1,-1 0 0,-1 0-18,-6-1 0,-2 1 0,0-1 0,0 1 0,0 0 0,0 0 0,0 1 0,0-1 0,1 0 0,2 1 0,1-1 0,4 0 0,-10 2 0,6 0 826,15-1 0,5 0-826,-22 4 4272,23-1-4272,30-4 334,14-2-334,6-1 0,4-1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05:06:27.1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0 338 24575,'13'-11'0,"10"-5"0,15-3 0,8-3 0,15 1 0,29-6-1268,-29 10 1,4 1 1267,8-3 0,4 1 0,7 0 0,2 1 0,3 2 0,0 1 0,-2 1 0,-2 2 0,-4 1 0,-4 0 0,-12 2 0,-4 0 603,28-4-603,-29 5 0,-17 3 0,-21 1 0,-13 2 0,-6 0 0,-2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0B2B-E16F-E911-7F73-0A13824C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47D22-B0C5-33F9-5884-EB39B74FA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67384-0F27-EDF6-4820-17D0544F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768E-6499-C742-BA62-A8583D31A002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1BC81-BEB1-E483-3433-713B5291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7601F-C9AF-C1DD-9B39-C8D4EC7C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18F1-6CE1-3242-B56D-3C276ED85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5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BF01-6D7D-22E1-C7CE-DDAD9E63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BADA8-545E-0876-8134-FAFCF8E9E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3B031-4007-1C9A-1187-7E130325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768E-6499-C742-BA62-A8583D31A002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35A76-C4FD-D112-F6A5-C10BC6D6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95196-5A58-88A4-057A-9686D97C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18F1-6CE1-3242-B56D-3C276ED85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3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E0993-3223-3AF3-6D35-351A935B2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C4FAD-91E2-CC74-A277-6FF427E92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39859-9887-9F9D-3B01-4FABD095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768E-6499-C742-BA62-A8583D31A002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6861-F3E6-C8A0-1568-5B7B95BD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92685-128B-9650-0B53-E296D8EC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18F1-6CE1-3242-B56D-3C276ED85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8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0A88-B0A3-C4E8-92BF-5FAC3E84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30B79-C8CE-87E7-7461-89EFEAB3E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2FEFD-C0D9-7C2D-F0BF-F358CE0E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768E-6499-C742-BA62-A8583D31A002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189E-65B1-6E32-30AD-368B8A04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177E-EDFD-C227-9FDC-F36B41EF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18F1-6CE1-3242-B56D-3C276ED85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1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1099-9011-85B2-F2E3-A98C0838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9E5D1-9807-B075-F937-D3D514C29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873A-903E-0D94-0F4A-743DB763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768E-6499-C742-BA62-A8583D31A002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41728-E2B0-7653-4865-C2C279D1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B8C6E-1E53-11E3-E9AB-62998D51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18F1-6CE1-3242-B56D-3C276ED85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1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671B1-CCBF-9892-5151-39E63258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8544A-D188-A98B-20CA-83341A0DC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CCB69-393D-ED79-5CE4-01E985005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C142B-7483-D092-9438-59C271A8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768E-6499-C742-BA62-A8583D31A002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0C3B3-8F72-F1E3-1531-82A9E15A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B3131-138B-8FBD-AF6B-EF325D28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18F1-6CE1-3242-B56D-3C276ED85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3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BCE2-3E4B-18E7-5381-5243F221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5D29E-6795-02A2-3D1B-9050739AD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7206F-724B-617C-EF1B-3E2A0E20E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307A8-1213-A94B-9316-94002A434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F775B-18BF-5571-9809-6785E4E82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99854-54DF-8AD9-D2B0-DE14EEB1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768E-6499-C742-BA62-A8583D31A002}" type="datetimeFigureOut">
              <a:rPr lang="en-US" smtClean="0"/>
              <a:t>1/5/23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2C638-98A9-BD7A-4B47-3ABCA05B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E0491-626D-FE43-324F-4FDEF390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18F1-6CE1-3242-B56D-3C276ED85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3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4AE1-91C0-C5BC-088E-767D170E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D1B85-4A6E-9A01-E6ED-14362C34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768E-6499-C742-BA62-A8583D31A002}" type="datetimeFigureOut">
              <a:rPr lang="en-US" smtClean="0"/>
              <a:t>1/5/23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1A5D-25A9-7B34-EBEB-8EA2412F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50A9C-73C2-2DEE-9A61-90ACE916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18F1-6CE1-3242-B56D-3C276ED85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7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6509E-0726-3588-5EEC-A7981099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768E-6499-C742-BA62-A8583D31A002}" type="datetimeFigureOut">
              <a:rPr lang="en-US" smtClean="0"/>
              <a:t>1/5/23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C8CA5-E238-78FF-5628-8B0FDB02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EFAD-78BF-CABD-A91F-B733D6BE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18F1-6CE1-3242-B56D-3C276ED85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9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7559-1CE1-7003-D243-516EB3A56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C223-9625-7621-083B-B8EDF0B35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BC47C-AE44-6B7A-5EA6-05808ED6C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0199F-B659-8FAF-1B96-E38F70114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768E-6499-C742-BA62-A8583D31A002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B9D9F-72DA-CE80-CA66-F0862370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F0354-CACA-D240-82D3-750D0C3F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18F1-6CE1-3242-B56D-3C276ED85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0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AADD-39E3-C664-AAB8-DA63EA4E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97C98-05C9-FFDA-A103-FF767F948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9765F-EA76-CEB0-31BE-EC46AE481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ABE22-8D1C-AF30-8082-141FE1F6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768E-6499-C742-BA62-A8583D31A002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7BE73-FA32-8843-18F6-3F8307E0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33D63-0793-F4CC-9E26-F90DB28A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18F1-6CE1-3242-B56D-3C276ED85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6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EBC40-C806-6C05-1760-E0809BCB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5CD38-018C-071F-8175-4EC85E719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8CF71-09E6-7472-4A08-713B21615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6768E-6499-C742-BA62-A8583D31A002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664A4-D62A-1F9D-E975-9D8B23AC6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BFA49-8B6D-50CA-BB4E-2E97B0FA6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818F1-6CE1-3242-B56D-3C276ED85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3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image" Target="../media/image5.jpeg"/><Relationship Id="rId21" Type="http://schemas.openxmlformats.org/officeDocument/2006/relationships/customXml" Target="../ink/ink7.xml"/><Relationship Id="rId7" Type="http://schemas.openxmlformats.org/officeDocument/2006/relationships/image" Target="../media/image8.png"/><Relationship Id="rId12" Type="http://schemas.openxmlformats.org/officeDocument/2006/relationships/image" Target="../media/image10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2" Type="http://schemas.openxmlformats.org/officeDocument/2006/relationships/image" Target="../media/image4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2.xml"/><Relationship Id="rId24" Type="http://schemas.openxmlformats.org/officeDocument/2006/relationships/image" Target="../media/image16.png"/><Relationship Id="rId5" Type="http://schemas.openxmlformats.org/officeDocument/2006/relationships/image" Target="../media/image6.pn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28" Type="http://schemas.openxmlformats.org/officeDocument/2006/relationships/image" Target="../media/image18.png"/><Relationship Id="rId10" Type="http://schemas.openxmlformats.org/officeDocument/2006/relationships/image" Target="../media/image90.png"/><Relationship Id="rId19" Type="http://schemas.openxmlformats.org/officeDocument/2006/relationships/customXml" Target="../ink/ink6.xml"/><Relationship Id="rId4" Type="http://schemas.openxmlformats.org/officeDocument/2006/relationships/image" Target="../media/image2.png"/><Relationship Id="rId9" Type="http://schemas.openxmlformats.org/officeDocument/2006/relationships/customXml" Target="../ink/ink1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customXml" Target="../ink/ink16.xml"/><Relationship Id="rId26" Type="http://schemas.openxmlformats.org/officeDocument/2006/relationships/customXml" Target="../ink/ink20.xml"/><Relationship Id="rId3" Type="http://schemas.openxmlformats.org/officeDocument/2006/relationships/image" Target="../media/image2.png"/><Relationship Id="rId21" Type="http://schemas.openxmlformats.org/officeDocument/2006/relationships/image" Target="../media/image31.png"/><Relationship Id="rId34" Type="http://schemas.openxmlformats.org/officeDocument/2006/relationships/customXml" Target="../ink/ink24.xml"/><Relationship Id="rId7" Type="http://schemas.openxmlformats.org/officeDocument/2006/relationships/image" Target="../media/image25.png"/><Relationship Id="rId12" Type="http://schemas.openxmlformats.org/officeDocument/2006/relationships/customXml" Target="../ink/ink13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customXml" Target="../ink/ink15.xml"/><Relationship Id="rId20" Type="http://schemas.openxmlformats.org/officeDocument/2006/relationships/customXml" Target="../ink/ink17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0.png"/><Relationship Id="rId24" Type="http://schemas.openxmlformats.org/officeDocument/2006/relationships/customXml" Target="../ink/ink19.xml"/><Relationship Id="rId32" Type="http://schemas.openxmlformats.org/officeDocument/2006/relationships/customXml" Target="../ink/ink23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21.xml"/><Relationship Id="rId10" Type="http://schemas.openxmlformats.org/officeDocument/2006/relationships/customXml" Target="../ink/ink12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" Type="http://schemas.openxmlformats.org/officeDocument/2006/relationships/image" Target="../media/image6.png"/><Relationship Id="rId9" Type="http://schemas.openxmlformats.org/officeDocument/2006/relationships/image" Target="../media/image27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image" Target="../media/image34.png"/><Relationship Id="rId30" Type="http://schemas.openxmlformats.org/officeDocument/2006/relationships/customXml" Target="../ink/ink22.xml"/><Relationship Id="rId35" Type="http://schemas.openxmlformats.org/officeDocument/2006/relationships/image" Target="../media/image38.png"/><Relationship Id="rId8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40.png"/><Relationship Id="rId18" Type="http://schemas.openxmlformats.org/officeDocument/2006/relationships/customXml" Target="../ink/ink30.xml"/><Relationship Id="rId26" Type="http://schemas.openxmlformats.org/officeDocument/2006/relationships/image" Target="../media/image26.jpeg"/><Relationship Id="rId3" Type="http://schemas.openxmlformats.org/officeDocument/2006/relationships/image" Target="../media/image2.png"/><Relationship Id="rId21" Type="http://schemas.openxmlformats.org/officeDocument/2006/relationships/image" Target="../media/image44.png"/><Relationship Id="rId7" Type="http://schemas.openxmlformats.org/officeDocument/2006/relationships/image" Target="../media/image25.png"/><Relationship Id="rId12" Type="http://schemas.openxmlformats.org/officeDocument/2006/relationships/customXml" Target="../ink/ink27.xm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2" Type="http://schemas.openxmlformats.org/officeDocument/2006/relationships/image" Target="../media/image1.png"/><Relationship Id="rId16" Type="http://schemas.openxmlformats.org/officeDocument/2006/relationships/customXml" Target="../ink/ink29.xml"/><Relationship Id="rId20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9.png"/><Relationship Id="rId24" Type="http://schemas.openxmlformats.org/officeDocument/2006/relationships/customXml" Target="../ink/ink33.xml"/><Relationship Id="rId5" Type="http://schemas.openxmlformats.org/officeDocument/2006/relationships/image" Target="../media/image23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10" Type="http://schemas.openxmlformats.org/officeDocument/2006/relationships/customXml" Target="../ink/ink26.xml"/><Relationship Id="rId19" Type="http://schemas.openxmlformats.org/officeDocument/2006/relationships/image" Target="../media/image43.png"/><Relationship Id="rId4" Type="http://schemas.openxmlformats.org/officeDocument/2006/relationships/image" Target="../media/image6.png"/><Relationship Id="rId9" Type="http://schemas.openxmlformats.org/officeDocument/2006/relationships/image" Target="../media/image27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mcui/Chinese-BERT-wwm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smp2020ewect.github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8E41-3A59-A6E9-4EC4-A0BBB773B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1C82FD"/>
                </a:solidFill>
                <a:effectLst/>
                <a:latin typeface="Graphik" panose="020B0503030202060203" pitchFamily="34" charset="77"/>
              </a:rPr>
              <a:t>Chinese BERT Sentiment analysis </a:t>
            </a:r>
            <a:br>
              <a:rPr lang="en-GB" dirty="0">
                <a:solidFill>
                  <a:srgbClr val="1C82FD"/>
                </a:solidFill>
                <a:effectLst/>
                <a:latin typeface="Graphik-SemiboldItalic" panose="020B0503030202060203" pitchFamily="34" charset="77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6FA49-2BE2-D859-313F-B8B41980C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A closer look at the Taiwanese local elections</a:t>
            </a:r>
          </a:p>
          <a:p>
            <a:endParaRPr lang="en-US" dirty="0"/>
          </a:p>
          <a:p>
            <a:r>
              <a:rPr lang="en-US" dirty="0"/>
              <a:t>Jasper Hewitt S111926019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980F9-4F18-8F3F-D09F-579B8994B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9919"/>
            <a:ext cx="1809969" cy="2416402"/>
          </a:xfrm>
          <a:prstGeom prst="rect">
            <a:avLst/>
          </a:prstGeom>
        </p:spPr>
      </p:pic>
      <p:pic>
        <p:nvPicPr>
          <p:cNvPr id="5" name="Picture 6" descr="How to make images accessible for people">
            <a:extLst>
              <a:ext uri="{FF2B5EF4-FFF2-40B4-BE49-F238E27FC236}">
                <a16:creationId xmlns:a16="http://schemas.microsoft.com/office/drawing/2014/main" id="{74CDE88A-5DE9-CD4E-BFCA-334EA6CE6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75" y="4239192"/>
            <a:ext cx="1166649" cy="116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93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9DD8-1ABC-2225-27B3-54EC9640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008CD-71E7-6FDE-056C-55A84C1D3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Pick a model </a:t>
            </a:r>
          </a:p>
          <a:p>
            <a:pPr lvl="1"/>
            <a:r>
              <a:rPr lang="en-GB" sz="1800" dirty="0">
                <a:effectLst/>
                <a:latin typeface="HelveticaNeue" panose="02000503000000020004" pitchFamily="2" charset="0"/>
              </a:rPr>
              <a:t>hfl/chinese-bert-</a:t>
            </a:r>
            <a:r>
              <a:rPr lang="en-GB" sz="1800" dirty="0" err="1">
                <a:effectLst/>
                <a:latin typeface="HelveticaNeue" panose="02000503000000020004" pitchFamily="2" charset="0"/>
              </a:rPr>
              <a:t>wwm</a:t>
            </a:r>
            <a:r>
              <a:rPr lang="en-GB" sz="1800" dirty="0">
                <a:effectLst/>
                <a:latin typeface="HelveticaNeue" panose="02000503000000020004" pitchFamily="2" charset="0"/>
              </a:rPr>
              <a:t> vs</a:t>
            </a:r>
            <a:r>
              <a:rPr lang="en-GB" dirty="0"/>
              <a:t> </a:t>
            </a:r>
            <a:r>
              <a:rPr lang="en-GB" sz="1800" dirty="0">
                <a:effectLst/>
                <a:latin typeface="HelveticaNeue" panose="02000503000000020004" pitchFamily="2" charset="0"/>
              </a:rPr>
              <a:t>hfl/chinese-</a:t>
            </a:r>
            <a:r>
              <a:rPr lang="en-GB" sz="1800" dirty="0" err="1">
                <a:effectLst/>
                <a:latin typeface="HelveticaNeue" panose="02000503000000020004" pitchFamily="2" charset="0"/>
              </a:rPr>
              <a:t>roberta</a:t>
            </a:r>
            <a:r>
              <a:rPr lang="en-GB" sz="1800" dirty="0">
                <a:effectLst/>
                <a:latin typeface="HelveticaNeue" panose="02000503000000020004" pitchFamily="2" charset="0"/>
              </a:rPr>
              <a:t>-</a:t>
            </a:r>
            <a:r>
              <a:rPr lang="en-GB" sz="1800" dirty="0" err="1">
                <a:effectLst/>
                <a:latin typeface="HelveticaNeue" panose="02000503000000020004" pitchFamily="2" charset="0"/>
              </a:rPr>
              <a:t>wwm</a:t>
            </a:r>
            <a:r>
              <a:rPr lang="en-GB" sz="1800" dirty="0">
                <a:effectLst/>
                <a:latin typeface="HelveticaNeue" panose="02000503000000020004" pitchFamily="2" charset="0"/>
              </a:rPr>
              <a:t>-ext </a:t>
            </a:r>
            <a:endParaRPr lang="en-US" dirty="0"/>
          </a:p>
          <a:p>
            <a:r>
              <a:rPr lang="en-US" dirty="0"/>
              <a:t>Step 2: fine-tune the model</a:t>
            </a:r>
          </a:p>
          <a:p>
            <a:pPr lvl="1"/>
            <a:r>
              <a:rPr lang="en-US" dirty="0"/>
              <a:t>Find a solution for our unbalanced training data	</a:t>
            </a:r>
          </a:p>
          <a:p>
            <a:pPr lvl="2"/>
            <a:r>
              <a:rPr lang="en-US" dirty="0"/>
              <a:t>More data, add class weights, upsampling, and downsampling, </a:t>
            </a:r>
          </a:p>
          <a:p>
            <a:r>
              <a:rPr lang="en-US" dirty="0"/>
              <a:t>Step 3: data collection </a:t>
            </a:r>
          </a:p>
          <a:p>
            <a:pPr lvl="1"/>
            <a:r>
              <a:rPr lang="en-US" dirty="0"/>
              <a:t>Find a twitter scraper </a:t>
            </a:r>
          </a:p>
          <a:p>
            <a:r>
              <a:rPr lang="en-US" dirty="0"/>
              <a:t>Step 4: data visualization</a:t>
            </a:r>
          </a:p>
          <a:p>
            <a:pPr lvl="1"/>
            <a:r>
              <a:rPr lang="en-US" dirty="0"/>
              <a:t>Pie charts, day-by-day plot.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19269-3AFC-4517-93F3-8B125E834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1006" y="5454869"/>
            <a:ext cx="1050994" cy="14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0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D5C9-A0FD-839C-D75A-597727D9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 model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4E6DACA-68B6-554A-A093-8D285AF07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050" y="3263303"/>
            <a:ext cx="6057900" cy="13081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058154-38FF-D25B-43C5-E3DA4E9F4D41}"/>
              </a:ext>
            </a:extLst>
          </p:cNvPr>
          <p:cNvSpPr txBox="1"/>
          <p:nvPr/>
        </p:nvSpPr>
        <p:spPr>
          <a:xfrm>
            <a:off x="838200" y="1917266"/>
            <a:ext cx="472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expected. Roberta performs better than BERT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381013B-1E19-E3E3-1B3D-B6C2649A3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1006" y="5454869"/>
            <a:ext cx="1050994" cy="14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36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41B3-5724-B4C5-D254-433AFBE07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fine-tune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B0B0-E7E2-7E4F-2E89-9F67564B4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Unbalanced training data</a:t>
            </a:r>
          </a:p>
          <a:p>
            <a:r>
              <a:rPr lang="en-US" dirty="0"/>
              <a:t>Datasets originally had 6 classes, which we converted into 2 (pos/neg)</a:t>
            </a:r>
          </a:p>
          <a:p>
            <a:r>
              <a:rPr lang="en-US" dirty="0"/>
              <a:t>See paper for more info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02C39-4481-3919-F3A0-91833475D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218" y="3429000"/>
            <a:ext cx="4233255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3E0BA9-2953-E8D8-5F41-793720AB8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75" y="3429000"/>
            <a:ext cx="4110264" cy="2289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A084D-18AD-7FBA-CBDD-BD742323E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1006" y="5454869"/>
            <a:ext cx="1050994" cy="14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51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1DA4-295F-2E8B-725E-8A00DCF4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fine-tune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8E35C-636F-9327-16DE-3691D813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444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2.1, find additional positive data and explore different combinations of training data to see what yields the best results</a:t>
            </a:r>
          </a:p>
          <a:p>
            <a:endParaRPr lang="en-US" dirty="0"/>
          </a:p>
          <a:p>
            <a:r>
              <a:rPr lang="en-US" dirty="0"/>
              <a:t>Additional datasets (virus, </a:t>
            </a:r>
            <a:r>
              <a:rPr lang="en-US" dirty="0" err="1"/>
              <a:t>usual_test</a:t>
            </a:r>
            <a:r>
              <a:rPr lang="en-US" dirty="0"/>
              <a:t>, </a:t>
            </a:r>
            <a:r>
              <a:rPr lang="en-US" dirty="0" err="1"/>
              <a:t>review_train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ChatGPT</a:t>
            </a:r>
            <a:r>
              <a:rPr lang="en-US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DCDB8-2F68-A743-3EC6-7760B65AC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1006" y="5454869"/>
            <a:ext cx="1050994" cy="1403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C50F9-7A92-0153-D438-30EE19BE2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107" y="1540133"/>
            <a:ext cx="4660042" cy="492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6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6588-034D-7E62-B298-3968C6B3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training data from </a:t>
            </a:r>
            <a:r>
              <a:rPr lang="en-US" dirty="0" err="1"/>
              <a:t>ChatGPT</a:t>
            </a:r>
            <a:r>
              <a:rPr lang="en-US" dirty="0"/>
              <a:t>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82EBF8-AE15-DC1C-EDB8-4C16BA97C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3400" y="2341878"/>
            <a:ext cx="3610400" cy="3868286"/>
          </a:xfrm>
        </p:spPr>
      </p:pic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02ECAB84-3A0A-04C5-F126-EFF7BB815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8" y="6019800"/>
            <a:ext cx="2501900" cy="8382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80D94E-A5BB-913B-6474-1FDD616A6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01295">
            <a:off x="9593924" y="4957833"/>
            <a:ext cx="1254009" cy="4906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DA3A1B-FD1F-F613-3F30-DAB1C901EF81}"/>
              </a:ext>
            </a:extLst>
          </p:cNvPr>
          <p:cNvSpPr txBox="1"/>
          <p:nvPr/>
        </p:nvSpPr>
        <p:spPr>
          <a:xfrm>
            <a:off x="838200" y="1973179"/>
            <a:ext cx="75102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Would it be possible to extract positive sentences</a:t>
            </a:r>
          </a:p>
          <a:p>
            <a:r>
              <a:rPr lang="en-US" sz="2800" dirty="0"/>
              <a:t>From </a:t>
            </a:r>
            <a:r>
              <a:rPr lang="en-US" sz="2800" dirty="0" err="1"/>
              <a:t>ChatGPT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792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3B64-9280-4BAD-B80C-FE11A5E3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looking promising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9500DB-5281-87DB-662E-E11499E6B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6304546"/>
            <a:ext cx="1703450" cy="55345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1F55C0-D631-16EA-8523-EB1DE102C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72" y="1808747"/>
            <a:ext cx="8601056" cy="504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04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8101-4C87-58B3-2E56-E2A0382F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big while loop in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83ED9C-89B1-50A7-0B71-08CCDABCE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3919" y="1899236"/>
            <a:ext cx="5584162" cy="4820916"/>
          </a:xfrm>
        </p:spPr>
      </p:pic>
    </p:spTree>
    <p:extLst>
      <p:ext uri="{BB962C8B-B14F-4D97-AF65-F5344CB8AC3E}">
        <p14:creationId xmlns:p14="http://schemas.microsoft.com/office/powerpoint/2010/main" val="210680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BD88-E309-9302-B426-9CACB169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3FBC5-28AF-C893-6A40-7B3EB394B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ICI capstone project students came to us for help </a:t>
            </a:r>
          </a:p>
          <a:p>
            <a:pPr lvl="1"/>
            <a:r>
              <a:rPr lang="en-US" dirty="0"/>
              <a:t>Create a Chinese BERT model for sentiment analysis on Weibo</a:t>
            </a:r>
          </a:p>
          <a:p>
            <a:pPr lvl="2"/>
            <a:r>
              <a:rPr lang="en-US" dirty="0"/>
              <a:t>But how?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Because the capstone project is already looking at Weibo, I decided to look at Twitter 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6AC234-9C62-DDF5-963E-4B0695E95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8922"/>
            <a:ext cx="1216559" cy="1624169"/>
          </a:xfrm>
          <a:prstGeom prst="rect">
            <a:avLst/>
          </a:prstGeom>
        </p:spPr>
      </p:pic>
      <p:pic>
        <p:nvPicPr>
          <p:cNvPr id="1026" name="Picture 2" descr="Question mark silhouette Images | Free Vectors, Stock Photos &amp; PSD">
            <a:extLst>
              <a:ext uri="{FF2B5EF4-FFF2-40B4-BE49-F238E27FC236}">
                <a16:creationId xmlns:a16="http://schemas.microsoft.com/office/drawing/2014/main" id="{3B5BD532-EEB2-7703-1AE2-C3546E67D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59" y="5243720"/>
            <a:ext cx="1614280" cy="161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04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DBBB-3F9B-5CC9-BE86-AA86A41E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29FB-A9DA-60EE-CBCB-A8EF39BC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Research question</a:t>
            </a:r>
            <a:r>
              <a:rPr lang="en-GB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How to best fine-tune a Chinese BERT model to do sentiment analysis about the Taiwanese local elections on Twitter? </a:t>
            </a:r>
          </a:p>
          <a:p>
            <a:pPr marL="1200150" lvl="2" indent="-285750" algn="just"/>
            <a:r>
              <a:rPr lang="en-GB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create a table with the accuracy of different training possibilities to find the most accurate option.</a:t>
            </a:r>
          </a:p>
          <a:p>
            <a:pPr marL="1200150" lvl="2" indent="-285750" algn="just"/>
            <a:r>
              <a:rPr lang="en-GB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Use this accurate model to do the sentiment analysis on Twitter.  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A16D1-CDBB-1FFD-34E4-0B04F2E2F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1006" y="5454869"/>
            <a:ext cx="1050994" cy="14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4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3051-E3C2-98D0-96A6-7DBCC924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power of BERT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753E86-C793-36CA-5D0C-1C22E9842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693" y="4246134"/>
            <a:ext cx="1391981" cy="2215122"/>
          </a:xfrm>
          <a:prstGeom prst="rect">
            <a:avLst/>
          </a:prstGeom>
        </p:spPr>
      </p:pic>
      <p:pic>
        <p:nvPicPr>
          <p:cNvPr id="1028" name="Picture 4" descr="特稿》蔣萬安才是隱藏贏家？黃珊珊左右開弓陳時中忙固盤攻勢不夠力-風傳媒">
            <a:extLst>
              <a:ext uri="{FF2B5EF4-FFF2-40B4-BE49-F238E27FC236}">
                <a16:creationId xmlns:a16="http://schemas.microsoft.com/office/drawing/2014/main" id="{0A5AF0CD-6597-F20D-6FAA-966ED578C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67" y="2026042"/>
            <a:ext cx="2762006" cy="184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make images accessible for people">
            <a:extLst>
              <a:ext uri="{FF2B5EF4-FFF2-40B4-BE49-F238E27FC236}">
                <a16:creationId xmlns:a16="http://schemas.microsoft.com/office/drawing/2014/main" id="{939A5027-A099-E599-05FD-A38664D61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273" y="3133278"/>
            <a:ext cx="714448" cy="71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B88CAD-C373-051A-066B-51713C22D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42" y="3866229"/>
            <a:ext cx="4937385" cy="1370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065625-A490-CA0D-A92A-38EF18373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2586" y="3847726"/>
            <a:ext cx="1159783" cy="1039344"/>
          </a:xfrm>
          <a:prstGeom prst="rect">
            <a:avLst/>
          </a:prstGeom>
        </p:spPr>
      </p:pic>
      <p:pic>
        <p:nvPicPr>
          <p:cNvPr id="1032" name="Picture 8" descr="In-Depth Guide 📙 to Google's BERT | Kaggle">
            <a:extLst>
              <a:ext uri="{FF2B5EF4-FFF2-40B4-BE49-F238E27FC236}">
                <a16:creationId xmlns:a16="http://schemas.microsoft.com/office/drawing/2014/main" id="{FF3AE4C1-0D00-35B3-D211-6C771815A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674" y="4943691"/>
            <a:ext cx="2589809" cy="82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xplained: SpaceX and the Rocket Equation (for beginners) | by Ritvij Singh  | The Startup | Medium">
            <a:extLst>
              <a:ext uri="{FF2B5EF4-FFF2-40B4-BE49-F238E27FC236}">
                <a16:creationId xmlns:a16="http://schemas.microsoft.com/office/drawing/2014/main" id="{8511569D-E23D-B1D1-3881-946C073AE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586" y="5763699"/>
            <a:ext cx="2430162" cy="91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7">
                <a:extLst>
                  <a:ext uri="{FF2B5EF4-FFF2-40B4-BE49-F238E27FC236}">
                    <a16:creationId xmlns:a16="http://schemas.microsoft.com/office/drawing/2014/main" id="{20426D46-DD98-8823-D038-FFECA884AC10}"/>
                  </a:ext>
                </a:extLst>
              </p14:cNvPr>
              <p14:cNvContentPartPr/>
              <p14:nvPr/>
            </p14:nvContentPartPr>
            <p14:xfrm>
              <a:off x="8103945" y="3916460"/>
              <a:ext cx="261720" cy="846360"/>
            </p14:xfrm>
          </p:contentPart>
        </mc:Choice>
        <mc:Fallback xmlns="">
          <p:pic>
            <p:nvPicPr>
              <p:cNvPr id="7" name="Ink 7">
                <a:extLst>
                  <a:ext uri="{FF2B5EF4-FFF2-40B4-BE49-F238E27FC236}">
                    <a16:creationId xmlns:a16="http://schemas.microsoft.com/office/drawing/2014/main" id="{20426D46-DD98-8823-D038-FFECA884AC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93851" y="3906376"/>
                <a:ext cx="281908" cy="866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D76B153-E5C7-5921-B769-CF70B2CBF667}"/>
                  </a:ext>
                </a:extLst>
              </p14:cNvPr>
              <p14:cNvContentPartPr/>
              <p14:nvPr/>
            </p14:nvContentPartPr>
            <p14:xfrm>
              <a:off x="8199705" y="3437660"/>
              <a:ext cx="261720" cy="331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D76B153-E5C7-5921-B769-CF70B2CBF66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89251" y="3427220"/>
                <a:ext cx="282268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DF8D59C-7B29-F79B-30FA-7F2CDA320988}"/>
                  </a:ext>
                </a:extLst>
              </p14:cNvPr>
              <p14:cNvContentPartPr/>
              <p14:nvPr/>
            </p14:nvContentPartPr>
            <p14:xfrm>
              <a:off x="7227362" y="2377392"/>
              <a:ext cx="2178343" cy="1131019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DF8D59C-7B29-F79B-30FA-7F2CDA32098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16922" y="2366953"/>
                <a:ext cx="2198503" cy="115117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1F867B4-0A70-3D32-A1F6-01A64832FED6}"/>
              </a:ext>
            </a:extLst>
          </p:cNvPr>
          <p:cNvSpPr txBox="1"/>
          <p:nvPr/>
        </p:nvSpPr>
        <p:spPr>
          <a:xfrm>
            <a:off x="7579337" y="2860424"/>
            <a:ext cx="131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Negative!!!!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316E7C-A1DF-177D-0E36-952456677B27}"/>
              </a:ext>
            </a:extLst>
          </p:cNvPr>
          <p:cNvGrpSpPr/>
          <p:nvPr/>
        </p:nvGrpSpPr>
        <p:grpSpPr>
          <a:xfrm>
            <a:off x="5116063" y="4537234"/>
            <a:ext cx="2708280" cy="836280"/>
            <a:chOff x="5116063" y="4537234"/>
            <a:chExt cx="2708280" cy="83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72E7F9D-2F42-8D82-861D-AD353A34412A}"/>
                    </a:ext>
                  </a:extLst>
                </p14:cNvPr>
                <p14:cNvContentPartPr/>
                <p14:nvPr/>
              </p14:nvContentPartPr>
              <p14:xfrm>
                <a:off x="5116063" y="4692394"/>
                <a:ext cx="2691000" cy="580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72E7F9D-2F42-8D82-861D-AD353A34412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98063" y="4674754"/>
                  <a:ext cx="272664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C0D929-F3A1-CB43-2801-4CA4F09734EF}"/>
                    </a:ext>
                  </a:extLst>
                </p14:cNvPr>
                <p14:cNvContentPartPr/>
                <p14:nvPr/>
              </p14:nvContentPartPr>
              <p14:xfrm>
                <a:off x="5122903" y="4662154"/>
                <a:ext cx="172800" cy="29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C0D929-F3A1-CB43-2801-4CA4F09734E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105263" y="4644154"/>
                  <a:ext cx="2084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E59240-E336-E487-2951-4835F18CF40D}"/>
                    </a:ext>
                  </a:extLst>
                </p14:cNvPr>
                <p14:cNvContentPartPr/>
                <p14:nvPr/>
              </p14:nvContentPartPr>
              <p14:xfrm>
                <a:off x="5132623" y="4732354"/>
                <a:ext cx="243000" cy="180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E59240-E336-E487-2951-4835F18CF40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114623" y="4714354"/>
                  <a:ext cx="2786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8A17979-14B6-CB83-8519-84B0CCB7490A}"/>
                    </a:ext>
                  </a:extLst>
                </p14:cNvPr>
                <p14:cNvContentPartPr/>
                <p14:nvPr/>
              </p14:nvContentPartPr>
              <p14:xfrm>
                <a:off x="7560463" y="4998034"/>
                <a:ext cx="263880" cy="267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8A17979-14B6-CB83-8519-84B0CCB7490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42463" y="4980394"/>
                  <a:ext cx="2995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5CB9012-5216-285F-1FD5-BCA5432B1C3F}"/>
                    </a:ext>
                  </a:extLst>
                </p14:cNvPr>
                <p14:cNvContentPartPr/>
                <p14:nvPr/>
              </p14:nvContentPartPr>
              <p14:xfrm>
                <a:off x="7065103" y="5307994"/>
                <a:ext cx="736200" cy="65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5CB9012-5216-285F-1FD5-BCA5432B1C3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47103" y="5290354"/>
                  <a:ext cx="7718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B787BD5-A812-1DC7-6B78-A1BD35A03598}"/>
                    </a:ext>
                  </a:extLst>
                </p14:cNvPr>
                <p14:cNvContentPartPr/>
                <p14:nvPr/>
              </p14:nvContentPartPr>
              <p14:xfrm>
                <a:off x="5191303" y="4537234"/>
                <a:ext cx="568440" cy="122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B787BD5-A812-1DC7-6B78-A1BD35A0359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73303" y="4519234"/>
                  <a:ext cx="60408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25B95D4-BB37-BE6B-17CC-F5CA1D6E5572}"/>
                  </a:ext>
                </a:extLst>
              </p14:cNvPr>
              <p14:cNvContentPartPr/>
              <p14:nvPr/>
            </p14:nvContentPartPr>
            <p14:xfrm>
              <a:off x="1643863" y="-77168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25B95D4-BB37-BE6B-17CC-F5CA1D6E557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626223" y="-789686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474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E9F9-DFDA-65E3-63BE-AA8CE860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literature review</a:t>
            </a:r>
          </a:p>
        </p:txBody>
      </p:sp>
      <p:pic>
        <p:nvPicPr>
          <p:cNvPr id="2050" name="Picture 2" descr="nlpaueb/legal-bert-base-uncased · Hugging Face">
            <a:extLst>
              <a:ext uri="{FF2B5EF4-FFF2-40B4-BE49-F238E27FC236}">
                <a16:creationId xmlns:a16="http://schemas.microsoft.com/office/drawing/2014/main" id="{5DCC911E-E725-FDA7-8B54-EAD9BB18CF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53" y="2239303"/>
            <a:ext cx="1608266" cy="237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0AC980-950C-56FE-47BF-D7B79F819B14}"/>
              </a:ext>
            </a:extLst>
          </p:cNvPr>
          <p:cNvSpPr txBox="1"/>
          <p:nvPr/>
        </p:nvSpPr>
        <p:spPr>
          <a:xfrm>
            <a:off x="1491564" y="1869971"/>
            <a:ext cx="111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Legal Bert</a:t>
            </a:r>
          </a:p>
        </p:txBody>
      </p:sp>
      <p:pic>
        <p:nvPicPr>
          <p:cNvPr id="2054" name="Picture 6" descr="Rocket Physics | Brilliant Math &amp; Science Wiki">
            <a:extLst>
              <a:ext uri="{FF2B5EF4-FFF2-40B4-BE49-F238E27FC236}">
                <a16:creationId xmlns:a16="http://schemas.microsoft.com/office/drawing/2014/main" id="{A2F8B812-C359-F8DC-0274-5161A02CA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939" y="4100151"/>
            <a:ext cx="2159946" cy="122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ree Lab Coat Cliparts, Download Free Lab Coat Cliparts png images, Free  ClipArts on Clipart Library">
            <a:extLst>
              <a:ext uri="{FF2B5EF4-FFF2-40B4-BE49-F238E27FC236}">
                <a16:creationId xmlns:a16="http://schemas.microsoft.com/office/drawing/2014/main" id="{9D1AE027-1BB7-3FE9-6637-5719619C6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861" y="3132218"/>
            <a:ext cx="1836352" cy="157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4B10B1-0276-8B55-F156-FC4887C99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372" y="2280157"/>
            <a:ext cx="573666" cy="9292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0E3C9A-F119-A27A-9762-78F5A088BF33}"/>
              </a:ext>
            </a:extLst>
          </p:cNvPr>
          <p:cNvSpPr txBox="1"/>
          <p:nvPr/>
        </p:nvSpPr>
        <p:spPr>
          <a:xfrm>
            <a:off x="4166237" y="186997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BIObert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D4F805-3BC8-0951-2274-FA97254EEB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6746" y="2631047"/>
            <a:ext cx="1050994" cy="14031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EBEECB-ED90-8093-B086-71F0AF6C6D77}"/>
              </a:ext>
            </a:extLst>
          </p:cNvPr>
          <p:cNvSpPr txBox="1"/>
          <p:nvPr/>
        </p:nvSpPr>
        <p:spPr>
          <a:xfrm>
            <a:off x="6407106" y="1960994"/>
            <a:ext cx="9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SCIBERT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F10294-26B0-2053-7119-755045044E9C}"/>
              </a:ext>
            </a:extLst>
          </p:cNvPr>
          <p:cNvSpPr txBox="1"/>
          <p:nvPr/>
        </p:nvSpPr>
        <p:spPr>
          <a:xfrm>
            <a:off x="9175510" y="2047850"/>
            <a:ext cx="111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BERTweet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406353-DD37-380C-2228-5A5EB792A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1360" y="2664033"/>
            <a:ext cx="1050994" cy="1403131"/>
          </a:xfrm>
          <a:prstGeom prst="rect">
            <a:avLst/>
          </a:prstGeom>
        </p:spPr>
      </p:pic>
      <p:pic>
        <p:nvPicPr>
          <p:cNvPr id="18" name="Picture 17" descr="How to make images accessible for people">
            <a:extLst>
              <a:ext uri="{FF2B5EF4-FFF2-40B4-BE49-F238E27FC236}">
                <a16:creationId xmlns:a16="http://schemas.microsoft.com/office/drawing/2014/main" id="{A6DC0A41-DA7E-BA9E-055A-B89B00B4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433" y="2446798"/>
            <a:ext cx="833841" cy="83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64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69C0-89B9-3817-CC76-0FBE9793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BERTweet</a:t>
            </a:r>
            <a:r>
              <a:rPr lang="en-US" dirty="0"/>
              <a:t>! (Nguyen et a. 2020)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D984F-064D-B716-6474-883397A93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12" y="3608468"/>
            <a:ext cx="1746675" cy="2331900"/>
          </a:xfrm>
          <a:prstGeom prst="rect">
            <a:avLst/>
          </a:prstGeom>
        </p:spPr>
      </p:pic>
      <p:pic>
        <p:nvPicPr>
          <p:cNvPr id="6" name="Picture 5" descr="How to make images accessible for people">
            <a:extLst>
              <a:ext uri="{FF2B5EF4-FFF2-40B4-BE49-F238E27FC236}">
                <a16:creationId xmlns:a16="http://schemas.microsoft.com/office/drawing/2014/main" id="{C71C57F1-DEFC-CA64-316E-865D509F9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858" y="3092181"/>
            <a:ext cx="929846" cy="92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CFA1A-1D8E-46EB-E884-4646A20D9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779" y="2268019"/>
            <a:ext cx="2551021" cy="7082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A2A0B0-A0DE-4823-1E2B-A09131E067A6}"/>
              </a:ext>
            </a:extLst>
          </p:cNvPr>
          <p:cNvSpPr txBox="1"/>
          <p:nvPr/>
        </p:nvSpPr>
        <p:spPr>
          <a:xfrm>
            <a:off x="277587" y="2017168"/>
            <a:ext cx="3157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Problem solved!!!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2371E0-0F24-8A7A-A68C-D9DA54F1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878" y="3232553"/>
            <a:ext cx="2583151" cy="7082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C1B256-C5EE-59A2-D6E8-C4884ABA0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0659" y="4034291"/>
            <a:ext cx="2583151" cy="4593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0D8BC37-6E29-F60D-4A05-5607194997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450659" y="4634046"/>
            <a:ext cx="3377293" cy="6193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7">
                <a:extLst>
                  <a:ext uri="{FF2B5EF4-FFF2-40B4-BE49-F238E27FC236}">
                    <a16:creationId xmlns:a16="http://schemas.microsoft.com/office/drawing/2014/main" id="{CCFEF3B6-9932-DB86-7FE6-AAE5F1101EA1}"/>
                  </a:ext>
                </a:extLst>
              </p14:cNvPr>
              <p14:cNvContentPartPr/>
              <p14:nvPr/>
            </p14:nvContentPartPr>
            <p14:xfrm>
              <a:off x="3224081" y="2809373"/>
              <a:ext cx="261720" cy="846360"/>
            </p14:xfrm>
          </p:contentPart>
        </mc:Choice>
        <mc:Fallback xmlns="">
          <p:pic>
            <p:nvPicPr>
              <p:cNvPr id="22" name="Ink 7">
                <a:extLst>
                  <a:ext uri="{FF2B5EF4-FFF2-40B4-BE49-F238E27FC236}">
                    <a16:creationId xmlns:a16="http://schemas.microsoft.com/office/drawing/2014/main" id="{CCFEF3B6-9932-DB86-7FE6-AAE5F1101EA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13627" y="2798929"/>
                <a:ext cx="281908" cy="866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8A258D4-FA82-FA86-EDED-52D9D33202A6}"/>
                  </a:ext>
                </a:extLst>
              </p14:cNvPr>
              <p14:cNvContentPartPr/>
              <p14:nvPr/>
            </p14:nvContentPartPr>
            <p14:xfrm>
              <a:off x="3456157" y="2501805"/>
              <a:ext cx="261720" cy="331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8A258D4-FA82-FA86-EDED-52D9D33202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45703" y="2491365"/>
                <a:ext cx="282268" cy="35136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53122F3-E7EE-1AF8-A49B-7545CC9B7351}"/>
              </a:ext>
            </a:extLst>
          </p:cNvPr>
          <p:cNvSpPr txBox="1"/>
          <p:nvPr/>
        </p:nvSpPr>
        <p:spPr>
          <a:xfrm>
            <a:off x="3897987" y="2268019"/>
            <a:ext cx="1853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Negative, positive</a:t>
            </a:r>
          </a:p>
          <a:p>
            <a:r>
              <a:rPr lang="en-US" dirty="0"/>
              <a:t>Positive, negative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1C410B1-B322-70C3-CB3F-0DFCE1D6B96A}"/>
                  </a:ext>
                </a:extLst>
              </p14:cNvPr>
              <p14:cNvContentPartPr/>
              <p14:nvPr/>
            </p14:nvContentPartPr>
            <p14:xfrm>
              <a:off x="3717877" y="1900379"/>
              <a:ext cx="2660979" cy="1381609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1C410B1-B322-70C3-CB3F-0DFCE1D6B9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07436" y="1889940"/>
                <a:ext cx="2681141" cy="1401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20BF3A2-4363-12FF-D780-8E4950AE49F8}"/>
                  </a:ext>
                </a:extLst>
              </p14:cNvPr>
              <p14:cNvContentPartPr/>
              <p14:nvPr/>
            </p14:nvContentPartPr>
            <p14:xfrm>
              <a:off x="3418392" y="4348548"/>
              <a:ext cx="3445200" cy="76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20BF3A2-4363-12FF-D780-8E4950AE49F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00752" y="4330908"/>
                <a:ext cx="3480840" cy="11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FEFAA353-D8B9-B514-9DD6-4D896655F594}"/>
              </a:ext>
            </a:extLst>
          </p:cNvPr>
          <p:cNvGrpSpPr/>
          <p:nvPr/>
        </p:nvGrpSpPr>
        <p:grpSpPr>
          <a:xfrm>
            <a:off x="6893112" y="2884068"/>
            <a:ext cx="1374480" cy="2139120"/>
            <a:chOff x="6893112" y="2884068"/>
            <a:chExt cx="1374480" cy="21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CBBAC5C-1B0C-B0F0-8900-2821564DBD4D}"/>
                    </a:ext>
                  </a:extLst>
                </p14:cNvPr>
                <p14:cNvContentPartPr/>
                <p14:nvPr/>
              </p14:nvContentPartPr>
              <p14:xfrm>
                <a:off x="6893112" y="2888748"/>
                <a:ext cx="1318320" cy="1437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CBBAC5C-1B0C-B0F0-8900-2821564DBD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75472" y="2870748"/>
                  <a:ext cx="1353960" cy="14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E7E602A-8CE2-3185-8DD9-6F25A52F2FF3}"/>
                    </a:ext>
                  </a:extLst>
                </p14:cNvPr>
                <p14:cNvContentPartPr/>
                <p14:nvPr/>
              </p14:nvContentPartPr>
              <p14:xfrm>
                <a:off x="8254992" y="2884068"/>
                <a:ext cx="12600" cy="117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E7E602A-8CE2-3185-8DD9-6F25A52F2FF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36992" y="2866068"/>
                  <a:ext cx="482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C2FFB20-5168-9095-EC54-44306E194EF3}"/>
                    </a:ext>
                  </a:extLst>
                </p14:cNvPr>
                <p14:cNvContentPartPr/>
                <p14:nvPr/>
              </p14:nvContentPartPr>
              <p14:xfrm>
                <a:off x="6930552" y="3745548"/>
                <a:ext cx="1201680" cy="606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C2FFB20-5168-9095-EC54-44306E194E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12552" y="3727548"/>
                  <a:ext cx="123732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D90B48-10AB-144B-6B95-1AE279195664}"/>
                    </a:ext>
                  </a:extLst>
                </p14:cNvPr>
                <p14:cNvContentPartPr/>
                <p14:nvPr/>
              </p14:nvContentPartPr>
              <p14:xfrm>
                <a:off x="7862232" y="3719988"/>
                <a:ext cx="248040" cy="8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D90B48-10AB-144B-6B95-1AE27919566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44592" y="3701988"/>
                  <a:ext cx="2836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622EF9B-1475-C6B7-5B9A-8E51008D7E6A}"/>
                    </a:ext>
                  </a:extLst>
                </p14:cNvPr>
                <p14:cNvContentPartPr/>
                <p14:nvPr/>
              </p14:nvContentPartPr>
              <p14:xfrm>
                <a:off x="7005432" y="4306428"/>
                <a:ext cx="1206000" cy="130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622EF9B-1475-C6B7-5B9A-8E51008D7E6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87432" y="4288788"/>
                  <a:ext cx="1241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33388D9-E211-C45A-9545-6559BA1FAD42}"/>
                    </a:ext>
                  </a:extLst>
                </p14:cNvPr>
                <p14:cNvContentPartPr/>
                <p14:nvPr/>
              </p14:nvContentPartPr>
              <p14:xfrm>
                <a:off x="7844952" y="4254228"/>
                <a:ext cx="327960" cy="29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33388D9-E211-C45A-9545-6559BA1FAD4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27312" y="4236228"/>
                  <a:ext cx="3636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0167E1A-A771-843E-0D2E-FD4BD906097A}"/>
                    </a:ext>
                  </a:extLst>
                </p14:cNvPr>
                <p14:cNvContentPartPr/>
                <p14:nvPr/>
              </p14:nvContentPartPr>
              <p14:xfrm>
                <a:off x="6978792" y="4438188"/>
                <a:ext cx="1039680" cy="505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0167E1A-A771-843E-0D2E-FD4BD906097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61152" y="4420188"/>
                  <a:ext cx="107532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E989584-ADFD-029B-6B82-380A2C6DD659}"/>
                    </a:ext>
                  </a:extLst>
                </p14:cNvPr>
                <p14:cNvContentPartPr/>
                <p14:nvPr/>
              </p14:nvContentPartPr>
              <p14:xfrm>
                <a:off x="7718232" y="4968468"/>
                <a:ext cx="282240" cy="54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E989584-ADFD-029B-6B82-380A2C6DD65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00232" y="4950828"/>
                  <a:ext cx="31788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2E56179-1298-473E-CCD3-B526CA5DD96A}"/>
              </a:ext>
            </a:extLst>
          </p:cNvPr>
          <p:cNvGrpSpPr/>
          <p:nvPr/>
        </p:nvGrpSpPr>
        <p:grpSpPr>
          <a:xfrm>
            <a:off x="3417672" y="4239108"/>
            <a:ext cx="396000" cy="403560"/>
            <a:chOff x="3417672" y="4239108"/>
            <a:chExt cx="396000" cy="40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44626C3-974E-3093-31B4-CBF561760BC1}"/>
                    </a:ext>
                  </a:extLst>
                </p14:cNvPr>
                <p14:cNvContentPartPr/>
                <p14:nvPr/>
              </p14:nvContentPartPr>
              <p14:xfrm>
                <a:off x="3461592" y="4239108"/>
                <a:ext cx="210600" cy="150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44626C3-974E-3093-31B4-CBF561760B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43592" y="4221108"/>
                  <a:ext cx="2462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2CA4599-639C-AF3E-21D8-25C1BD5420FD}"/>
                    </a:ext>
                  </a:extLst>
                </p14:cNvPr>
                <p14:cNvContentPartPr/>
                <p14:nvPr/>
              </p14:nvContentPartPr>
              <p14:xfrm>
                <a:off x="3417672" y="4469148"/>
                <a:ext cx="396000" cy="173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2CA4599-639C-AF3E-21D8-25C1BD5420F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99672" y="4451148"/>
                  <a:ext cx="431640" cy="209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0793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69C0-89B9-3817-CC76-0FBE9793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BERTweet</a:t>
            </a:r>
            <a:r>
              <a:rPr lang="en-US" dirty="0"/>
              <a:t>! (Nguyen et a. 2020)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D984F-064D-B716-6474-883397A93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12" y="3608468"/>
            <a:ext cx="1746675" cy="2331900"/>
          </a:xfrm>
          <a:prstGeom prst="rect">
            <a:avLst/>
          </a:prstGeom>
        </p:spPr>
      </p:pic>
      <p:pic>
        <p:nvPicPr>
          <p:cNvPr id="6" name="Picture 5" descr="How to make images accessible for people">
            <a:extLst>
              <a:ext uri="{FF2B5EF4-FFF2-40B4-BE49-F238E27FC236}">
                <a16:creationId xmlns:a16="http://schemas.microsoft.com/office/drawing/2014/main" id="{C71C57F1-DEFC-CA64-316E-865D509F9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858" y="3092181"/>
            <a:ext cx="929846" cy="92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CFA1A-1D8E-46EB-E884-4646A20D9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779" y="2268019"/>
            <a:ext cx="2551021" cy="7082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A2A0B0-A0DE-4823-1E2B-A09131E067A6}"/>
              </a:ext>
            </a:extLst>
          </p:cNvPr>
          <p:cNvSpPr txBox="1"/>
          <p:nvPr/>
        </p:nvSpPr>
        <p:spPr>
          <a:xfrm>
            <a:off x="809501" y="2015163"/>
            <a:ext cx="117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NOT!!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2371E0-0F24-8A7A-A68C-D9DA54F1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878" y="3232553"/>
            <a:ext cx="2583151" cy="7082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C1B256-C5EE-59A2-D6E8-C4884ABA0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0659" y="4034291"/>
            <a:ext cx="2583151" cy="4593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0D8BC37-6E29-F60D-4A05-5607194997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450659" y="4634046"/>
            <a:ext cx="3377293" cy="6193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7">
                <a:extLst>
                  <a:ext uri="{FF2B5EF4-FFF2-40B4-BE49-F238E27FC236}">
                    <a16:creationId xmlns:a16="http://schemas.microsoft.com/office/drawing/2014/main" id="{CCFEF3B6-9932-DB86-7FE6-AAE5F1101EA1}"/>
                  </a:ext>
                </a:extLst>
              </p14:cNvPr>
              <p14:cNvContentPartPr/>
              <p14:nvPr/>
            </p14:nvContentPartPr>
            <p14:xfrm>
              <a:off x="3224081" y="2809373"/>
              <a:ext cx="261720" cy="846360"/>
            </p14:xfrm>
          </p:contentPart>
        </mc:Choice>
        <mc:Fallback xmlns="">
          <p:pic>
            <p:nvPicPr>
              <p:cNvPr id="22" name="Ink 7">
                <a:extLst>
                  <a:ext uri="{FF2B5EF4-FFF2-40B4-BE49-F238E27FC236}">
                    <a16:creationId xmlns:a16="http://schemas.microsoft.com/office/drawing/2014/main" id="{CCFEF3B6-9932-DB86-7FE6-AAE5F1101EA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13627" y="2798929"/>
                <a:ext cx="281908" cy="866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8A258D4-FA82-FA86-EDED-52D9D33202A6}"/>
                  </a:ext>
                </a:extLst>
              </p14:cNvPr>
              <p14:cNvContentPartPr/>
              <p14:nvPr/>
            </p14:nvContentPartPr>
            <p14:xfrm>
              <a:off x="3456157" y="2501805"/>
              <a:ext cx="261720" cy="331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8A258D4-FA82-FA86-EDED-52D9D33202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45703" y="2491365"/>
                <a:ext cx="281908" cy="35136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53122F3-E7EE-1AF8-A49B-7545CC9B7351}"/>
              </a:ext>
            </a:extLst>
          </p:cNvPr>
          <p:cNvSpPr txBox="1"/>
          <p:nvPr/>
        </p:nvSpPr>
        <p:spPr>
          <a:xfrm>
            <a:off x="3897987" y="2268019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don’t speak Chinese!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1C410B1-B322-70C3-CB3F-0DFCE1D6B96A}"/>
                  </a:ext>
                </a:extLst>
              </p14:cNvPr>
              <p14:cNvContentPartPr/>
              <p14:nvPr/>
            </p14:nvContentPartPr>
            <p14:xfrm>
              <a:off x="3717877" y="1900379"/>
              <a:ext cx="2660979" cy="1381609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1C410B1-B322-70C3-CB3F-0DFCE1D6B9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07436" y="1889940"/>
                <a:ext cx="2681141" cy="1401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857B675-42AE-29AB-00EF-4B34824EEF4A}"/>
                  </a:ext>
                </a:extLst>
              </p14:cNvPr>
              <p14:cNvContentPartPr/>
              <p14:nvPr/>
            </p14:nvContentPartPr>
            <p14:xfrm>
              <a:off x="3592992" y="4380588"/>
              <a:ext cx="1523520" cy="91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857B675-42AE-29AB-00EF-4B34824EEF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74992" y="4362948"/>
                <a:ext cx="155916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EF3387F-946B-C3B8-D252-7E398493D5A3}"/>
              </a:ext>
            </a:extLst>
          </p:cNvPr>
          <p:cNvGrpSpPr/>
          <p:nvPr/>
        </p:nvGrpSpPr>
        <p:grpSpPr>
          <a:xfrm>
            <a:off x="6274992" y="3036348"/>
            <a:ext cx="1838880" cy="1848960"/>
            <a:chOff x="6274992" y="3036348"/>
            <a:chExt cx="1838880" cy="184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E335C3F-5BBB-E52E-334F-283EA0906D7C}"/>
                    </a:ext>
                  </a:extLst>
                </p14:cNvPr>
                <p14:cNvContentPartPr/>
                <p14:nvPr/>
              </p14:nvContentPartPr>
              <p14:xfrm>
                <a:off x="7160592" y="3036348"/>
                <a:ext cx="933120" cy="970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E335C3F-5BBB-E52E-334F-283EA0906D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42592" y="3018348"/>
                  <a:ext cx="968760" cy="10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163EC1B-0A1F-61F0-077A-E0292DB30CE8}"/>
                    </a:ext>
                  </a:extLst>
                </p14:cNvPr>
                <p14:cNvContentPartPr/>
                <p14:nvPr/>
              </p14:nvContentPartPr>
              <p14:xfrm>
                <a:off x="7279752" y="3819708"/>
                <a:ext cx="775080" cy="251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163EC1B-0A1F-61F0-077A-E0292DB30C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61752" y="3802068"/>
                  <a:ext cx="8107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CA5C472-DD11-57A3-0906-82395A245E6E}"/>
                    </a:ext>
                  </a:extLst>
                </p14:cNvPr>
                <p14:cNvContentPartPr/>
                <p14:nvPr/>
              </p14:nvContentPartPr>
              <p14:xfrm>
                <a:off x="7287672" y="4164948"/>
                <a:ext cx="771480" cy="115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CA5C472-DD11-57A3-0906-82395A245E6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69672" y="4146948"/>
                  <a:ext cx="8071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72875FF-1E91-57DA-769D-229DBC155A7E}"/>
                    </a:ext>
                  </a:extLst>
                </p14:cNvPr>
                <p14:cNvContentPartPr/>
                <p14:nvPr/>
              </p14:nvContentPartPr>
              <p14:xfrm>
                <a:off x="7238352" y="4273668"/>
                <a:ext cx="875520" cy="611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72875FF-1E91-57DA-769D-229DBC155A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20712" y="4256028"/>
                  <a:ext cx="91116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EABF7E-8194-63CA-A962-E3DB2ACDB3BA}"/>
                    </a:ext>
                  </a:extLst>
                </p14:cNvPr>
                <p14:cNvContentPartPr/>
                <p14:nvPr/>
              </p14:nvContentPartPr>
              <p14:xfrm>
                <a:off x="6274992" y="4200588"/>
                <a:ext cx="771840" cy="97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EABF7E-8194-63CA-A962-E3DB2ACDB3B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57352" y="4182948"/>
                  <a:ext cx="807480" cy="132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196" name="Picture 4" descr="Image result for red error cross">
            <a:extLst>
              <a:ext uri="{FF2B5EF4-FFF2-40B4-BE49-F238E27FC236}">
                <a16:creationId xmlns:a16="http://schemas.microsoft.com/office/drawing/2014/main" id="{B5D606CE-FB07-1878-537A-2F6236335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2" y="3722989"/>
            <a:ext cx="1162319" cy="116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70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036B-1475-B717-21C9-24797DF7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Chinese BERT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4CDFEA-7064-799A-E3CE-45DDC0B4C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1712" y="2222188"/>
            <a:ext cx="7018992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FDEB53-A71E-87CD-23D4-83C289E21E3B}"/>
              </a:ext>
            </a:extLst>
          </p:cNvPr>
          <p:cNvSpPr txBox="1"/>
          <p:nvPr/>
        </p:nvSpPr>
        <p:spPr>
          <a:xfrm>
            <a:off x="556591" y="2007704"/>
            <a:ext cx="41346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This repository contains several Chinese</a:t>
            </a:r>
          </a:p>
          <a:p>
            <a:r>
              <a:rPr lang="en-US" dirty="0"/>
              <a:t>models.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 But none of them have been fine-tuned for sentiment analysis yet. So that it the part I will have to do myself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https://github.com/ymcui/Chinese-BERT-wwm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411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A4C6-EDFE-320E-0EC7-18B334F7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Fine-tuning: Sentiment analysis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C5129-C117-389F-1E7E-433AD518C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Luckily, there have been several challenges in Chinese sentiment analysis on Weibo, so I can easily access big databases (33000 posts) with manually labelled data (</a:t>
            </a:r>
            <a:r>
              <a:rPr lang="en-US" dirty="0">
                <a:hlinkClick r:id="rId2"/>
              </a:rPr>
              <a:t>https://smp2020ewect.github.io/</a:t>
            </a:r>
            <a:r>
              <a:rPr lang="en-US" dirty="0"/>
              <a:t>). I will play around with different datasets and different models to find the highest possible accuracy for my project.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E343D-A1E3-638D-7771-40D0B52A5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467" y="3953088"/>
            <a:ext cx="6303065" cy="270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1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433</Words>
  <Application>Microsoft Macintosh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Graphik</vt:lpstr>
      <vt:lpstr>Graphik-SemiboldItalic</vt:lpstr>
      <vt:lpstr>Helvetica Neue</vt:lpstr>
      <vt:lpstr>HelveticaNeue</vt:lpstr>
      <vt:lpstr>Office Theme 2013 - 2022</vt:lpstr>
      <vt:lpstr>Chinese BERT Sentiment analysis  </vt:lpstr>
      <vt:lpstr>Problem statement</vt:lpstr>
      <vt:lpstr>Research question</vt:lpstr>
      <vt:lpstr>The power of BERT</vt:lpstr>
      <vt:lpstr>literature review</vt:lpstr>
      <vt:lpstr>BERTweet! (Nguyen et a. 2020) </vt:lpstr>
      <vt:lpstr>BERTweet! (Nguyen et a. 2020)</vt:lpstr>
      <vt:lpstr>Chinese BERT models</vt:lpstr>
      <vt:lpstr>Fine-tuning: Sentiment analysis challenges</vt:lpstr>
      <vt:lpstr>Methodology </vt:lpstr>
      <vt:lpstr>Picking a model </vt:lpstr>
      <vt:lpstr>Step 2: fine-tune the model</vt:lpstr>
      <vt:lpstr>Step 2 fine-tune the model</vt:lpstr>
      <vt:lpstr>Getting training data from ChatGPT?</vt:lpstr>
      <vt:lpstr>It’s looking promising</vt:lpstr>
      <vt:lpstr>one big while loop 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嘉博</dc:creator>
  <cp:lastModifiedBy>嘉博</cp:lastModifiedBy>
  <cp:revision>5</cp:revision>
  <dcterms:created xsi:type="dcterms:W3CDTF">2023-01-05T07:07:40Z</dcterms:created>
  <dcterms:modified xsi:type="dcterms:W3CDTF">2023-01-06T02:14:37Z</dcterms:modified>
</cp:coreProperties>
</file>