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20 </a:t>
            </a:r>
            <a:r>
              <a:rPr lang="zh-CN" altLang="en-US"/>
              <a:t>分钟入门 </a:t>
            </a:r>
            <a:r>
              <a:rPr lang="en-US" altLang="zh-CN"/>
              <a:t>Python</a:t>
            </a:r>
            <a:r>
              <a:rPr lang="zh-CN" altLang="en-US"/>
              <a:t>（下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李兴贺</a:t>
            </a:r>
            <a:endParaRPr lang="zh-CN" altLang="en-US"/>
          </a:p>
          <a:p>
            <a:r>
              <a:rPr lang="en-US" altLang="zh-CN"/>
              <a:t>2021.06.19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2729865"/>
            <a:ext cx="10515600" cy="2063750"/>
          </a:xfrm>
        </p:spPr>
        <p:txBody>
          <a:bodyPr>
            <a:noAutofit/>
          </a:bodyPr>
          <a:p>
            <a:pPr algn="ctr"/>
            <a:r>
              <a:rPr lang="en-US" altLang="zh-CN" sz="9600" b="1">
                <a:solidFill>
                  <a:srgbClr val="FF0000"/>
                </a:solidFill>
              </a:rPr>
              <a:t>Run</a:t>
            </a:r>
            <a:r>
              <a:rPr lang="en-US" altLang="zh-CN" sz="9600"/>
              <a:t>, Don't </a:t>
            </a:r>
            <a:r>
              <a:rPr lang="en-US" altLang="zh-CN" sz="9600" strike="sngStrike">
                <a:solidFill>
                  <a:schemeClr val="accent1">
                    <a:lumMod val="75000"/>
                  </a:schemeClr>
                </a:solidFill>
                <a:uFillTx/>
              </a:rPr>
              <a:t>Walk</a:t>
            </a:r>
            <a:r>
              <a:rPr lang="en-US" altLang="zh-CN" sz="9600"/>
              <a:t>!</a:t>
            </a:r>
            <a:endParaRPr lang="en-US" altLang="zh-CN" sz="96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48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/>
              <a:t>知行合一</a:t>
            </a:r>
            <a:endParaRPr lang="zh-CN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/>
              <a:t>只逛不吃</a:t>
            </a:r>
            <a:endParaRPr lang="zh-CN" altLang="en-US"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/>
              <a:t>它是它，你是你</a:t>
            </a:r>
            <a:endParaRPr lang="zh-CN" altLang="en-US"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en-US" altLang="zh-CN" sz="9600"/>
              <a:t>20 </a:t>
            </a:r>
            <a:r>
              <a:rPr lang="zh-CN" altLang="en-US" sz="9600"/>
              <a:t>分钟</a:t>
            </a:r>
            <a:endParaRPr lang="zh-CN" altLang="en-US" sz="96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/>
              <a:t>印象</a:t>
            </a:r>
            <a:endParaRPr lang="zh-CN" altLang="en-US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en-US" altLang="zh-CN" sz="9600"/>
              <a:t>2 </a:t>
            </a:r>
            <a:r>
              <a:rPr lang="zh-CN" altLang="en-US" sz="9600"/>
              <a:t>小时</a:t>
            </a:r>
            <a:endParaRPr lang="zh-CN" altLang="en-US" sz="96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/>
              <a:t>上手出活</a:t>
            </a:r>
            <a:endParaRPr lang="zh-CN" altLang="en-US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2689860"/>
            <a:ext cx="10515600" cy="2063750"/>
          </a:xfrm>
        </p:spPr>
        <p:txBody>
          <a:bodyPr>
            <a:noAutofit/>
          </a:bodyPr>
          <a:p>
            <a:pPr algn="ctr"/>
            <a:r>
              <a:rPr lang="en-US" altLang="zh-CN" sz="9600" b="1">
                <a:solidFill>
                  <a:srgbClr val="FF0000"/>
                </a:solidFill>
              </a:rPr>
              <a:t>Run</a:t>
            </a:r>
            <a:r>
              <a:rPr lang="en-US" altLang="zh-CN" sz="9600"/>
              <a:t>, Don't </a:t>
            </a:r>
            <a:r>
              <a:rPr lang="en-US" altLang="zh-CN" sz="9600" strike="sngStrike">
                <a:solidFill>
                  <a:schemeClr val="accent1">
                    <a:lumMod val="75000"/>
                  </a:schemeClr>
                </a:solidFill>
                <a:uFillTx/>
              </a:rPr>
              <a:t>Walk</a:t>
            </a:r>
            <a:r>
              <a:rPr lang="en-US" altLang="zh-CN" sz="9600"/>
              <a:t>!</a:t>
            </a:r>
            <a:endParaRPr lang="en-US" altLang="zh-CN" sz="96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/>
              <a:t>搜索引擎</a:t>
            </a:r>
            <a:endParaRPr lang="zh-CN" altLang="en-US" sz="96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/>
              <a:t>建议</a:t>
            </a:r>
            <a:endParaRPr lang="zh-CN" altLang="en-US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8000"/>
              <a:t>python tutorial</a:t>
            </a:r>
            <a:r>
              <a:rPr lang="en-US" altLang="zh-CN" sz="8000"/>
              <a:t>/books</a:t>
            </a:r>
            <a:endParaRPr lang="en-US" altLang="zh-CN" sz="80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/>
              <a:t>教程</a:t>
            </a:r>
            <a:endParaRPr lang="zh-CN" altLang="en-US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7125"/>
            <a:ext cx="10515600" cy="2063750"/>
          </a:xfrm>
        </p:spPr>
        <p:txBody>
          <a:bodyPr>
            <a:noAutofit/>
          </a:bodyPr>
          <a:p>
            <a:pPr algn="ctr"/>
            <a:r>
              <a:rPr lang="zh-CN" altLang="en-US" sz="9600"/>
              <a:t>都行</a:t>
            </a:r>
            <a:endParaRPr lang="zh-CN" altLang="en-US" sz="960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/>
              <a:t>教程</a:t>
            </a:r>
            <a:endParaRPr lang="zh-CN" altLang="en-US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演示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20 分钟入门 Python（上）</vt:lpstr>
      <vt:lpstr>为什么学 Python?</vt:lpstr>
      <vt:lpstr>只逛不吃</vt:lpstr>
      <vt:lpstr>只逛不吃</vt:lpstr>
      <vt:lpstr>只逛不吃</vt:lpstr>
      <vt:lpstr>Run, Don't Walk!</vt:lpstr>
      <vt:lpstr>2 小时</vt:lpstr>
      <vt:lpstr>2 小时</vt:lpstr>
      <vt:lpstr>都行</vt:lpstr>
      <vt:lpstr>Run, Don't Walk!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Jasper</cp:lastModifiedBy>
  <cp:revision>4</cp:revision>
  <dcterms:created xsi:type="dcterms:W3CDTF">2021-06-18T13:02:00Z</dcterms:created>
  <dcterms:modified xsi:type="dcterms:W3CDTF">2021-06-18T15:11:51Z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2052-11.8.2.8506</vt:lpwstr>
  </property>
</Properties>
</file>