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67" r:id="rId6"/>
    <p:sldId id="275" r:id="rId7"/>
    <p:sldId id="265" r:id="rId8"/>
    <p:sldId id="276" r:id="rId9"/>
    <p:sldId id="277" r:id="rId10"/>
    <p:sldId id="268" r:id="rId11"/>
    <p:sldId id="270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 </a:t>
            </a:r>
            <a:r>
              <a:rPr lang="zh-CN" altLang="en-US"/>
              <a:t>分钟入门 </a:t>
            </a:r>
            <a:r>
              <a:rPr lang="en-US" altLang="zh-CN"/>
              <a:t>Python</a:t>
            </a:r>
            <a:r>
              <a:rPr lang="zh-CN" altLang="en-US"/>
              <a:t>（上）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李兴贺</a:t>
            </a:r>
            <a:endParaRPr lang="zh-CN" altLang="en-US"/>
          </a:p>
          <a:p>
            <a:r>
              <a:rPr lang="en-US" altLang="zh-CN"/>
              <a:t>2021.06.19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2689860"/>
            <a:ext cx="10515600" cy="2063750"/>
          </a:xfrm>
        </p:spPr>
        <p:txBody>
          <a:bodyPr>
            <a:noAutofit/>
          </a:bodyPr>
          <a:p>
            <a:pPr algn="ctr"/>
            <a:r>
              <a:rPr lang="en-US" altLang="zh-CN" sz="9600" b="1">
                <a:solidFill>
                  <a:srgbClr val="FF0000"/>
                </a:solidFill>
              </a:rPr>
              <a:t>Run</a:t>
            </a:r>
            <a:r>
              <a:rPr lang="en-US" altLang="zh-CN" sz="9600"/>
              <a:t>, Don't </a:t>
            </a:r>
            <a:r>
              <a:rPr lang="en-US" altLang="zh-CN" sz="9600" strike="sngStrike">
                <a:solidFill>
                  <a:schemeClr val="accent1">
                    <a:lumMod val="75000"/>
                  </a:schemeClr>
                </a:solidFill>
                <a:uFillTx/>
              </a:rPr>
              <a:t>Walk</a:t>
            </a:r>
            <a:r>
              <a:rPr lang="en-US" altLang="zh-CN" sz="9600"/>
              <a:t>!</a:t>
            </a:r>
            <a:endParaRPr lang="en-US" altLang="zh-CN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如何学</a:t>
            </a:r>
            <a:endParaRPr lang="zh-CN" altLang="en-US"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85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>
                <a:solidFill>
                  <a:schemeClr val="tx1"/>
                </a:solidFill>
              </a:rPr>
              <a:t>讲完再提问题</a:t>
            </a:r>
            <a:endParaRPr lang="zh-CN" altLang="en-US" sz="9600">
              <a:solidFill>
                <a:schemeClr val="tx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为什么学 </a:t>
            </a:r>
            <a:r>
              <a:rPr lang="en-US" altLang="zh-CN" sz="9600"/>
              <a:t>Python?</a:t>
            </a:r>
            <a:endParaRPr lang="en-US" altLang="zh-CN"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>
                <a:sym typeface="+mn-ea"/>
              </a:rPr>
              <a:t>容易</a:t>
            </a:r>
            <a:endParaRPr lang="en-US" altLang="zh-CN"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880" y="1063625"/>
            <a:ext cx="10515600" cy="4351338"/>
          </a:xfrm>
        </p:spPr>
        <p:txBody>
          <a:bodyPr>
            <a:noAutofit/>
          </a:bodyPr>
          <a:p>
            <a:pPr marL="0" indent="0" algn="ctr">
              <a:lnSpc>
                <a:spcPct val="120000"/>
              </a:lnSpc>
              <a:buNone/>
            </a:pPr>
            <a:r>
              <a:rPr lang="zh-CN" altLang="en-US" sz="7200">
                <a:sym typeface="+mn-ea"/>
              </a:rPr>
              <a:t>易读</a:t>
            </a:r>
            <a:endParaRPr lang="zh-CN" altLang="en-US" sz="7200">
              <a:sym typeface="+mn-ea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7200">
                <a:sym typeface="+mn-ea"/>
              </a:rPr>
              <a:t>易写</a:t>
            </a:r>
            <a:endParaRPr lang="zh-CN" altLang="en-US" sz="7200">
              <a:sym typeface="+mn-ea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7200">
                <a:sym typeface="+mn-ea"/>
              </a:rPr>
              <a:t>易学</a:t>
            </a:r>
            <a:endParaRPr lang="zh-CN" altLang="en-US" sz="72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>
                <a:sym typeface="+mn-ea"/>
              </a:rPr>
              <a:t>好用</a:t>
            </a:r>
            <a:endParaRPr lang="en-US" altLang="zh-CN"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783590"/>
            <a:ext cx="10515600" cy="5393690"/>
          </a:xfrm>
        </p:spPr>
        <p:txBody>
          <a:bodyPr>
            <a:normAutofit lnSpcReduction="20000"/>
          </a:bodyPr>
          <a:p>
            <a:pPr algn="l">
              <a:lnSpc>
                <a:spcPct val="120000"/>
              </a:lnSpc>
            </a:pPr>
            <a:r>
              <a:rPr lang="en-US" altLang="zh-CN" sz="4000">
                <a:sym typeface="+mn-ea"/>
              </a:rPr>
              <a:t>AI</a:t>
            </a:r>
            <a:r>
              <a:rPr lang="zh-CN" altLang="en-US" sz="4000">
                <a:sym typeface="+mn-ea"/>
              </a:rPr>
              <a:t>、机器学习</a:t>
            </a:r>
            <a:endParaRPr lang="en-US" altLang="zh-CN" sz="40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000">
                <a:sym typeface="+mn-ea"/>
              </a:rPr>
              <a:t>Web应用开发</a:t>
            </a:r>
            <a:endParaRPr lang="zh-CN" altLang="en-US" sz="40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000">
                <a:sym typeface="+mn-ea"/>
              </a:rPr>
              <a:t>桌面软件</a:t>
            </a:r>
            <a:endParaRPr lang="zh-CN" altLang="en-US" sz="40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000">
                <a:sym typeface="+mn-ea"/>
              </a:rPr>
              <a:t>操作系统管理</a:t>
            </a:r>
            <a:endParaRPr lang="zh-CN" altLang="en-US" sz="40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000">
                <a:sym typeface="+mn-ea"/>
              </a:rPr>
              <a:t>服务器运维的自动化脚本</a:t>
            </a:r>
            <a:endParaRPr lang="zh-CN" altLang="en-US" sz="40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000">
                <a:sym typeface="+mn-ea"/>
              </a:rPr>
              <a:t>科学计算</a:t>
            </a:r>
            <a:endParaRPr lang="zh-CN" altLang="en-US" sz="40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000">
                <a:sym typeface="+mn-ea"/>
              </a:rPr>
              <a:t>服务器软件（网络软件）</a:t>
            </a:r>
            <a:endParaRPr lang="zh-CN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>
                <a:sym typeface="+mn-ea"/>
              </a:rPr>
              <a:t>为什么牛逼</a:t>
            </a:r>
            <a:endParaRPr lang="en-US" altLang="zh-CN" sz="96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>
                <a:sym typeface="+mn-ea"/>
              </a:rPr>
              <a:t>站在巨人的</a:t>
            </a:r>
            <a:r>
              <a:rPr lang="en-US" altLang="zh-CN" sz="9600">
                <a:sym typeface="+mn-ea"/>
              </a:rPr>
              <a:t>...</a:t>
            </a:r>
            <a:endParaRPr lang="en-US" altLang="zh-CN" sz="96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6514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最后一公里的</a:t>
            </a:r>
            <a:br>
              <a:rPr lang="zh-CN" altLang="en-US" sz="9600"/>
            </a:br>
            <a:r>
              <a:rPr lang="zh-CN" altLang="en-US" sz="9600"/>
              <a:t>重复工作</a:t>
            </a:r>
            <a:endParaRPr lang="zh-CN" altLang="en-US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我们的</a:t>
            </a:r>
            <a:r>
              <a:rPr lang="zh-CN" altLang="en-US" sz="4800"/>
              <a:t>场景</a:t>
            </a:r>
            <a:endParaRPr lang="zh-CN" alt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 分钟入门 Python（上）</vt:lpstr>
      <vt:lpstr>为什么学 Python?</vt:lpstr>
      <vt:lpstr>为什么学 Python?</vt:lpstr>
      <vt:lpstr>容易</vt:lpstr>
      <vt:lpstr>容易</vt:lpstr>
      <vt:lpstr>好用</vt:lpstr>
      <vt:lpstr>好用</vt:lpstr>
      <vt:lpstr>为什么牛逼</vt:lpstr>
      <vt:lpstr>最后一公里的 重复工作</vt:lpstr>
      <vt:lpstr>Run, Don't Walk!</vt:lpstr>
      <vt:lpstr>讲完再提问题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Jasper</cp:lastModifiedBy>
  <cp:revision>5</cp:revision>
  <dcterms:created xsi:type="dcterms:W3CDTF">2021-06-18T13:02:00Z</dcterms:created>
  <dcterms:modified xsi:type="dcterms:W3CDTF">2021-06-18T23:43:30Z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