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8" r:id="rId5"/>
    <p:sldId id="271" r:id="rId6"/>
    <p:sldId id="273" r:id="rId7"/>
    <p:sldId id="27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 </a:t>
            </a:r>
            <a:r>
              <a:rPr lang="zh-CN" altLang="en-US"/>
              <a:t>分钟入门 </a:t>
            </a:r>
            <a:r>
              <a:rPr lang="en-US" altLang="zh-CN"/>
              <a:t>Python</a:t>
            </a:r>
            <a:r>
              <a:rPr lang="zh-CN" altLang="en-US"/>
              <a:t>（下）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李兴贺</a:t>
            </a:r>
            <a:endParaRPr lang="zh-CN" altLang="en-US"/>
          </a:p>
          <a:p>
            <a:r>
              <a:rPr lang="en-US" altLang="zh-CN"/>
              <a:t>2021.06.19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只逛不吃</a:t>
            </a:r>
            <a:endParaRPr lang="zh-CN" alt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输入、谋算、输出</a:t>
            </a:r>
            <a:endParaRPr lang="zh-CN" alt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>
              <a:lnSpc>
                <a:spcPct val="140000"/>
              </a:lnSpc>
            </a:pPr>
            <a:r>
              <a:rPr lang="zh-CN" altLang="en-US" sz="9600"/>
              <a:t>拿来主义</a:t>
            </a:r>
            <a:br>
              <a:rPr lang="zh-CN" altLang="en-US" sz="9600"/>
            </a:br>
            <a:r>
              <a:rPr lang="zh-CN" altLang="en-US" sz="9600"/>
              <a:t>自己动手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顺序、分支、循环</a:t>
            </a:r>
            <a:endParaRPr lang="zh-CN" altLang="en-US"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语法、计算</a:t>
            </a:r>
            <a:endParaRPr lang="zh-CN" altLang="en-US"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搜索引擎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建议</a:t>
            </a:r>
            <a:endParaRPr lang="zh-CN" alt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哪家学校普通话好</a:t>
            </a:r>
            <a:r>
              <a:rPr lang="en-US" altLang="zh-CN" sz="9600"/>
              <a:t>?</a:t>
            </a:r>
            <a:endParaRPr lang="en-US" altLang="zh-CN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教程</a:t>
            </a:r>
            <a:endParaRPr lang="zh-CN" alt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2729865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 b="1">
                <a:solidFill>
                  <a:srgbClr val="FF0000"/>
                </a:solidFill>
              </a:rPr>
              <a:t>Run</a:t>
            </a:r>
            <a:r>
              <a:rPr lang="en-US" altLang="zh-CN" sz="9600"/>
              <a:t>, Don't </a:t>
            </a:r>
            <a:r>
              <a:rPr lang="en-US" altLang="zh-CN" sz="9600" strike="sngStrike">
                <a:solidFill>
                  <a:schemeClr val="accent1">
                    <a:lumMod val="75000"/>
                  </a:schemeClr>
                </a:solidFill>
                <a:uFillTx/>
              </a:rPr>
              <a:t>Walk</a:t>
            </a:r>
            <a:r>
              <a:rPr lang="en-US" altLang="zh-CN" sz="9600"/>
              <a:t>!</a:t>
            </a:r>
            <a:endParaRPr lang="en-US" altLang="zh-CN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知行合一</a:t>
            </a:r>
            <a:endParaRPr lang="zh-CN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 分钟入门 Python（下）</vt:lpstr>
      <vt:lpstr>只逛不吃</vt:lpstr>
      <vt:lpstr>只逛不吃</vt:lpstr>
      <vt:lpstr>哪家学校普通话好?</vt:lpstr>
      <vt:lpstr>输入、谋算、输出</vt:lpstr>
      <vt:lpstr>输入、谋算、输出</vt:lpstr>
      <vt:lpstr>搜索引擎</vt:lpstr>
      <vt:lpstr>哪家学校普通话好?</vt:lpstr>
      <vt:lpstr>Run, Don't Walk!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Jasper</cp:lastModifiedBy>
  <cp:revision>8</cp:revision>
  <dcterms:created xsi:type="dcterms:W3CDTF">2021-06-18T13:02:00Z</dcterms:created>
  <dcterms:modified xsi:type="dcterms:W3CDTF">2021-06-18T23:38:12Z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