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0" r:id="rId2"/>
    <p:sldId id="331" r:id="rId3"/>
    <p:sldId id="332" r:id="rId4"/>
    <p:sldId id="335" r:id="rId5"/>
    <p:sldId id="333" r:id="rId6"/>
    <p:sldId id="334" r:id="rId7"/>
    <p:sldId id="31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19C"/>
    <a:srgbClr val="FFFFFF"/>
    <a:srgbClr val="0088EE"/>
    <a:srgbClr val="F6B940"/>
    <a:srgbClr val="29A3FF"/>
    <a:srgbClr val="0594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25217-5E29-4B09-825A-A61C75250B63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AEE32-22E1-4B48-9E8C-C58A3CCC5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8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401162" y="2591139"/>
            <a:ext cx="9389675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2" name="图片 18" descr="图片包含 户外, 标牌&#10;&#10;已生成极高可信度的说明">
            <a:extLst>
              <a:ext uri="{FF2B5EF4-FFF2-40B4-BE49-F238E27FC236}">
                <a16:creationId xmlns:a16="http://schemas.microsoft.com/office/drawing/2014/main" id="{4B1DBFC7-9A24-CFB9-2634-A4E37CE389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95"/>
          <a:stretch/>
        </p:blipFill>
        <p:spPr>
          <a:xfrm>
            <a:off x="9313515" y="187384"/>
            <a:ext cx="1231041" cy="1233699"/>
          </a:xfrm>
          <a:prstGeom prst="rect">
            <a:avLst/>
          </a:prstGeom>
        </p:spPr>
      </p:pic>
      <p:sp>
        <p:nvSpPr>
          <p:cNvPr id="3" name="矩形 10">
            <a:extLst>
              <a:ext uri="{FF2B5EF4-FFF2-40B4-BE49-F238E27FC236}">
                <a16:creationId xmlns:a16="http://schemas.microsoft.com/office/drawing/2014/main" id="{EF222693-73DA-E395-1DE7-A84ABAE74880}"/>
              </a:ext>
            </a:extLst>
          </p:cNvPr>
          <p:cNvSpPr/>
          <p:nvPr userDrawn="1"/>
        </p:nvSpPr>
        <p:spPr>
          <a:xfrm>
            <a:off x="1" y="653140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3">
            <a:extLst>
              <a:ext uri="{FF2B5EF4-FFF2-40B4-BE49-F238E27FC236}">
                <a16:creationId xmlns:a16="http://schemas.microsoft.com/office/drawing/2014/main" id="{CB05BD25-C04B-E62F-A9EA-2D31AD194834}"/>
              </a:ext>
            </a:extLst>
          </p:cNvPr>
          <p:cNvSpPr/>
          <p:nvPr userDrawn="1"/>
        </p:nvSpPr>
        <p:spPr>
          <a:xfrm>
            <a:off x="3334873" y="653142"/>
            <a:ext cx="5735796" cy="287372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17">
            <a:extLst>
              <a:ext uri="{FF2B5EF4-FFF2-40B4-BE49-F238E27FC236}">
                <a16:creationId xmlns:a16="http://schemas.microsoft.com/office/drawing/2014/main" id="{080B947E-C16D-8CA2-6FFE-8C9337E3BC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4" y="503198"/>
            <a:ext cx="1397727" cy="602071"/>
          </a:xfrm>
          <a:prstGeom prst="rect">
            <a:avLst/>
          </a:prstGeom>
        </p:spPr>
      </p:pic>
      <p:sp>
        <p:nvSpPr>
          <p:cNvPr id="6" name="矩形 10">
            <a:extLst>
              <a:ext uri="{FF2B5EF4-FFF2-40B4-BE49-F238E27FC236}">
                <a16:creationId xmlns:a16="http://schemas.microsoft.com/office/drawing/2014/main" id="{2CF38F88-EDAE-ADDC-48CD-E8A63240705C}"/>
              </a:ext>
            </a:extLst>
          </p:cNvPr>
          <p:cNvSpPr/>
          <p:nvPr userDrawn="1"/>
        </p:nvSpPr>
        <p:spPr>
          <a:xfrm>
            <a:off x="10787402" y="630404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716A0-49A6-C74D-769A-CA4A589283D3}"/>
              </a:ext>
            </a:extLst>
          </p:cNvPr>
          <p:cNvSpPr txBox="1"/>
          <p:nvPr userDrawn="1"/>
        </p:nvSpPr>
        <p:spPr>
          <a:xfrm>
            <a:off x="5578996" y="4428105"/>
            <a:ext cx="520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Intelligent Networking and Computing Lab</a:t>
            </a:r>
          </a:p>
        </p:txBody>
      </p:sp>
      <p:sp>
        <p:nvSpPr>
          <p:cNvPr id="10" name="文本占位符 13">
            <a:extLst>
              <a:ext uri="{FF2B5EF4-FFF2-40B4-BE49-F238E27FC236}">
                <a16:creationId xmlns:a16="http://schemas.microsoft.com/office/drawing/2014/main" id="{9E6F5CE8-8C54-6EC0-41EE-EA639C0FA8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5829" y="5169887"/>
            <a:ext cx="334157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GB" altLang="zh-CN" dirty="0"/>
              <a:t>Name</a:t>
            </a:r>
            <a:endParaRPr lang="en-US" altLang="zh-CN" dirty="0"/>
          </a:p>
        </p:txBody>
      </p:sp>
      <p:sp>
        <p:nvSpPr>
          <p:cNvPr id="11" name="文本占位符 13">
            <a:extLst>
              <a:ext uri="{FF2B5EF4-FFF2-40B4-BE49-F238E27FC236}">
                <a16:creationId xmlns:a16="http://schemas.microsoft.com/office/drawing/2014/main" id="{4120E1F0-9074-C0CE-BC10-A293C8B28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42257" y="5759930"/>
            <a:ext cx="2045144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fld id="{6489D9C7-5DC6-4263-87FF-7C99F6FB63C3}" type="datetime1">
              <a:rPr lang="zh-CN" altLang="en-US" smtClean="0"/>
              <a:pPr/>
              <a:t>2022/12/3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38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8" descr="图片包含 户外, 标牌&#10;&#10;已生成极高可信度的说明">
            <a:extLst>
              <a:ext uri="{FF2B5EF4-FFF2-40B4-BE49-F238E27FC236}">
                <a16:creationId xmlns:a16="http://schemas.microsoft.com/office/drawing/2014/main" id="{B43D36A1-7D68-09D2-4C70-82F8564C09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95"/>
          <a:stretch/>
        </p:blipFill>
        <p:spPr>
          <a:xfrm>
            <a:off x="9313514" y="5314969"/>
            <a:ext cx="1231041" cy="1233699"/>
          </a:xfrm>
          <a:prstGeom prst="rect">
            <a:avLst/>
          </a:prstGeom>
        </p:spPr>
      </p:pic>
      <p:sp>
        <p:nvSpPr>
          <p:cNvPr id="6" name="矩形 13">
            <a:extLst>
              <a:ext uri="{FF2B5EF4-FFF2-40B4-BE49-F238E27FC236}">
                <a16:creationId xmlns:a16="http://schemas.microsoft.com/office/drawing/2014/main" id="{6D0428E0-C1A3-2F84-B2DC-1685A3FE7CBB}"/>
              </a:ext>
            </a:extLst>
          </p:cNvPr>
          <p:cNvSpPr/>
          <p:nvPr userDrawn="1"/>
        </p:nvSpPr>
        <p:spPr>
          <a:xfrm>
            <a:off x="3334872" y="5780727"/>
            <a:ext cx="5735796" cy="287372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17">
            <a:extLst>
              <a:ext uri="{FF2B5EF4-FFF2-40B4-BE49-F238E27FC236}">
                <a16:creationId xmlns:a16="http://schemas.microsoft.com/office/drawing/2014/main" id="{7AEED8E2-F941-4980-393E-12BD2C6103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3" y="5630783"/>
            <a:ext cx="1397727" cy="602071"/>
          </a:xfrm>
          <a:prstGeom prst="rect">
            <a:avLst/>
          </a:prstGeom>
        </p:spPr>
      </p:pic>
      <p:sp>
        <p:nvSpPr>
          <p:cNvPr id="8" name="矩形 10">
            <a:extLst>
              <a:ext uri="{FF2B5EF4-FFF2-40B4-BE49-F238E27FC236}">
                <a16:creationId xmlns:a16="http://schemas.microsoft.com/office/drawing/2014/main" id="{D2DD758E-5A19-9953-BE1F-80B34B62B99C}"/>
              </a:ext>
            </a:extLst>
          </p:cNvPr>
          <p:cNvSpPr/>
          <p:nvPr userDrawn="1"/>
        </p:nvSpPr>
        <p:spPr>
          <a:xfrm>
            <a:off x="10787401" y="5757989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0">
            <a:extLst>
              <a:ext uri="{FF2B5EF4-FFF2-40B4-BE49-F238E27FC236}">
                <a16:creationId xmlns:a16="http://schemas.microsoft.com/office/drawing/2014/main" id="{3246B548-297A-9588-6FB7-034542300471}"/>
              </a:ext>
            </a:extLst>
          </p:cNvPr>
          <p:cNvSpPr/>
          <p:nvPr userDrawn="1"/>
        </p:nvSpPr>
        <p:spPr>
          <a:xfrm>
            <a:off x="0" y="5780725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ED59B6E-14ED-1E6A-5F4F-B7DA5C5475DE}"/>
              </a:ext>
            </a:extLst>
          </p:cNvPr>
          <p:cNvSpPr txBox="1">
            <a:spLocks/>
          </p:cNvSpPr>
          <p:nvPr userDrawn="1"/>
        </p:nvSpPr>
        <p:spPr>
          <a:xfrm>
            <a:off x="1397726" y="1595896"/>
            <a:ext cx="9389675" cy="865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！</a:t>
            </a:r>
          </a:p>
        </p:txBody>
      </p:sp>
      <p:sp>
        <p:nvSpPr>
          <p:cNvPr id="17" name="文本占位符 62">
            <a:extLst>
              <a:ext uri="{FF2B5EF4-FFF2-40B4-BE49-F238E27FC236}">
                <a16:creationId xmlns:a16="http://schemas.microsoft.com/office/drawing/2014/main" id="{841A9930-6F91-8A41-7D45-B67BDBAA5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1897" y="3361186"/>
            <a:ext cx="9389675" cy="399995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zh-CN" altLang="en-US" sz="20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9" name="日期占位符 2">
            <a:extLst>
              <a:ext uri="{FF2B5EF4-FFF2-40B4-BE49-F238E27FC236}">
                <a16:creationId xmlns:a16="http://schemas.microsoft.com/office/drawing/2014/main" id="{358E3E33-C7E8-280F-BEA8-BE5A4638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9287" y="6544105"/>
            <a:ext cx="1388536" cy="2063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21" name="灯片编号占位符 4">
            <a:extLst>
              <a:ext uri="{FF2B5EF4-FFF2-40B4-BE49-F238E27FC236}">
                <a16:creationId xmlns:a16="http://schemas.microsoft.com/office/drawing/2014/main" id="{DD63EBFB-AE58-355D-AC6A-EA9790A3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2961" y="6542391"/>
            <a:ext cx="1134319" cy="2063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4ED39B-DA36-9463-79E7-442165F96A2B}"/>
              </a:ext>
            </a:extLst>
          </p:cNvPr>
          <p:cNvSpPr txBox="1"/>
          <p:nvPr userDrawn="1"/>
        </p:nvSpPr>
        <p:spPr>
          <a:xfrm>
            <a:off x="1397727" y="2708825"/>
            <a:ext cx="9146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200" dirty="0"/>
              <a:t>Intelligent Networking and Computing Lab</a:t>
            </a:r>
          </a:p>
        </p:txBody>
      </p:sp>
      <p:sp>
        <p:nvSpPr>
          <p:cNvPr id="24" name="文本占位符 62">
            <a:extLst>
              <a:ext uri="{FF2B5EF4-FFF2-40B4-BE49-F238E27FC236}">
                <a16:creationId xmlns:a16="http://schemas.microsoft.com/office/drawing/2014/main" id="{65754446-B69B-CEB3-D3EB-51C8AACEC0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1897" y="3951356"/>
            <a:ext cx="9389675" cy="399995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zh-CN" altLang="en-US" sz="20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Email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515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401162" y="2591139"/>
            <a:ext cx="9389675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2" name="图片 18" descr="图片包含 户外, 标牌&#10;&#10;已生成极高可信度的说明">
            <a:extLst>
              <a:ext uri="{FF2B5EF4-FFF2-40B4-BE49-F238E27FC236}">
                <a16:creationId xmlns:a16="http://schemas.microsoft.com/office/drawing/2014/main" id="{4B1DBFC7-9A24-CFB9-2634-A4E37CE389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95"/>
          <a:stretch/>
        </p:blipFill>
        <p:spPr>
          <a:xfrm>
            <a:off x="9313515" y="187384"/>
            <a:ext cx="1231041" cy="1233699"/>
          </a:xfrm>
          <a:prstGeom prst="rect">
            <a:avLst/>
          </a:prstGeom>
        </p:spPr>
      </p:pic>
      <p:sp>
        <p:nvSpPr>
          <p:cNvPr id="3" name="矩形 10">
            <a:extLst>
              <a:ext uri="{FF2B5EF4-FFF2-40B4-BE49-F238E27FC236}">
                <a16:creationId xmlns:a16="http://schemas.microsoft.com/office/drawing/2014/main" id="{EF222693-73DA-E395-1DE7-A84ABAE74880}"/>
              </a:ext>
            </a:extLst>
          </p:cNvPr>
          <p:cNvSpPr/>
          <p:nvPr userDrawn="1"/>
        </p:nvSpPr>
        <p:spPr>
          <a:xfrm>
            <a:off x="1" y="653140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3">
            <a:extLst>
              <a:ext uri="{FF2B5EF4-FFF2-40B4-BE49-F238E27FC236}">
                <a16:creationId xmlns:a16="http://schemas.microsoft.com/office/drawing/2014/main" id="{CB05BD25-C04B-E62F-A9EA-2D31AD194834}"/>
              </a:ext>
            </a:extLst>
          </p:cNvPr>
          <p:cNvSpPr/>
          <p:nvPr userDrawn="1"/>
        </p:nvSpPr>
        <p:spPr>
          <a:xfrm>
            <a:off x="3334873" y="653142"/>
            <a:ext cx="5735796" cy="287372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17">
            <a:extLst>
              <a:ext uri="{FF2B5EF4-FFF2-40B4-BE49-F238E27FC236}">
                <a16:creationId xmlns:a16="http://schemas.microsoft.com/office/drawing/2014/main" id="{080B947E-C16D-8CA2-6FFE-8C9337E3BC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4" y="503198"/>
            <a:ext cx="1397727" cy="602071"/>
          </a:xfrm>
          <a:prstGeom prst="rect">
            <a:avLst/>
          </a:prstGeom>
        </p:spPr>
      </p:pic>
      <p:sp>
        <p:nvSpPr>
          <p:cNvPr id="6" name="矩形 10">
            <a:extLst>
              <a:ext uri="{FF2B5EF4-FFF2-40B4-BE49-F238E27FC236}">
                <a16:creationId xmlns:a16="http://schemas.microsoft.com/office/drawing/2014/main" id="{2CF38F88-EDAE-ADDC-48CD-E8A63240705C}"/>
              </a:ext>
            </a:extLst>
          </p:cNvPr>
          <p:cNvSpPr/>
          <p:nvPr userDrawn="1"/>
        </p:nvSpPr>
        <p:spPr>
          <a:xfrm>
            <a:off x="10787402" y="630404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3">
            <a:extLst>
              <a:ext uri="{FF2B5EF4-FFF2-40B4-BE49-F238E27FC236}">
                <a16:creationId xmlns:a16="http://schemas.microsoft.com/office/drawing/2014/main" id="{9E6F5CE8-8C54-6EC0-41EE-EA639C0FA8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5828" y="5205472"/>
            <a:ext cx="334157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GB" altLang="zh-CN" dirty="0"/>
              <a:t>Name</a:t>
            </a:r>
            <a:endParaRPr lang="en-US" altLang="zh-CN" dirty="0"/>
          </a:p>
        </p:txBody>
      </p:sp>
      <p:sp>
        <p:nvSpPr>
          <p:cNvPr id="11" name="文本占位符 13">
            <a:extLst>
              <a:ext uri="{FF2B5EF4-FFF2-40B4-BE49-F238E27FC236}">
                <a16:creationId xmlns:a16="http://schemas.microsoft.com/office/drawing/2014/main" id="{4120E1F0-9074-C0CE-BC10-A293C8B28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42257" y="5759930"/>
            <a:ext cx="2045144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fld id="{6489D9C7-5DC6-4263-87FF-7C99F6FB63C3}" type="datetime1">
              <a:rPr lang="zh-CN" altLang="en-US" smtClean="0"/>
              <a:pPr/>
              <a:t>2022/12/3</a:t>
            </a:fld>
            <a:endParaRPr lang="zh-CN" altLang="en-US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27B8A3B6-4624-20F2-50AB-C4D92F8A0E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2010" y="4340586"/>
            <a:ext cx="5835391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Intelligent Networking and Computing Lab</a:t>
            </a:r>
          </a:p>
        </p:txBody>
      </p:sp>
    </p:spTree>
    <p:extLst>
      <p:ext uri="{BB962C8B-B14F-4D97-AF65-F5344CB8AC3E}">
        <p14:creationId xmlns:p14="http://schemas.microsoft.com/office/powerpoint/2010/main" val="1861992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533901" y="4348761"/>
            <a:ext cx="5253501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复旦智能网络与计算研究中心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401162" y="2591139"/>
            <a:ext cx="9389675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2" name="图片 18" descr="图片包含 户外, 标牌&#10;&#10;已生成极高可信度的说明">
            <a:extLst>
              <a:ext uri="{FF2B5EF4-FFF2-40B4-BE49-F238E27FC236}">
                <a16:creationId xmlns:a16="http://schemas.microsoft.com/office/drawing/2014/main" id="{4B1DBFC7-9A24-CFB9-2634-A4E37CE389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95"/>
          <a:stretch/>
        </p:blipFill>
        <p:spPr>
          <a:xfrm>
            <a:off x="9313515" y="187384"/>
            <a:ext cx="1231041" cy="1233699"/>
          </a:xfrm>
          <a:prstGeom prst="rect">
            <a:avLst/>
          </a:prstGeom>
        </p:spPr>
      </p:pic>
      <p:sp>
        <p:nvSpPr>
          <p:cNvPr id="3" name="矩形 10">
            <a:extLst>
              <a:ext uri="{FF2B5EF4-FFF2-40B4-BE49-F238E27FC236}">
                <a16:creationId xmlns:a16="http://schemas.microsoft.com/office/drawing/2014/main" id="{EF222693-73DA-E395-1DE7-A84ABAE74880}"/>
              </a:ext>
            </a:extLst>
          </p:cNvPr>
          <p:cNvSpPr/>
          <p:nvPr userDrawn="1"/>
        </p:nvSpPr>
        <p:spPr>
          <a:xfrm>
            <a:off x="1" y="653140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3">
            <a:extLst>
              <a:ext uri="{FF2B5EF4-FFF2-40B4-BE49-F238E27FC236}">
                <a16:creationId xmlns:a16="http://schemas.microsoft.com/office/drawing/2014/main" id="{CB05BD25-C04B-E62F-A9EA-2D31AD194834}"/>
              </a:ext>
            </a:extLst>
          </p:cNvPr>
          <p:cNvSpPr/>
          <p:nvPr userDrawn="1"/>
        </p:nvSpPr>
        <p:spPr>
          <a:xfrm>
            <a:off x="3334873" y="653142"/>
            <a:ext cx="5735796" cy="287372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17">
            <a:extLst>
              <a:ext uri="{FF2B5EF4-FFF2-40B4-BE49-F238E27FC236}">
                <a16:creationId xmlns:a16="http://schemas.microsoft.com/office/drawing/2014/main" id="{080B947E-C16D-8CA2-6FFE-8C9337E3BC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4" y="503198"/>
            <a:ext cx="1397727" cy="602071"/>
          </a:xfrm>
          <a:prstGeom prst="rect">
            <a:avLst/>
          </a:prstGeom>
        </p:spPr>
      </p:pic>
      <p:sp>
        <p:nvSpPr>
          <p:cNvPr id="6" name="矩形 10">
            <a:extLst>
              <a:ext uri="{FF2B5EF4-FFF2-40B4-BE49-F238E27FC236}">
                <a16:creationId xmlns:a16="http://schemas.microsoft.com/office/drawing/2014/main" id="{2CF38F88-EDAE-ADDC-48CD-E8A63240705C}"/>
              </a:ext>
            </a:extLst>
          </p:cNvPr>
          <p:cNvSpPr/>
          <p:nvPr userDrawn="1"/>
        </p:nvSpPr>
        <p:spPr>
          <a:xfrm>
            <a:off x="10787402" y="630404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059570E4-A2FC-2707-F10C-D56EDC6BD2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5205" y="5169887"/>
            <a:ext cx="3282197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姓名</a:t>
            </a:r>
            <a:endParaRPr lang="en-US" altLang="zh-CN" dirty="0"/>
          </a:p>
        </p:txBody>
      </p:sp>
      <p:sp>
        <p:nvSpPr>
          <p:cNvPr id="10" name="文本占位符 13">
            <a:extLst>
              <a:ext uri="{FF2B5EF4-FFF2-40B4-BE49-F238E27FC236}">
                <a16:creationId xmlns:a16="http://schemas.microsoft.com/office/drawing/2014/main" id="{9E34ED1E-E264-6F94-FEEF-D8F481DB0B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42258" y="5680585"/>
            <a:ext cx="2045144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</p:spTree>
    <p:extLst>
      <p:ext uri="{BB962C8B-B14F-4D97-AF65-F5344CB8AC3E}">
        <p14:creationId xmlns:p14="http://schemas.microsoft.com/office/powerpoint/2010/main" val="1483397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8" descr="图片包含 户外, 标牌&#10;&#10;已生成极高可信度的说明">
            <a:extLst>
              <a:ext uri="{FF2B5EF4-FFF2-40B4-BE49-F238E27FC236}">
                <a16:creationId xmlns:a16="http://schemas.microsoft.com/office/drawing/2014/main" id="{A93E1139-515F-9665-4322-7B264C38C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95"/>
          <a:stretch/>
        </p:blipFill>
        <p:spPr>
          <a:xfrm>
            <a:off x="9313515" y="187384"/>
            <a:ext cx="1231041" cy="1233699"/>
          </a:xfrm>
          <a:prstGeom prst="rect">
            <a:avLst/>
          </a:prstGeom>
        </p:spPr>
      </p:pic>
      <p:sp>
        <p:nvSpPr>
          <p:cNvPr id="3" name="矩形 10">
            <a:extLst>
              <a:ext uri="{FF2B5EF4-FFF2-40B4-BE49-F238E27FC236}">
                <a16:creationId xmlns:a16="http://schemas.microsoft.com/office/drawing/2014/main" id="{6680A131-7AD3-4946-D92B-55B42F14ABBA}"/>
              </a:ext>
            </a:extLst>
          </p:cNvPr>
          <p:cNvSpPr/>
          <p:nvPr userDrawn="1"/>
        </p:nvSpPr>
        <p:spPr>
          <a:xfrm>
            <a:off x="1" y="653140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3">
            <a:extLst>
              <a:ext uri="{FF2B5EF4-FFF2-40B4-BE49-F238E27FC236}">
                <a16:creationId xmlns:a16="http://schemas.microsoft.com/office/drawing/2014/main" id="{E2236F3E-0FD9-E599-386C-AE8F0AFD88FE}"/>
              </a:ext>
            </a:extLst>
          </p:cNvPr>
          <p:cNvSpPr/>
          <p:nvPr userDrawn="1"/>
        </p:nvSpPr>
        <p:spPr>
          <a:xfrm>
            <a:off x="3334873" y="653142"/>
            <a:ext cx="5735796" cy="287372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17">
            <a:extLst>
              <a:ext uri="{FF2B5EF4-FFF2-40B4-BE49-F238E27FC236}">
                <a16:creationId xmlns:a16="http://schemas.microsoft.com/office/drawing/2014/main" id="{FD78CF6A-2DC9-3E08-35F0-E247398C28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4" y="503198"/>
            <a:ext cx="1397727" cy="602071"/>
          </a:xfrm>
          <a:prstGeom prst="rect">
            <a:avLst/>
          </a:prstGeom>
        </p:spPr>
      </p:pic>
      <p:sp>
        <p:nvSpPr>
          <p:cNvPr id="6" name="矩形 10">
            <a:extLst>
              <a:ext uri="{FF2B5EF4-FFF2-40B4-BE49-F238E27FC236}">
                <a16:creationId xmlns:a16="http://schemas.microsoft.com/office/drawing/2014/main" id="{57DA974D-7804-675F-CB98-97162F069C18}"/>
              </a:ext>
            </a:extLst>
          </p:cNvPr>
          <p:cNvSpPr/>
          <p:nvPr userDrawn="1"/>
        </p:nvSpPr>
        <p:spPr>
          <a:xfrm>
            <a:off x="10787402" y="630404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9408C7E-7807-D8D7-AE01-63305853DD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162" y="2591139"/>
            <a:ext cx="9389675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581CA61-3E24-069D-3878-8380B450E8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05205" y="5169887"/>
            <a:ext cx="3282197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姓名</a:t>
            </a:r>
            <a:endParaRPr lang="en-US" altLang="zh-CN" dirty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3707310E-33DC-CB46-CDD8-C9BD9FDC7D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42257" y="5771805"/>
            <a:ext cx="2045144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63F3E-CE50-E65F-D3AE-904F04062A24}"/>
              </a:ext>
            </a:extLst>
          </p:cNvPr>
          <p:cNvSpPr txBox="1"/>
          <p:nvPr userDrawn="1"/>
        </p:nvSpPr>
        <p:spPr>
          <a:xfrm>
            <a:off x="6364399" y="4416230"/>
            <a:ext cx="4423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复旦智能网络与计算</a:t>
            </a:r>
            <a:r>
              <a:rPr lang="zh-CN" altLang="en-GB" sz="2000" dirty="0"/>
              <a:t>研究中心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7381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97D7-02AD-43A9-B948-17D07F55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DA161-68B0-40B8-8CF0-A82FC7A5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5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2B96-5634-4B88-8E94-AD21DFF4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2023/6/21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861A43-C2C2-48CC-8D18-551AD0C4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DBDB425-E758-E7BD-1B6F-BD42A08926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88" y="1226917"/>
            <a:ext cx="11157994" cy="520624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87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8" descr="图片包含 户外, 标牌&#10;&#10;已生成极高可信度的说明">
            <a:extLst>
              <a:ext uri="{FF2B5EF4-FFF2-40B4-BE49-F238E27FC236}">
                <a16:creationId xmlns:a16="http://schemas.microsoft.com/office/drawing/2014/main" id="{DE50D85A-7C4B-D9FC-5346-0E30389114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95"/>
          <a:stretch/>
        </p:blipFill>
        <p:spPr>
          <a:xfrm>
            <a:off x="9313514" y="5314969"/>
            <a:ext cx="1231041" cy="1233699"/>
          </a:xfrm>
          <a:prstGeom prst="rect">
            <a:avLst/>
          </a:prstGeom>
        </p:spPr>
      </p:pic>
      <p:sp>
        <p:nvSpPr>
          <p:cNvPr id="12" name="矩形 10">
            <a:extLst>
              <a:ext uri="{FF2B5EF4-FFF2-40B4-BE49-F238E27FC236}">
                <a16:creationId xmlns:a16="http://schemas.microsoft.com/office/drawing/2014/main" id="{EC1D5C2D-B7E9-C100-04B0-4704413F5DD8}"/>
              </a:ext>
            </a:extLst>
          </p:cNvPr>
          <p:cNvSpPr/>
          <p:nvPr userDrawn="1"/>
        </p:nvSpPr>
        <p:spPr>
          <a:xfrm>
            <a:off x="0" y="5780725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3">
            <a:extLst>
              <a:ext uri="{FF2B5EF4-FFF2-40B4-BE49-F238E27FC236}">
                <a16:creationId xmlns:a16="http://schemas.microsoft.com/office/drawing/2014/main" id="{EFAE3B35-CC36-75F5-C543-6F0F348F9141}"/>
              </a:ext>
            </a:extLst>
          </p:cNvPr>
          <p:cNvSpPr/>
          <p:nvPr userDrawn="1"/>
        </p:nvSpPr>
        <p:spPr>
          <a:xfrm>
            <a:off x="3334872" y="5780727"/>
            <a:ext cx="5735796" cy="287372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7">
            <a:extLst>
              <a:ext uri="{FF2B5EF4-FFF2-40B4-BE49-F238E27FC236}">
                <a16:creationId xmlns:a16="http://schemas.microsoft.com/office/drawing/2014/main" id="{476B9A18-29E5-58EE-1E65-E83951C96B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3" y="5630783"/>
            <a:ext cx="1397727" cy="602071"/>
          </a:xfrm>
          <a:prstGeom prst="rect">
            <a:avLst/>
          </a:prstGeom>
        </p:spPr>
      </p:pic>
      <p:sp>
        <p:nvSpPr>
          <p:cNvPr id="22" name="矩形 10">
            <a:extLst>
              <a:ext uri="{FF2B5EF4-FFF2-40B4-BE49-F238E27FC236}">
                <a16:creationId xmlns:a16="http://schemas.microsoft.com/office/drawing/2014/main" id="{3B6AE941-11A6-C1AC-FA28-6449DBAF537E}"/>
              </a:ext>
            </a:extLst>
          </p:cNvPr>
          <p:cNvSpPr/>
          <p:nvPr userDrawn="1"/>
        </p:nvSpPr>
        <p:spPr>
          <a:xfrm>
            <a:off x="10787401" y="5757989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日期占位符 2">
            <a:extLst>
              <a:ext uri="{FF2B5EF4-FFF2-40B4-BE49-F238E27FC236}">
                <a16:creationId xmlns:a16="http://schemas.microsoft.com/office/drawing/2014/main" id="{AD98BB1E-9C2E-7186-C1A1-89C112B8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9287" y="6544105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5" name="文本占位符 62">
            <a:extLst>
              <a:ext uri="{FF2B5EF4-FFF2-40B4-BE49-F238E27FC236}">
                <a16:creationId xmlns:a16="http://schemas.microsoft.com/office/drawing/2014/main" id="{E6C80BB2-C025-D521-C617-F7E1844610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7725" y="3407421"/>
            <a:ext cx="9389675" cy="399995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zh-CN" altLang="en-US" sz="20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3AB45-DBE2-8594-D5CA-B52F096599D3}"/>
              </a:ext>
            </a:extLst>
          </p:cNvPr>
          <p:cNvSpPr txBox="1"/>
          <p:nvPr userDrawn="1"/>
        </p:nvSpPr>
        <p:spPr>
          <a:xfrm>
            <a:off x="1397724" y="1603133"/>
            <a:ext cx="9389675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谢  谢！</a:t>
            </a:r>
            <a:endParaRPr lang="en-US" sz="7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11939D8B-E993-2571-D7A3-BE32808CA7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97723" y="3951589"/>
            <a:ext cx="9389675" cy="399995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zh-CN" altLang="en-US" sz="20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EE412297-5047-674E-9DE6-F831364E76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97723" y="2845384"/>
            <a:ext cx="9389674" cy="399995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zh-CN" altLang="en-US" sz="20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 algn="ctr"/>
            <a:r>
              <a:rPr lang="zh-CN" altLang="en-US" sz="2000" dirty="0"/>
              <a:t>复旦智能网络与计算研究中心</a:t>
            </a: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B41A3D1D-7E46-9D48-B52F-7326F485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2961" y="6542391"/>
            <a:ext cx="1134319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00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8" descr="图片包含 户外, 标牌&#10;&#10;已生成极高可信度的说明">
            <a:extLst>
              <a:ext uri="{FF2B5EF4-FFF2-40B4-BE49-F238E27FC236}">
                <a16:creationId xmlns:a16="http://schemas.microsoft.com/office/drawing/2014/main" id="{DE50D85A-7C4B-D9FC-5346-0E30389114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95"/>
          <a:stretch/>
        </p:blipFill>
        <p:spPr>
          <a:xfrm>
            <a:off x="9313514" y="5314969"/>
            <a:ext cx="1231041" cy="1233699"/>
          </a:xfrm>
          <a:prstGeom prst="rect">
            <a:avLst/>
          </a:prstGeom>
        </p:spPr>
      </p:pic>
      <p:sp>
        <p:nvSpPr>
          <p:cNvPr id="12" name="矩形 10">
            <a:extLst>
              <a:ext uri="{FF2B5EF4-FFF2-40B4-BE49-F238E27FC236}">
                <a16:creationId xmlns:a16="http://schemas.microsoft.com/office/drawing/2014/main" id="{EC1D5C2D-B7E9-C100-04B0-4704413F5DD8}"/>
              </a:ext>
            </a:extLst>
          </p:cNvPr>
          <p:cNvSpPr/>
          <p:nvPr userDrawn="1"/>
        </p:nvSpPr>
        <p:spPr>
          <a:xfrm>
            <a:off x="0" y="5780725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3">
            <a:extLst>
              <a:ext uri="{FF2B5EF4-FFF2-40B4-BE49-F238E27FC236}">
                <a16:creationId xmlns:a16="http://schemas.microsoft.com/office/drawing/2014/main" id="{EFAE3B35-CC36-75F5-C543-6F0F348F9141}"/>
              </a:ext>
            </a:extLst>
          </p:cNvPr>
          <p:cNvSpPr/>
          <p:nvPr userDrawn="1"/>
        </p:nvSpPr>
        <p:spPr>
          <a:xfrm>
            <a:off x="3334872" y="5780727"/>
            <a:ext cx="5735796" cy="287372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7">
            <a:extLst>
              <a:ext uri="{FF2B5EF4-FFF2-40B4-BE49-F238E27FC236}">
                <a16:creationId xmlns:a16="http://schemas.microsoft.com/office/drawing/2014/main" id="{476B9A18-29E5-58EE-1E65-E83951C96B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3" y="5630783"/>
            <a:ext cx="1397727" cy="602071"/>
          </a:xfrm>
          <a:prstGeom prst="rect">
            <a:avLst/>
          </a:prstGeom>
        </p:spPr>
      </p:pic>
      <p:sp>
        <p:nvSpPr>
          <p:cNvPr id="22" name="矩形 10">
            <a:extLst>
              <a:ext uri="{FF2B5EF4-FFF2-40B4-BE49-F238E27FC236}">
                <a16:creationId xmlns:a16="http://schemas.microsoft.com/office/drawing/2014/main" id="{3B6AE941-11A6-C1AC-FA28-6449DBAF537E}"/>
              </a:ext>
            </a:extLst>
          </p:cNvPr>
          <p:cNvSpPr/>
          <p:nvPr userDrawn="1"/>
        </p:nvSpPr>
        <p:spPr>
          <a:xfrm>
            <a:off x="10787401" y="5757989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日期占位符 2">
            <a:extLst>
              <a:ext uri="{FF2B5EF4-FFF2-40B4-BE49-F238E27FC236}">
                <a16:creationId xmlns:a16="http://schemas.microsoft.com/office/drawing/2014/main" id="{AD98BB1E-9C2E-7186-C1A1-89C112B8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9287" y="6544105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F697E-451A-ECDA-4DD5-C1DA47D87574}"/>
              </a:ext>
            </a:extLst>
          </p:cNvPr>
          <p:cNvSpPr txBox="1"/>
          <p:nvPr userDrawn="1"/>
        </p:nvSpPr>
        <p:spPr>
          <a:xfrm>
            <a:off x="1397725" y="2803650"/>
            <a:ext cx="913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dirty="0"/>
              <a:t>复旦智能网络与计算研究中心</a:t>
            </a:r>
          </a:p>
        </p:txBody>
      </p:sp>
      <p:sp>
        <p:nvSpPr>
          <p:cNvPr id="5" name="文本占位符 62">
            <a:extLst>
              <a:ext uri="{FF2B5EF4-FFF2-40B4-BE49-F238E27FC236}">
                <a16:creationId xmlns:a16="http://schemas.microsoft.com/office/drawing/2014/main" id="{E6C80BB2-C025-D521-C617-F7E1844610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7725" y="3395546"/>
            <a:ext cx="9389675" cy="399995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zh-CN" altLang="en-US" sz="20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3AB45-DBE2-8594-D5CA-B52F096599D3}"/>
              </a:ext>
            </a:extLst>
          </p:cNvPr>
          <p:cNvSpPr txBox="1"/>
          <p:nvPr userDrawn="1"/>
        </p:nvSpPr>
        <p:spPr>
          <a:xfrm>
            <a:off x="1397724" y="1603133"/>
            <a:ext cx="9389675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谢  谢！</a:t>
            </a:r>
            <a:endParaRPr lang="en-US" sz="7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11939D8B-E993-2571-D7A3-BE32808CA7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97723" y="3951589"/>
            <a:ext cx="9389675" cy="399995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zh-CN" altLang="en-US" sz="20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2" name="灯片编号占位符 4">
            <a:extLst>
              <a:ext uri="{FF2B5EF4-FFF2-40B4-BE49-F238E27FC236}">
                <a16:creationId xmlns:a16="http://schemas.microsoft.com/office/drawing/2014/main" id="{9AD4A7B8-6E3F-0862-2842-7F2DF023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2961" y="6542391"/>
            <a:ext cx="1134319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16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8" descr="图片包含 户外, 标牌&#10;&#10;已生成极高可信度的说明">
            <a:extLst>
              <a:ext uri="{FF2B5EF4-FFF2-40B4-BE49-F238E27FC236}">
                <a16:creationId xmlns:a16="http://schemas.microsoft.com/office/drawing/2014/main" id="{B43D36A1-7D68-09D2-4C70-82F8564C09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95"/>
          <a:stretch/>
        </p:blipFill>
        <p:spPr>
          <a:xfrm>
            <a:off x="9313514" y="5314969"/>
            <a:ext cx="1231041" cy="1233699"/>
          </a:xfrm>
          <a:prstGeom prst="rect">
            <a:avLst/>
          </a:prstGeom>
        </p:spPr>
      </p:pic>
      <p:sp>
        <p:nvSpPr>
          <p:cNvPr id="6" name="矩形 13">
            <a:extLst>
              <a:ext uri="{FF2B5EF4-FFF2-40B4-BE49-F238E27FC236}">
                <a16:creationId xmlns:a16="http://schemas.microsoft.com/office/drawing/2014/main" id="{6D0428E0-C1A3-2F84-B2DC-1685A3FE7CBB}"/>
              </a:ext>
            </a:extLst>
          </p:cNvPr>
          <p:cNvSpPr/>
          <p:nvPr userDrawn="1"/>
        </p:nvSpPr>
        <p:spPr>
          <a:xfrm>
            <a:off x="3334872" y="5780727"/>
            <a:ext cx="5735796" cy="287372"/>
          </a:xfrm>
          <a:prstGeom prst="rect">
            <a:avLst/>
          </a:prstGeom>
          <a:solidFill>
            <a:srgbClr val="0E419C"/>
          </a:solidFill>
          <a:ln>
            <a:solidFill>
              <a:srgbClr val="0E4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17">
            <a:extLst>
              <a:ext uri="{FF2B5EF4-FFF2-40B4-BE49-F238E27FC236}">
                <a16:creationId xmlns:a16="http://schemas.microsoft.com/office/drawing/2014/main" id="{7AEED8E2-F941-4980-393E-12BD2C6103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3" y="5630783"/>
            <a:ext cx="1397727" cy="602071"/>
          </a:xfrm>
          <a:prstGeom prst="rect">
            <a:avLst/>
          </a:prstGeom>
        </p:spPr>
      </p:pic>
      <p:sp>
        <p:nvSpPr>
          <p:cNvPr id="8" name="矩形 10">
            <a:extLst>
              <a:ext uri="{FF2B5EF4-FFF2-40B4-BE49-F238E27FC236}">
                <a16:creationId xmlns:a16="http://schemas.microsoft.com/office/drawing/2014/main" id="{D2DD758E-5A19-9953-BE1F-80B34B62B99C}"/>
              </a:ext>
            </a:extLst>
          </p:cNvPr>
          <p:cNvSpPr/>
          <p:nvPr userDrawn="1"/>
        </p:nvSpPr>
        <p:spPr>
          <a:xfrm>
            <a:off x="10787401" y="5757989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0">
            <a:extLst>
              <a:ext uri="{FF2B5EF4-FFF2-40B4-BE49-F238E27FC236}">
                <a16:creationId xmlns:a16="http://schemas.microsoft.com/office/drawing/2014/main" id="{3246B548-297A-9588-6FB7-034542300471}"/>
              </a:ext>
            </a:extLst>
          </p:cNvPr>
          <p:cNvSpPr/>
          <p:nvPr userDrawn="1"/>
        </p:nvSpPr>
        <p:spPr>
          <a:xfrm>
            <a:off x="0" y="5780725"/>
            <a:ext cx="1397726" cy="287382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ED59B6E-14ED-1E6A-5F4F-B7DA5C5475DE}"/>
              </a:ext>
            </a:extLst>
          </p:cNvPr>
          <p:cNvSpPr txBox="1">
            <a:spLocks/>
          </p:cNvSpPr>
          <p:nvPr userDrawn="1"/>
        </p:nvSpPr>
        <p:spPr>
          <a:xfrm>
            <a:off x="1397726" y="1595896"/>
            <a:ext cx="9389675" cy="865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！</a:t>
            </a:r>
          </a:p>
        </p:txBody>
      </p:sp>
      <p:sp>
        <p:nvSpPr>
          <p:cNvPr id="17" name="文本占位符 62">
            <a:extLst>
              <a:ext uri="{FF2B5EF4-FFF2-40B4-BE49-F238E27FC236}">
                <a16:creationId xmlns:a16="http://schemas.microsoft.com/office/drawing/2014/main" id="{841A9930-6F91-8A41-7D45-B67BDBAA5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1897" y="3361186"/>
            <a:ext cx="9389675" cy="399995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zh-CN" altLang="en-US" sz="20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9" name="日期占位符 2">
            <a:extLst>
              <a:ext uri="{FF2B5EF4-FFF2-40B4-BE49-F238E27FC236}">
                <a16:creationId xmlns:a16="http://schemas.microsoft.com/office/drawing/2014/main" id="{358E3E33-C7E8-280F-BEA8-BE5A4638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9287" y="6544105"/>
            <a:ext cx="1388536" cy="2063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2023/6/21</a:t>
            </a:fld>
            <a:endParaRPr lang="zh-CN" altLang="en-US"/>
          </a:p>
        </p:txBody>
      </p:sp>
      <p:sp>
        <p:nvSpPr>
          <p:cNvPr id="21" name="灯片编号占位符 4">
            <a:extLst>
              <a:ext uri="{FF2B5EF4-FFF2-40B4-BE49-F238E27FC236}">
                <a16:creationId xmlns:a16="http://schemas.microsoft.com/office/drawing/2014/main" id="{DD63EBFB-AE58-355D-AC6A-EA9790A3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2961" y="6542391"/>
            <a:ext cx="1134319" cy="2063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文本占位符 62">
            <a:extLst>
              <a:ext uri="{FF2B5EF4-FFF2-40B4-BE49-F238E27FC236}">
                <a16:creationId xmlns:a16="http://schemas.microsoft.com/office/drawing/2014/main" id="{65754446-B69B-CEB3-D3EB-51C8AACEC0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1897" y="3951356"/>
            <a:ext cx="9389675" cy="399995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zh-CN" altLang="en-US" sz="20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25" name="文本占位符 62">
            <a:extLst>
              <a:ext uri="{FF2B5EF4-FFF2-40B4-BE49-F238E27FC236}">
                <a16:creationId xmlns:a16="http://schemas.microsoft.com/office/drawing/2014/main" id="{705F75FA-D917-BB69-79FF-261DF5552D5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97726" y="2758054"/>
            <a:ext cx="9135235" cy="399995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zh-CN" altLang="en-US" sz="22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 algn="ctr"/>
            <a:r>
              <a:rPr lang="en-US" altLang="zh-CN" sz="2000" dirty="0"/>
              <a:t>Intelligent Networking and Computing </a:t>
            </a:r>
            <a:r>
              <a:rPr lang="en-GB" altLang="zh-CN" sz="2000" dirty="0"/>
              <a:t>Lab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21206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ṡḻîdê">
            <a:extLst>
              <a:ext uri="{FF2B5EF4-FFF2-40B4-BE49-F238E27FC236}">
                <a16:creationId xmlns:a16="http://schemas.microsoft.com/office/drawing/2014/main" id="{B3126D24-0121-405E-3054-5B2A0DD33FB7}"/>
              </a:ext>
            </a:extLst>
          </p:cNvPr>
          <p:cNvSpPr/>
          <p:nvPr userDrawn="1"/>
        </p:nvSpPr>
        <p:spPr>
          <a:xfrm>
            <a:off x="0" y="0"/>
            <a:ext cx="12192000" cy="3946967"/>
          </a:xfrm>
          <a:prstGeom prst="rect">
            <a:avLst/>
          </a:prstGeom>
          <a:solidFill>
            <a:srgbClr val="0E41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图片 16">
            <a:extLst>
              <a:ext uri="{FF2B5EF4-FFF2-40B4-BE49-F238E27FC236}">
                <a16:creationId xmlns:a16="http://schemas.microsoft.com/office/drawing/2014/main" id="{94978902-8071-02D2-94C9-71D0205496A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176" y="15232"/>
            <a:ext cx="1429161" cy="1426616"/>
          </a:xfrm>
          <a:prstGeom prst="rect">
            <a:avLst/>
          </a:prstGeom>
        </p:spPr>
      </p:pic>
      <p:sp>
        <p:nvSpPr>
          <p:cNvPr id="10" name="iš1íḍè">
            <a:extLst>
              <a:ext uri="{FF2B5EF4-FFF2-40B4-BE49-F238E27FC236}">
                <a16:creationId xmlns:a16="http://schemas.microsoft.com/office/drawing/2014/main" id="{7FC220D8-884C-4C20-711F-8A2DFF7274CE}"/>
              </a:ext>
            </a:extLst>
          </p:cNvPr>
          <p:cNvSpPr/>
          <p:nvPr userDrawn="1"/>
        </p:nvSpPr>
        <p:spPr>
          <a:xfrm>
            <a:off x="-1" y="1028700"/>
            <a:ext cx="11933499" cy="5829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9287" y="1"/>
            <a:ext cx="11157994" cy="1028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9288" y="1226917"/>
            <a:ext cx="11157994" cy="5206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9287" y="654410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2023/6/21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32961" y="6542391"/>
            <a:ext cx="1134319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3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68" r:id="rId3"/>
    <p:sldLayoutId id="2147483671" r:id="rId4"/>
    <p:sldLayoutId id="2147483663" r:id="rId5"/>
    <p:sldLayoutId id="2147483664" r:id="rId6"/>
    <p:sldLayoutId id="2147483672" r:id="rId7"/>
    <p:sldLayoutId id="2147483674" r:id="rId8"/>
    <p:sldLayoutId id="2147483667" r:id="rId9"/>
    <p:sldLayoutId id="2147483675" r:id="rId10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4A7C-6238-CFF9-49CB-A154FEAB1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15</a:t>
            </a:r>
            <a:r>
              <a:rPr lang="zh-CN" altLang="en-US" dirty="0"/>
              <a:t>组软件汇报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E9642-0C8B-8DD1-F785-FA5CCCAFB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杨子恒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4DFB4-E7A5-B077-128C-F0A6C0AF1F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2023.06.21</a:t>
            </a:r>
          </a:p>
        </p:txBody>
      </p:sp>
    </p:spTree>
    <p:extLst>
      <p:ext uri="{BB962C8B-B14F-4D97-AF65-F5344CB8AC3E}">
        <p14:creationId xmlns:p14="http://schemas.microsoft.com/office/powerpoint/2010/main" val="151120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44F6-30F1-5867-7E0D-9B027446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项目情况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42D67-CA76-93D9-9BFD-F72FA9D6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83ED25-4ABE-47CE-8D48-E07428039997}"/>
              </a:ext>
            </a:extLst>
          </p:cNvPr>
          <p:cNvSpPr txBox="1"/>
          <p:nvPr/>
        </p:nvSpPr>
        <p:spPr>
          <a:xfrm>
            <a:off x="509287" y="1299411"/>
            <a:ext cx="10686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本项目采用前后端分离开发的模式，前端使用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Vue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框架，后端使用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flask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框架，数据库使用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MongoDB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。使用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Docker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部署在阿里云服务器上，可通过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docker compose up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一键启动服务。通过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pytest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实现自动化测试。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人员分工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前端：鲍凌众，杨子恒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后端：葛启明，施宸淤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Docker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部署：杨子恒，林全威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217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44F6-30F1-5867-7E0D-9B027446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系统功能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42D67-CA76-93D9-9BFD-F72FA9D6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1E4E22-AE1C-44DC-B3A9-0398104E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21" y="1028700"/>
            <a:ext cx="9121500" cy="57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44F6-30F1-5867-7E0D-9B027446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华为云提交记录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42D67-CA76-93D9-9BFD-F72FA9D6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CEC815-C80F-4DA8-A250-9322B825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08" y="1905612"/>
            <a:ext cx="9778467" cy="402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6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44F6-30F1-5867-7E0D-9B027446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功能演示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42D67-CA76-93D9-9BFD-F72FA9D6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5E8FF0-B03E-4C78-9E63-EFF01AD71C1B}"/>
              </a:ext>
            </a:extLst>
          </p:cNvPr>
          <p:cNvSpPr txBox="1"/>
          <p:nvPr/>
        </p:nvSpPr>
        <p:spPr>
          <a:xfrm>
            <a:off x="605539" y="1299411"/>
            <a:ext cx="978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详见视频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E6902E-65D3-40FF-8593-0906A9623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86" y="1419725"/>
            <a:ext cx="2075336" cy="44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0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44F6-30F1-5867-7E0D-9B027446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自动化测试演示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42D67-CA76-93D9-9BFD-F72FA9D6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07848F-9978-4B00-A3E3-447783FEECD9}"/>
              </a:ext>
            </a:extLst>
          </p:cNvPr>
          <p:cNvSpPr txBox="1"/>
          <p:nvPr/>
        </p:nvSpPr>
        <p:spPr>
          <a:xfrm>
            <a:off x="605539" y="1299411"/>
            <a:ext cx="978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详见视频</a:t>
            </a:r>
          </a:p>
        </p:txBody>
      </p:sp>
    </p:spTree>
    <p:extLst>
      <p:ext uri="{BB962C8B-B14F-4D97-AF65-F5344CB8AC3E}">
        <p14:creationId xmlns:p14="http://schemas.microsoft.com/office/powerpoint/2010/main" val="187510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FE2B0-894B-529E-A6D5-22E6846D47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30DA6-3054-864D-36BF-3DE580E7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9549777-E762-416A-938D-7C8D9C3FFD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628294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7587</TotalTime>
  <Words>108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-apple-system</vt:lpstr>
      <vt:lpstr>等线</vt:lpstr>
      <vt:lpstr>Arial</vt:lpstr>
      <vt:lpstr>主题5</vt:lpstr>
      <vt:lpstr>15组软件汇报</vt:lpstr>
      <vt:lpstr>项目情况</vt:lpstr>
      <vt:lpstr>系统功能</vt:lpstr>
      <vt:lpstr>华为云提交记录</vt:lpstr>
      <vt:lpstr>功能演示</vt:lpstr>
      <vt:lpstr>自动化测试演示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 永鸿</dc:creator>
  <cp:lastModifiedBy>yang ziheng</cp:lastModifiedBy>
  <cp:revision>379</cp:revision>
  <dcterms:created xsi:type="dcterms:W3CDTF">2018-10-08T12:30:06Z</dcterms:created>
  <dcterms:modified xsi:type="dcterms:W3CDTF">2023-06-21T07:51:35Z</dcterms:modified>
</cp:coreProperties>
</file>