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en-US" dirty="0" smtClean="0"/>
              <a:t>Title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Title Slide Subtitle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5F4-78F7-44F8-BC3F-AE85536F40D2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HEALTH SYSTEMS SUPPORT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3EFC-98F9-4E7B-9F51-57C6C94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6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125635" cy="1325563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125635" cy="435133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Body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5F4-78F7-44F8-BC3F-AE85536F40D2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HEALTH SYSTEMS SUPPORT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3EFC-98F9-4E7B-9F51-57C6C945C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5F4-78F7-44F8-BC3F-AE85536F40D2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HEALTH SYSTEMS SUPPORT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83EFC-98F9-4E7B-9F51-57C6C945CC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2024" y="725488"/>
            <a:ext cx="11169276" cy="5486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65977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Title Slide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165977" cy="43513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Title Slide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7BD85F4-78F7-44F8-BC3F-AE85536F40D2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HEALTH SYSTEMS SUPPORT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A583EFC-98F9-4E7B-9F51-57C6C945CC5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177" y="6537"/>
            <a:ext cx="1187823" cy="7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2025-08-27T05:45:40Z</dcterms:created>
  <dcterms:modified xsi:type="dcterms:W3CDTF">2025-08-27T06:27:52Z</dcterms:modified>
</cp:coreProperties>
</file>