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47"/>
    <p:restoredTop sz="94679"/>
  </p:normalViewPr>
  <p:slideViewPr>
    <p:cSldViewPr snapToGrid="0">
      <p:cViewPr varScale="1">
        <p:scale>
          <a:sx n="204" d="100"/>
          <a:sy n="204" d="100"/>
        </p:scale>
        <p:origin x="232"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EF5BA-9B80-CFB5-D858-E717427FC98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5FADD57-D65E-FC66-21E1-15220DF4F9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B6A94D1-6E8D-F123-F3A2-1F091CFBCF11}"/>
              </a:ext>
            </a:extLst>
          </p:cNvPr>
          <p:cNvSpPr>
            <a:spLocks noGrp="1"/>
          </p:cNvSpPr>
          <p:nvPr>
            <p:ph type="dt" sz="half" idx="10"/>
          </p:nvPr>
        </p:nvSpPr>
        <p:spPr/>
        <p:txBody>
          <a:bodyPr/>
          <a:lstStyle/>
          <a:p>
            <a:fld id="{5224A48A-1BC0-4144-BEA1-102CD781B1E3}" type="datetimeFigureOut">
              <a:rPr kumimoji="1" lang="zh-CN" altLang="en-US" smtClean="0"/>
              <a:t>2023/10/19</a:t>
            </a:fld>
            <a:endParaRPr kumimoji="1" lang="zh-CN" altLang="en-US"/>
          </a:p>
        </p:txBody>
      </p:sp>
      <p:sp>
        <p:nvSpPr>
          <p:cNvPr id="5" name="页脚占位符 4">
            <a:extLst>
              <a:ext uri="{FF2B5EF4-FFF2-40B4-BE49-F238E27FC236}">
                <a16:creationId xmlns:a16="http://schemas.microsoft.com/office/drawing/2014/main" id="{06D5DD32-C3DF-E118-8693-D2D083E6401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E32B7C-26CD-DB2E-6050-6747A1279C35}"/>
              </a:ext>
            </a:extLst>
          </p:cNvPr>
          <p:cNvSpPr>
            <a:spLocks noGrp="1"/>
          </p:cNvSpPr>
          <p:nvPr>
            <p:ph type="sldNum" sz="quarter" idx="12"/>
          </p:nvPr>
        </p:nvSpPr>
        <p:spPr/>
        <p:txBody>
          <a:bodyPr/>
          <a:lstStyle/>
          <a:p>
            <a:fld id="{C0AECE42-897C-DD43-A50C-D85A2233A00E}" type="slidenum">
              <a:rPr kumimoji="1" lang="zh-CN" altLang="en-US" smtClean="0"/>
              <a:t>‹#›</a:t>
            </a:fld>
            <a:endParaRPr kumimoji="1" lang="zh-CN" altLang="en-US"/>
          </a:p>
        </p:txBody>
      </p:sp>
    </p:spTree>
    <p:extLst>
      <p:ext uri="{BB962C8B-B14F-4D97-AF65-F5344CB8AC3E}">
        <p14:creationId xmlns:p14="http://schemas.microsoft.com/office/powerpoint/2010/main" val="208481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DD9DD-0A1B-4903-F465-055BF4136EC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469B735-4F6D-9AF4-92B3-E52A4FDDE23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790CD58-8AE1-725B-413E-4CBD2B2193E3}"/>
              </a:ext>
            </a:extLst>
          </p:cNvPr>
          <p:cNvSpPr>
            <a:spLocks noGrp="1"/>
          </p:cNvSpPr>
          <p:nvPr>
            <p:ph type="dt" sz="half" idx="10"/>
          </p:nvPr>
        </p:nvSpPr>
        <p:spPr/>
        <p:txBody>
          <a:bodyPr/>
          <a:lstStyle/>
          <a:p>
            <a:fld id="{5224A48A-1BC0-4144-BEA1-102CD781B1E3}" type="datetimeFigureOut">
              <a:rPr kumimoji="1" lang="zh-CN" altLang="en-US" smtClean="0"/>
              <a:t>2023/10/19</a:t>
            </a:fld>
            <a:endParaRPr kumimoji="1" lang="zh-CN" altLang="en-US"/>
          </a:p>
        </p:txBody>
      </p:sp>
      <p:sp>
        <p:nvSpPr>
          <p:cNvPr id="5" name="页脚占位符 4">
            <a:extLst>
              <a:ext uri="{FF2B5EF4-FFF2-40B4-BE49-F238E27FC236}">
                <a16:creationId xmlns:a16="http://schemas.microsoft.com/office/drawing/2014/main" id="{CEBA3967-B478-D292-A2D6-AD864B4B730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7506B43-2920-B8E9-8253-599ED875708A}"/>
              </a:ext>
            </a:extLst>
          </p:cNvPr>
          <p:cNvSpPr>
            <a:spLocks noGrp="1"/>
          </p:cNvSpPr>
          <p:nvPr>
            <p:ph type="sldNum" sz="quarter" idx="12"/>
          </p:nvPr>
        </p:nvSpPr>
        <p:spPr/>
        <p:txBody>
          <a:bodyPr/>
          <a:lstStyle/>
          <a:p>
            <a:fld id="{C0AECE42-897C-DD43-A50C-D85A2233A00E}" type="slidenum">
              <a:rPr kumimoji="1" lang="zh-CN" altLang="en-US" smtClean="0"/>
              <a:t>‹#›</a:t>
            </a:fld>
            <a:endParaRPr kumimoji="1" lang="zh-CN" altLang="en-US"/>
          </a:p>
        </p:txBody>
      </p:sp>
    </p:spTree>
    <p:extLst>
      <p:ext uri="{BB962C8B-B14F-4D97-AF65-F5344CB8AC3E}">
        <p14:creationId xmlns:p14="http://schemas.microsoft.com/office/powerpoint/2010/main" val="230470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B7FAB25-BC3D-1E93-895F-597FF26A24E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5F7C97B-FE68-F1A2-D2B2-5044032DD4A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81CB6FF-52A8-7005-EDD4-92189D8A8BD6}"/>
              </a:ext>
            </a:extLst>
          </p:cNvPr>
          <p:cNvSpPr>
            <a:spLocks noGrp="1"/>
          </p:cNvSpPr>
          <p:nvPr>
            <p:ph type="dt" sz="half" idx="10"/>
          </p:nvPr>
        </p:nvSpPr>
        <p:spPr/>
        <p:txBody>
          <a:bodyPr/>
          <a:lstStyle/>
          <a:p>
            <a:fld id="{5224A48A-1BC0-4144-BEA1-102CD781B1E3}" type="datetimeFigureOut">
              <a:rPr kumimoji="1" lang="zh-CN" altLang="en-US" smtClean="0"/>
              <a:t>2023/10/19</a:t>
            </a:fld>
            <a:endParaRPr kumimoji="1" lang="zh-CN" altLang="en-US"/>
          </a:p>
        </p:txBody>
      </p:sp>
      <p:sp>
        <p:nvSpPr>
          <p:cNvPr id="5" name="页脚占位符 4">
            <a:extLst>
              <a:ext uri="{FF2B5EF4-FFF2-40B4-BE49-F238E27FC236}">
                <a16:creationId xmlns:a16="http://schemas.microsoft.com/office/drawing/2014/main" id="{60D84FBE-E739-21A5-AA08-6555387858B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F4668D7-91E1-2119-9DE6-89FC005F4231}"/>
              </a:ext>
            </a:extLst>
          </p:cNvPr>
          <p:cNvSpPr>
            <a:spLocks noGrp="1"/>
          </p:cNvSpPr>
          <p:nvPr>
            <p:ph type="sldNum" sz="quarter" idx="12"/>
          </p:nvPr>
        </p:nvSpPr>
        <p:spPr/>
        <p:txBody>
          <a:bodyPr/>
          <a:lstStyle/>
          <a:p>
            <a:fld id="{C0AECE42-897C-DD43-A50C-D85A2233A00E}" type="slidenum">
              <a:rPr kumimoji="1" lang="zh-CN" altLang="en-US" smtClean="0"/>
              <a:t>‹#›</a:t>
            </a:fld>
            <a:endParaRPr kumimoji="1" lang="zh-CN" altLang="en-US"/>
          </a:p>
        </p:txBody>
      </p:sp>
    </p:spTree>
    <p:extLst>
      <p:ext uri="{BB962C8B-B14F-4D97-AF65-F5344CB8AC3E}">
        <p14:creationId xmlns:p14="http://schemas.microsoft.com/office/powerpoint/2010/main" val="153448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A6D69-01C1-9129-EFE0-E2225BA9E91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55A98AB-D1D2-F6E1-E151-E820515B39A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564226A-7BF0-0933-664D-8EDB006DDC67}"/>
              </a:ext>
            </a:extLst>
          </p:cNvPr>
          <p:cNvSpPr>
            <a:spLocks noGrp="1"/>
          </p:cNvSpPr>
          <p:nvPr>
            <p:ph type="dt" sz="half" idx="10"/>
          </p:nvPr>
        </p:nvSpPr>
        <p:spPr/>
        <p:txBody>
          <a:bodyPr/>
          <a:lstStyle/>
          <a:p>
            <a:fld id="{5224A48A-1BC0-4144-BEA1-102CD781B1E3}" type="datetimeFigureOut">
              <a:rPr kumimoji="1" lang="zh-CN" altLang="en-US" smtClean="0"/>
              <a:t>2023/10/19</a:t>
            </a:fld>
            <a:endParaRPr kumimoji="1" lang="zh-CN" altLang="en-US"/>
          </a:p>
        </p:txBody>
      </p:sp>
      <p:sp>
        <p:nvSpPr>
          <p:cNvPr id="5" name="页脚占位符 4">
            <a:extLst>
              <a:ext uri="{FF2B5EF4-FFF2-40B4-BE49-F238E27FC236}">
                <a16:creationId xmlns:a16="http://schemas.microsoft.com/office/drawing/2014/main" id="{E975F2AC-7A8B-535B-A247-7F8195C843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A1C857-AF92-BD14-9B82-4F3BF1C3CA7E}"/>
              </a:ext>
            </a:extLst>
          </p:cNvPr>
          <p:cNvSpPr>
            <a:spLocks noGrp="1"/>
          </p:cNvSpPr>
          <p:nvPr>
            <p:ph type="sldNum" sz="quarter" idx="12"/>
          </p:nvPr>
        </p:nvSpPr>
        <p:spPr/>
        <p:txBody>
          <a:bodyPr/>
          <a:lstStyle/>
          <a:p>
            <a:fld id="{C0AECE42-897C-DD43-A50C-D85A2233A00E}" type="slidenum">
              <a:rPr kumimoji="1" lang="zh-CN" altLang="en-US" smtClean="0"/>
              <a:t>‹#›</a:t>
            </a:fld>
            <a:endParaRPr kumimoji="1" lang="zh-CN" altLang="en-US"/>
          </a:p>
        </p:txBody>
      </p:sp>
    </p:spTree>
    <p:extLst>
      <p:ext uri="{BB962C8B-B14F-4D97-AF65-F5344CB8AC3E}">
        <p14:creationId xmlns:p14="http://schemas.microsoft.com/office/powerpoint/2010/main" val="204065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26161-C60D-6B80-50D2-24C5AA1F236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409BE19-4CB2-C510-2E2B-2C25D28941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8B56D43-9426-D369-0E3F-C5A88A8A0C01}"/>
              </a:ext>
            </a:extLst>
          </p:cNvPr>
          <p:cNvSpPr>
            <a:spLocks noGrp="1"/>
          </p:cNvSpPr>
          <p:nvPr>
            <p:ph type="dt" sz="half" idx="10"/>
          </p:nvPr>
        </p:nvSpPr>
        <p:spPr/>
        <p:txBody>
          <a:bodyPr/>
          <a:lstStyle/>
          <a:p>
            <a:fld id="{5224A48A-1BC0-4144-BEA1-102CD781B1E3}" type="datetimeFigureOut">
              <a:rPr kumimoji="1" lang="zh-CN" altLang="en-US" smtClean="0"/>
              <a:t>2023/10/19</a:t>
            </a:fld>
            <a:endParaRPr kumimoji="1" lang="zh-CN" altLang="en-US"/>
          </a:p>
        </p:txBody>
      </p:sp>
      <p:sp>
        <p:nvSpPr>
          <p:cNvPr id="5" name="页脚占位符 4">
            <a:extLst>
              <a:ext uri="{FF2B5EF4-FFF2-40B4-BE49-F238E27FC236}">
                <a16:creationId xmlns:a16="http://schemas.microsoft.com/office/drawing/2014/main" id="{C20B2498-135B-F7C4-2B35-5615604D1A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C543981-7F10-F529-A38A-EC3AEB5FE9E9}"/>
              </a:ext>
            </a:extLst>
          </p:cNvPr>
          <p:cNvSpPr>
            <a:spLocks noGrp="1"/>
          </p:cNvSpPr>
          <p:nvPr>
            <p:ph type="sldNum" sz="quarter" idx="12"/>
          </p:nvPr>
        </p:nvSpPr>
        <p:spPr/>
        <p:txBody>
          <a:bodyPr/>
          <a:lstStyle/>
          <a:p>
            <a:fld id="{C0AECE42-897C-DD43-A50C-D85A2233A00E}" type="slidenum">
              <a:rPr kumimoji="1" lang="zh-CN" altLang="en-US" smtClean="0"/>
              <a:t>‹#›</a:t>
            </a:fld>
            <a:endParaRPr kumimoji="1" lang="zh-CN" altLang="en-US"/>
          </a:p>
        </p:txBody>
      </p:sp>
    </p:spTree>
    <p:extLst>
      <p:ext uri="{BB962C8B-B14F-4D97-AF65-F5344CB8AC3E}">
        <p14:creationId xmlns:p14="http://schemas.microsoft.com/office/powerpoint/2010/main" val="146521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241B8-D446-5290-60AB-50932B52EB6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B0D92DF-8C22-BDB9-46AA-7F99B97835D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72321EF-B15C-3587-E1A9-AC35BEAF9CF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6595B22-29B9-085C-96FC-3E822116948C}"/>
              </a:ext>
            </a:extLst>
          </p:cNvPr>
          <p:cNvSpPr>
            <a:spLocks noGrp="1"/>
          </p:cNvSpPr>
          <p:nvPr>
            <p:ph type="dt" sz="half" idx="10"/>
          </p:nvPr>
        </p:nvSpPr>
        <p:spPr/>
        <p:txBody>
          <a:bodyPr/>
          <a:lstStyle/>
          <a:p>
            <a:fld id="{5224A48A-1BC0-4144-BEA1-102CD781B1E3}" type="datetimeFigureOut">
              <a:rPr kumimoji="1" lang="zh-CN" altLang="en-US" smtClean="0"/>
              <a:t>2023/10/19</a:t>
            </a:fld>
            <a:endParaRPr kumimoji="1" lang="zh-CN" altLang="en-US"/>
          </a:p>
        </p:txBody>
      </p:sp>
      <p:sp>
        <p:nvSpPr>
          <p:cNvPr id="6" name="页脚占位符 5">
            <a:extLst>
              <a:ext uri="{FF2B5EF4-FFF2-40B4-BE49-F238E27FC236}">
                <a16:creationId xmlns:a16="http://schemas.microsoft.com/office/drawing/2014/main" id="{B4B6FD6F-C489-608C-BF9D-3E8BA6D2797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3328861-7E74-B275-6425-CD50D1F1372E}"/>
              </a:ext>
            </a:extLst>
          </p:cNvPr>
          <p:cNvSpPr>
            <a:spLocks noGrp="1"/>
          </p:cNvSpPr>
          <p:nvPr>
            <p:ph type="sldNum" sz="quarter" idx="12"/>
          </p:nvPr>
        </p:nvSpPr>
        <p:spPr/>
        <p:txBody>
          <a:bodyPr/>
          <a:lstStyle/>
          <a:p>
            <a:fld id="{C0AECE42-897C-DD43-A50C-D85A2233A00E}" type="slidenum">
              <a:rPr kumimoji="1" lang="zh-CN" altLang="en-US" smtClean="0"/>
              <a:t>‹#›</a:t>
            </a:fld>
            <a:endParaRPr kumimoji="1" lang="zh-CN" altLang="en-US"/>
          </a:p>
        </p:txBody>
      </p:sp>
    </p:spTree>
    <p:extLst>
      <p:ext uri="{BB962C8B-B14F-4D97-AF65-F5344CB8AC3E}">
        <p14:creationId xmlns:p14="http://schemas.microsoft.com/office/powerpoint/2010/main" val="216087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C915A-3791-8AAC-475B-058FAB646C3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3570971-6768-4754-31EF-0E7518A97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16F0CCF-AF99-5868-307B-45C41446F2A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5F30DE1-24A5-F198-EED7-48C1CC210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9C2E0F9-B66C-F5A7-6D5D-3CF5E1208CB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AAC3423-3570-D2A5-9307-94350693AF9B}"/>
              </a:ext>
            </a:extLst>
          </p:cNvPr>
          <p:cNvSpPr>
            <a:spLocks noGrp="1"/>
          </p:cNvSpPr>
          <p:nvPr>
            <p:ph type="dt" sz="half" idx="10"/>
          </p:nvPr>
        </p:nvSpPr>
        <p:spPr/>
        <p:txBody>
          <a:bodyPr/>
          <a:lstStyle/>
          <a:p>
            <a:fld id="{5224A48A-1BC0-4144-BEA1-102CD781B1E3}" type="datetimeFigureOut">
              <a:rPr kumimoji="1" lang="zh-CN" altLang="en-US" smtClean="0"/>
              <a:t>2023/10/19</a:t>
            </a:fld>
            <a:endParaRPr kumimoji="1" lang="zh-CN" altLang="en-US"/>
          </a:p>
        </p:txBody>
      </p:sp>
      <p:sp>
        <p:nvSpPr>
          <p:cNvPr id="8" name="页脚占位符 7">
            <a:extLst>
              <a:ext uri="{FF2B5EF4-FFF2-40B4-BE49-F238E27FC236}">
                <a16:creationId xmlns:a16="http://schemas.microsoft.com/office/drawing/2014/main" id="{6BA24D47-3745-C2FD-7CA0-5AC5F474ADB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435AB11-3A03-3966-FC7B-882D47BA4561}"/>
              </a:ext>
            </a:extLst>
          </p:cNvPr>
          <p:cNvSpPr>
            <a:spLocks noGrp="1"/>
          </p:cNvSpPr>
          <p:nvPr>
            <p:ph type="sldNum" sz="quarter" idx="12"/>
          </p:nvPr>
        </p:nvSpPr>
        <p:spPr/>
        <p:txBody>
          <a:bodyPr/>
          <a:lstStyle/>
          <a:p>
            <a:fld id="{C0AECE42-897C-DD43-A50C-D85A2233A00E}" type="slidenum">
              <a:rPr kumimoji="1" lang="zh-CN" altLang="en-US" smtClean="0"/>
              <a:t>‹#›</a:t>
            </a:fld>
            <a:endParaRPr kumimoji="1" lang="zh-CN" altLang="en-US"/>
          </a:p>
        </p:txBody>
      </p:sp>
    </p:spTree>
    <p:extLst>
      <p:ext uri="{BB962C8B-B14F-4D97-AF65-F5344CB8AC3E}">
        <p14:creationId xmlns:p14="http://schemas.microsoft.com/office/powerpoint/2010/main" val="337036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AD235-76BD-9048-E07B-A55B5D83F18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65962DB-11E7-F38D-DC2C-569C091C8A02}"/>
              </a:ext>
            </a:extLst>
          </p:cNvPr>
          <p:cNvSpPr>
            <a:spLocks noGrp="1"/>
          </p:cNvSpPr>
          <p:nvPr>
            <p:ph type="dt" sz="half" idx="10"/>
          </p:nvPr>
        </p:nvSpPr>
        <p:spPr/>
        <p:txBody>
          <a:bodyPr/>
          <a:lstStyle/>
          <a:p>
            <a:fld id="{5224A48A-1BC0-4144-BEA1-102CD781B1E3}" type="datetimeFigureOut">
              <a:rPr kumimoji="1" lang="zh-CN" altLang="en-US" smtClean="0"/>
              <a:t>2023/10/19</a:t>
            </a:fld>
            <a:endParaRPr kumimoji="1" lang="zh-CN" altLang="en-US"/>
          </a:p>
        </p:txBody>
      </p:sp>
      <p:sp>
        <p:nvSpPr>
          <p:cNvPr id="4" name="页脚占位符 3">
            <a:extLst>
              <a:ext uri="{FF2B5EF4-FFF2-40B4-BE49-F238E27FC236}">
                <a16:creationId xmlns:a16="http://schemas.microsoft.com/office/drawing/2014/main" id="{027796CE-B6AA-D0F1-2F38-77AE1E2E671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E93AB11-4013-FB16-3F03-F9AA67EA5B86}"/>
              </a:ext>
            </a:extLst>
          </p:cNvPr>
          <p:cNvSpPr>
            <a:spLocks noGrp="1"/>
          </p:cNvSpPr>
          <p:nvPr>
            <p:ph type="sldNum" sz="quarter" idx="12"/>
          </p:nvPr>
        </p:nvSpPr>
        <p:spPr/>
        <p:txBody>
          <a:bodyPr/>
          <a:lstStyle/>
          <a:p>
            <a:fld id="{C0AECE42-897C-DD43-A50C-D85A2233A00E}" type="slidenum">
              <a:rPr kumimoji="1" lang="zh-CN" altLang="en-US" smtClean="0"/>
              <a:t>‹#›</a:t>
            </a:fld>
            <a:endParaRPr kumimoji="1" lang="zh-CN" altLang="en-US"/>
          </a:p>
        </p:txBody>
      </p:sp>
    </p:spTree>
    <p:extLst>
      <p:ext uri="{BB962C8B-B14F-4D97-AF65-F5344CB8AC3E}">
        <p14:creationId xmlns:p14="http://schemas.microsoft.com/office/powerpoint/2010/main" val="407890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81CB77-80D6-E6D1-76D2-E52F855FA95D}"/>
              </a:ext>
            </a:extLst>
          </p:cNvPr>
          <p:cNvSpPr>
            <a:spLocks noGrp="1"/>
          </p:cNvSpPr>
          <p:nvPr>
            <p:ph type="dt" sz="half" idx="10"/>
          </p:nvPr>
        </p:nvSpPr>
        <p:spPr/>
        <p:txBody>
          <a:bodyPr/>
          <a:lstStyle/>
          <a:p>
            <a:fld id="{5224A48A-1BC0-4144-BEA1-102CD781B1E3}" type="datetimeFigureOut">
              <a:rPr kumimoji="1" lang="zh-CN" altLang="en-US" smtClean="0"/>
              <a:t>2023/10/19</a:t>
            </a:fld>
            <a:endParaRPr kumimoji="1" lang="zh-CN" altLang="en-US"/>
          </a:p>
        </p:txBody>
      </p:sp>
      <p:sp>
        <p:nvSpPr>
          <p:cNvPr id="3" name="页脚占位符 2">
            <a:extLst>
              <a:ext uri="{FF2B5EF4-FFF2-40B4-BE49-F238E27FC236}">
                <a16:creationId xmlns:a16="http://schemas.microsoft.com/office/drawing/2014/main" id="{A09EE4F7-8DAD-404D-6705-7E255DDCEF13}"/>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E28160E-875B-445B-F477-6A188AEEDD2F}"/>
              </a:ext>
            </a:extLst>
          </p:cNvPr>
          <p:cNvSpPr>
            <a:spLocks noGrp="1"/>
          </p:cNvSpPr>
          <p:nvPr>
            <p:ph type="sldNum" sz="quarter" idx="12"/>
          </p:nvPr>
        </p:nvSpPr>
        <p:spPr/>
        <p:txBody>
          <a:bodyPr/>
          <a:lstStyle/>
          <a:p>
            <a:fld id="{C0AECE42-897C-DD43-A50C-D85A2233A00E}" type="slidenum">
              <a:rPr kumimoji="1" lang="zh-CN" altLang="en-US" smtClean="0"/>
              <a:t>‹#›</a:t>
            </a:fld>
            <a:endParaRPr kumimoji="1" lang="zh-CN" altLang="en-US"/>
          </a:p>
        </p:txBody>
      </p:sp>
    </p:spTree>
    <p:extLst>
      <p:ext uri="{BB962C8B-B14F-4D97-AF65-F5344CB8AC3E}">
        <p14:creationId xmlns:p14="http://schemas.microsoft.com/office/powerpoint/2010/main" val="211505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26DDB-076C-992C-6D8C-D2A1214172E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726D1D9-76C9-215A-6795-81C1B0595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AFCD08B-1C75-071A-8F72-F560D4F61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35E1B82-7638-6EE5-57ED-8B7574FDFA56}"/>
              </a:ext>
            </a:extLst>
          </p:cNvPr>
          <p:cNvSpPr>
            <a:spLocks noGrp="1"/>
          </p:cNvSpPr>
          <p:nvPr>
            <p:ph type="dt" sz="half" idx="10"/>
          </p:nvPr>
        </p:nvSpPr>
        <p:spPr/>
        <p:txBody>
          <a:bodyPr/>
          <a:lstStyle/>
          <a:p>
            <a:fld id="{5224A48A-1BC0-4144-BEA1-102CD781B1E3}" type="datetimeFigureOut">
              <a:rPr kumimoji="1" lang="zh-CN" altLang="en-US" smtClean="0"/>
              <a:t>2023/10/19</a:t>
            </a:fld>
            <a:endParaRPr kumimoji="1" lang="zh-CN" altLang="en-US"/>
          </a:p>
        </p:txBody>
      </p:sp>
      <p:sp>
        <p:nvSpPr>
          <p:cNvPr id="6" name="页脚占位符 5">
            <a:extLst>
              <a:ext uri="{FF2B5EF4-FFF2-40B4-BE49-F238E27FC236}">
                <a16:creationId xmlns:a16="http://schemas.microsoft.com/office/drawing/2014/main" id="{F6199ACB-EBA9-3572-11A4-FE98814F522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1C8B302-2323-3D3B-AE68-43B87F87B3FE}"/>
              </a:ext>
            </a:extLst>
          </p:cNvPr>
          <p:cNvSpPr>
            <a:spLocks noGrp="1"/>
          </p:cNvSpPr>
          <p:nvPr>
            <p:ph type="sldNum" sz="quarter" idx="12"/>
          </p:nvPr>
        </p:nvSpPr>
        <p:spPr/>
        <p:txBody>
          <a:bodyPr/>
          <a:lstStyle/>
          <a:p>
            <a:fld id="{C0AECE42-897C-DD43-A50C-D85A2233A00E}" type="slidenum">
              <a:rPr kumimoji="1" lang="zh-CN" altLang="en-US" smtClean="0"/>
              <a:t>‹#›</a:t>
            </a:fld>
            <a:endParaRPr kumimoji="1" lang="zh-CN" altLang="en-US"/>
          </a:p>
        </p:txBody>
      </p:sp>
    </p:spTree>
    <p:extLst>
      <p:ext uri="{BB962C8B-B14F-4D97-AF65-F5344CB8AC3E}">
        <p14:creationId xmlns:p14="http://schemas.microsoft.com/office/powerpoint/2010/main" val="3210446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6ABE2-6C37-32B7-65F5-50802D320F9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BAEE58E-23B7-92C8-3D38-A87E53220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F59A33A-B37E-5AE0-AB8B-7E91C9DB3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E146775-B8F3-1EF3-2DE5-F5BCBCCA5334}"/>
              </a:ext>
            </a:extLst>
          </p:cNvPr>
          <p:cNvSpPr>
            <a:spLocks noGrp="1"/>
          </p:cNvSpPr>
          <p:nvPr>
            <p:ph type="dt" sz="half" idx="10"/>
          </p:nvPr>
        </p:nvSpPr>
        <p:spPr/>
        <p:txBody>
          <a:bodyPr/>
          <a:lstStyle/>
          <a:p>
            <a:fld id="{5224A48A-1BC0-4144-BEA1-102CD781B1E3}" type="datetimeFigureOut">
              <a:rPr kumimoji="1" lang="zh-CN" altLang="en-US" smtClean="0"/>
              <a:t>2023/10/19</a:t>
            </a:fld>
            <a:endParaRPr kumimoji="1" lang="zh-CN" altLang="en-US"/>
          </a:p>
        </p:txBody>
      </p:sp>
      <p:sp>
        <p:nvSpPr>
          <p:cNvPr id="6" name="页脚占位符 5">
            <a:extLst>
              <a:ext uri="{FF2B5EF4-FFF2-40B4-BE49-F238E27FC236}">
                <a16:creationId xmlns:a16="http://schemas.microsoft.com/office/drawing/2014/main" id="{60DD8717-462B-7C19-149B-2AD34DA01BF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2943E18-E35E-2042-61CF-C096E91FB71D}"/>
              </a:ext>
            </a:extLst>
          </p:cNvPr>
          <p:cNvSpPr>
            <a:spLocks noGrp="1"/>
          </p:cNvSpPr>
          <p:nvPr>
            <p:ph type="sldNum" sz="quarter" idx="12"/>
          </p:nvPr>
        </p:nvSpPr>
        <p:spPr/>
        <p:txBody>
          <a:bodyPr/>
          <a:lstStyle/>
          <a:p>
            <a:fld id="{C0AECE42-897C-DD43-A50C-D85A2233A00E}" type="slidenum">
              <a:rPr kumimoji="1" lang="zh-CN" altLang="en-US" smtClean="0"/>
              <a:t>‹#›</a:t>
            </a:fld>
            <a:endParaRPr kumimoji="1" lang="zh-CN" altLang="en-US"/>
          </a:p>
        </p:txBody>
      </p:sp>
    </p:spTree>
    <p:extLst>
      <p:ext uri="{BB962C8B-B14F-4D97-AF65-F5344CB8AC3E}">
        <p14:creationId xmlns:p14="http://schemas.microsoft.com/office/powerpoint/2010/main" val="208066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05C3DA-2D80-47BA-B640-618FB19AA2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0FA758A-125F-F669-516E-CC2867D63C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D7137B8-EBB3-231C-ADF0-6661EBBFD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4A48A-1BC0-4144-BEA1-102CD781B1E3}" type="datetimeFigureOut">
              <a:rPr kumimoji="1" lang="zh-CN" altLang="en-US" smtClean="0"/>
              <a:t>2023/10/19</a:t>
            </a:fld>
            <a:endParaRPr kumimoji="1" lang="zh-CN" altLang="en-US"/>
          </a:p>
        </p:txBody>
      </p:sp>
      <p:sp>
        <p:nvSpPr>
          <p:cNvPr id="5" name="页脚占位符 4">
            <a:extLst>
              <a:ext uri="{FF2B5EF4-FFF2-40B4-BE49-F238E27FC236}">
                <a16:creationId xmlns:a16="http://schemas.microsoft.com/office/drawing/2014/main" id="{DD4014B4-A974-BE8F-89E8-EE7EA5DEB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954BCC6-43B2-F5A5-76AC-8DC35629E8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ECE42-897C-DD43-A50C-D85A2233A00E}" type="slidenum">
              <a:rPr kumimoji="1" lang="zh-CN" altLang="en-US" smtClean="0"/>
              <a:t>‹#›</a:t>
            </a:fld>
            <a:endParaRPr kumimoji="1" lang="zh-CN" altLang="en-US"/>
          </a:p>
        </p:txBody>
      </p:sp>
    </p:spTree>
    <p:extLst>
      <p:ext uri="{BB962C8B-B14F-4D97-AF65-F5344CB8AC3E}">
        <p14:creationId xmlns:p14="http://schemas.microsoft.com/office/powerpoint/2010/main" val="2720786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963FC5B-2B69-EA74-1460-5BC7262D57CB}"/>
              </a:ext>
            </a:extLst>
          </p:cNvPr>
          <p:cNvPicPr>
            <a:picLocks noChangeAspect="1"/>
          </p:cNvPicPr>
          <p:nvPr/>
        </p:nvPicPr>
        <p:blipFill>
          <a:blip r:embed="rId2"/>
          <a:stretch>
            <a:fillRect/>
          </a:stretch>
        </p:blipFill>
        <p:spPr>
          <a:xfrm>
            <a:off x="2002658" y="2264165"/>
            <a:ext cx="7772400" cy="4263043"/>
          </a:xfrm>
          <a:prstGeom prst="rect">
            <a:avLst/>
          </a:prstGeom>
        </p:spPr>
      </p:pic>
      <p:sp>
        <p:nvSpPr>
          <p:cNvPr id="6" name="文本框 5">
            <a:extLst>
              <a:ext uri="{FF2B5EF4-FFF2-40B4-BE49-F238E27FC236}">
                <a16:creationId xmlns:a16="http://schemas.microsoft.com/office/drawing/2014/main" id="{E7A98FC6-2F46-6CF2-8487-C8B05ED44EE9}"/>
              </a:ext>
            </a:extLst>
          </p:cNvPr>
          <p:cNvSpPr txBox="1"/>
          <p:nvPr/>
        </p:nvSpPr>
        <p:spPr>
          <a:xfrm>
            <a:off x="701257" y="583692"/>
            <a:ext cx="3951723" cy="523220"/>
          </a:xfrm>
          <a:prstGeom prst="rect">
            <a:avLst/>
          </a:prstGeom>
          <a:noFill/>
        </p:spPr>
        <p:txBody>
          <a:bodyPr wrap="none" rtlCol="0">
            <a:spAutoFit/>
          </a:bodyPr>
          <a:lstStyle/>
          <a:p>
            <a:r>
              <a:rPr lang="en-US" altLang="zh-CN" sz="2800" b="1" dirty="0"/>
              <a:t>Fourier Transformation</a:t>
            </a:r>
            <a:endParaRPr kumimoji="1" lang="zh-CN" altLang="en-US" sz="2800" b="1" dirty="0"/>
          </a:p>
        </p:txBody>
      </p:sp>
      <p:sp>
        <p:nvSpPr>
          <p:cNvPr id="9" name="文本框 8">
            <a:extLst>
              <a:ext uri="{FF2B5EF4-FFF2-40B4-BE49-F238E27FC236}">
                <a16:creationId xmlns:a16="http://schemas.microsoft.com/office/drawing/2014/main" id="{063546A7-C8B4-83C8-1105-8AC74BAEFACE}"/>
              </a:ext>
            </a:extLst>
          </p:cNvPr>
          <p:cNvSpPr txBox="1"/>
          <p:nvPr/>
        </p:nvSpPr>
        <p:spPr>
          <a:xfrm>
            <a:off x="924674" y="1212351"/>
            <a:ext cx="8270213" cy="369332"/>
          </a:xfrm>
          <a:prstGeom prst="rect">
            <a:avLst/>
          </a:prstGeom>
          <a:noFill/>
        </p:spPr>
        <p:txBody>
          <a:bodyPr wrap="none" rtlCol="0">
            <a:spAutoFit/>
          </a:bodyPr>
          <a:lstStyle/>
          <a:p>
            <a:r>
              <a:rPr kumimoji="1" lang="zh-CN" altLang="en-US" dirty="0"/>
              <a:t>对于</a:t>
            </a:r>
            <a:r>
              <a:rPr kumimoji="1" lang="en-US" altLang="zh-CN" dirty="0"/>
              <a:t>Lena</a:t>
            </a:r>
            <a:r>
              <a:rPr kumimoji="1" lang="zh-CN" altLang="en-US" dirty="0"/>
              <a:t>来说，这张图中元素较多，便捷信息比较明显，所以高频信息会比较多</a:t>
            </a:r>
          </a:p>
        </p:txBody>
      </p:sp>
    </p:spTree>
    <p:extLst>
      <p:ext uri="{BB962C8B-B14F-4D97-AF65-F5344CB8AC3E}">
        <p14:creationId xmlns:p14="http://schemas.microsoft.com/office/powerpoint/2010/main" val="308849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7A98FC6-2F46-6CF2-8487-C8B05ED44EE9}"/>
              </a:ext>
            </a:extLst>
          </p:cNvPr>
          <p:cNvSpPr txBox="1"/>
          <p:nvPr/>
        </p:nvSpPr>
        <p:spPr>
          <a:xfrm>
            <a:off x="701257" y="583692"/>
            <a:ext cx="3951723" cy="523220"/>
          </a:xfrm>
          <a:prstGeom prst="rect">
            <a:avLst/>
          </a:prstGeom>
          <a:noFill/>
        </p:spPr>
        <p:txBody>
          <a:bodyPr wrap="none" rtlCol="0">
            <a:spAutoFit/>
          </a:bodyPr>
          <a:lstStyle/>
          <a:p>
            <a:r>
              <a:rPr lang="en-US" altLang="zh-CN" sz="2800" b="1" dirty="0"/>
              <a:t>Fourier Transformation</a:t>
            </a:r>
            <a:endParaRPr kumimoji="1" lang="zh-CN" altLang="en-US" sz="2800" b="1" dirty="0"/>
          </a:p>
        </p:txBody>
      </p:sp>
      <p:pic>
        <p:nvPicPr>
          <p:cNvPr id="2" name="图片 1">
            <a:extLst>
              <a:ext uri="{FF2B5EF4-FFF2-40B4-BE49-F238E27FC236}">
                <a16:creationId xmlns:a16="http://schemas.microsoft.com/office/drawing/2014/main" id="{DBCDCD97-D528-29B0-B8A8-8856EEF08C33}"/>
              </a:ext>
            </a:extLst>
          </p:cNvPr>
          <p:cNvPicPr>
            <a:picLocks noChangeAspect="1"/>
          </p:cNvPicPr>
          <p:nvPr/>
        </p:nvPicPr>
        <p:blipFill>
          <a:blip r:embed="rId2"/>
          <a:stretch>
            <a:fillRect/>
          </a:stretch>
        </p:blipFill>
        <p:spPr>
          <a:xfrm>
            <a:off x="2209800" y="2179700"/>
            <a:ext cx="7772400" cy="4094608"/>
          </a:xfrm>
          <a:prstGeom prst="rect">
            <a:avLst/>
          </a:prstGeom>
        </p:spPr>
      </p:pic>
      <p:sp>
        <p:nvSpPr>
          <p:cNvPr id="5" name="文本框 4">
            <a:extLst>
              <a:ext uri="{FF2B5EF4-FFF2-40B4-BE49-F238E27FC236}">
                <a16:creationId xmlns:a16="http://schemas.microsoft.com/office/drawing/2014/main" id="{00C227C4-B51E-ADD9-EFE3-1803A2A5A861}"/>
              </a:ext>
            </a:extLst>
          </p:cNvPr>
          <p:cNvSpPr txBox="1"/>
          <p:nvPr/>
        </p:nvSpPr>
        <p:spPr>
          <a:xfrm>
            <a:off x="701257" y="1269430"/>
            <a:ext cx="11279050" cy="923330"/>
          </a:xfrm>
          <a:prstGeom prst="rect">
            <a:avLst/>
          </a:prstGeom>
          <a:noFill/>
        </p:spPr>
        <p:txBody>
          <a:bodyPr wrap="none" rtlCol="0">
            <a:spAutoFit/>
          </a:bodyPr>
          <a:lstStyle/>
          <a:p>
            <a:r>
              <a:rPr kumimoji="1" lang="zh-CN" altLang="en-US" dirty="0"/>
              <a:t>对于</a:t>
            </a:r>
            <a:r>
              <a:rPr kumimoji="1" lang="en-US" altLang="zh-CN" dirty="0"/>
              <a:t>sample</a:t>
            </a:r>
            <a:r>
              <a:rPr kumimoji="1" lang="zh-CN" altLang="en-US" dirty="0"/>
              <a:t>图来看，在傅立叶变换以后的图像得到的信息，横向的中线要比第一个图更明显，原理在于傅立叶</a:t>
            </a:r>
            <a:endParaRPr kumimoji="1" lang="en-US" altLang="zh-CN" dirty="0"/>
          </a:p>
          <a:p>
            <a:r>
              <a:rPr kumimoji="1" lang="zh-CN" altLang="en-US" dirty="0"/>
              <a:t>频谱图是进行中心化以后的，所以中线表示的是把原图无限次延伸得到的图像和图像边界之间的频率变化关系</a:t>
            </a:r>
            <a:endParaRPr kumimoji="1" lang="en-US" altLang="zh-CN" dirty="0"/>
          </a:p>
          <a:p>
            <a:r>
              <a:rPr kumimoji="1" lang="zh-CN" altLang="en-US" dirty="0"/>
              <a:t>中间时域图上的效果越明显，在频域上表现的就是相对比较亮</a:t>
            </a:r>
          </a:p>
        </p:txBody>
      </p:sp>
    </p:spTree>
    <p:extLst>
      <p:ext uri="{BB962C8B-B14F-4D97-AF65-F5344CB8AC3E}">
        <p14:creationId xmlns:p14="http://schemas.microsoft.com/office/powerpoint/2010/main" val="121501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7A50C05-33EF-2C0C-957B-5846D837153A}"/>
              </a:ext>
            </a:extLst>
          </p:cNvPr>
          <p:cNvSpPr txBox="1"/>
          <p:nvPr/>
        </p:nvSpPr>
        <p:spPr>
          <a:xfrm>
            <a:off x="457697" y="288099"/>
            <a:ext cx="3004349" cy="523220"/>
          </a:xfrm>
          <a:prstGeom prst="rect">
            <a:avLst/>
          </a:prstGeom>
          <a:noFill/>
        </p:spPr>
        <p:txBody>
          <a:bodyPr wrap="none" rtlCol="0">
            <a:spAutoFit/>
          </a:bodyPr>
          <a:lstStyle/>
          <a:p>
            <a:r>
              <a:rPr lang="en-US" altLang="zh-CN" sz="2800" b="1" dirty="0"/>
              <a:t>Lowpass Filtering</a:t>
            </a:r>
            <a:endParaRPr kumimoji="1" lang="zh-CN" altLang="en-US" sz="2800" b="1" dirty="0"/>
          </a:p>
        </p:txBody>
      </p:sp>
      <p:sp>
        <p:nvSpPr>
          <p:cNvPr id="12" name="文本框 11">
            <a:extLst>
              <a:ext uri="{FF2B5EF4-FFF2-40B4-BE49-F238E27FC236}">
                <a16:creationId xmlns:a16="http://schemas.microsoft.com/office/drawing/2014/main" id="{78A37A75-9DDE-43E1-7238-68888F2E65F1}"/>
              </a:ext>
            </a:extLst>
          </p:cNvPr>
          <p:cNvSpPr txBox="1"/>
          <p:nvPr/>
        </p:nvSpPr>
        <p:spPr>
          <a:xfrm>
            <a:off x="343355" y="910144"/>
            <a:ext cx="11734303" cy="1477328"/>
          </a:xfrm>
          <a:prstGeom prst="rect">
            <a:avLst/>
          </a:prstGeom>
          <a:noFill/>
        </p:spPr>
        <p:txBody>
          <a:bodyPr wrap="none" rtlCol="0">
            <a:spAutoFit/>
          </a:bodyPr>
          <a:lstStyle/>
          <a:p>
            <a:r>
              <a:rPr kumimoji="1" lang="zh-CN" altLang="en-US" dirty="0"/>
              <a:t>第一列是原图，第二列是经过理想均匀低通滤波后的处理结果，第二列是经过高斯低通滤波处理后的结果，第四列</a:t>
            </a:r>
            <a:endParaRPr kumimoji="1" lang="en-US" altLang="zh-CN" dirty="0"/>
          </a:p>
          <a:p>
            <a:r>
              <a:rPr kumimoji="1" lang="zh-CN" altLang="en-US" dirty="0"/>
              <a:t>是将第二列和三列相减后的结果，从上到下是截止频率依次增大的结果，并且我们知道高频的部分是图像的细节，</a:t>
            </a:r>
            <a:endParaRPr kumimoji="1" lang="en-US" altLang="zh-CN" dirty="0"/>
          </a:p>
          <a:p>
            <a:r>
              <a:rPr kumimoji="1" lang="zh-CN" altLang="en-US" dirty="0"/>
              <a:t>那么如果截止频率越大，则保留的细节越多，相反截止频率越小，那么就会有更多的细节被过滤了，所以图像会更</a:t>
            </a:r>
            <a:endParaRPr kumimoji="1" lang="en-US" altLang="zh-CN" dirty="0"/>
          </a:p>
          <a:p>
            <a:r>
              <a:rPr kumimoji="1" lang="zh-CN" altLang="en-US" dirty="0"/>
              <a:t>模糊，且</a:t>
            </a:r>
            <a:r>
              <a:rPr kumimoji="1" lang="en" altLang="zh-CN" dirty="0"/>
              <a:t>ringing</a:t>
            </a:r>
            <a:r>
              <a:rPr kumimoji="1" lang="zh-CN" altLang="en-US" dirty="0"/>
              <a:t>现象会更明显。</a:t>
            </a:r>
            <a:r>
              <a:rPr lang="zh-CN" altLang="en-US" b="0" i="0" dirty="0">
                <a:effectLst/>
                <a:latin typeface="Söhne"/>
              </a:rPr>
              <a:t>高斯函数的平滑性使其在频域中具有渐进性质，因此能够有效地降低高频噪声，同</a:t>
            </a:r>
            <a:endParaRPr lang="en-US" altLang="zh-CN" b="0" i="0" dirty="0">
              <a:effectLst/>
              <a:latin typeface="Söhne"/>
            </a:endParaRPr>
          </a:p>
          <a:p>
            <a:r>
              <a:rPr lang="zh-CN" altLang="en-US" b="0" i="0" dirty="0">
                <a:effectLst/>
                <a:latin typeface="Söhne"/>
              </a:rPr>
              <a:t>时保持图像中的细节。</a:t>
            </a:r>
            <a:endParaRPr kumimoji="1" lang="zh-CN" altLang="en-US" dirty="0"/>
          </a:p>
        </p:txBody>
      </p:sp>
      <p:pic>
        <p:nvPicPr>
          <p:cNvPr id="13" name="图片 12">
            <a:extLst>
              <a:ext uri="{FF2B5EF4-FFF2-40B4-BE49-F238E27FC236}">
                <a16:creationId xmlns:a16="http://schemas.microsoft.com/office/drawing/2014/main" id="{391DA196-C7F6-8726-2016-357F3350B7E5}"/>
              </a:ext>
            </a:extLst>
          </p:cNvPr>
          <p:cNvPicPr>
            <a:picLocks noChangeAspect="1"/>
          </p:cNvPicPr>
          <p:nvPr/>
        </p:nvPicPr>
        <p:blipFill>
          <a:blip r:embed="rId2"/>
          <a:stretch>
            <a:fillRect/>
          </a:stretch>
        </p:blipFill>
        <p:spPr>
          <a:xfrm>
            <a:off x="343355" y="2486297"/>
            <a:ext cx="11505290" cy="3876925"/>
          </a:xfrm>
          <a:prstGeom prst="rect">
            <a:avLst/>
          </a:prstGeom>
        </p:spPr>
      </p:pic>
    </p:spTree>
    <p:extLst>
      <p:ext uri="{BB962C8B-B14F-4D97-AF65-F5344CB8AC3E}">
        <p14:creationId xmlns:p14="http://schemas.microsoft.com/office/powerpoint/2010/main" val="4628690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256</Words>
  <Application>Microsoft Macintosh PowerPoint</Application>
  <PresentationFormat>宽屏</PresentationFormat>
  <Paragraphs>12</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Söhne</vt:lpstr>
      <vt:lpstr>Arial</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1</cp:revision>
  <dcterms:created xsi:type="dcterms:W3CDTF">2023-10-19T07:27:20Z</dcterms:created>
  <dcterms:modified xsi:type="dcterms:W3CDTF">2023-10-19T08:04:52Z</dcterms:modified>
</cp:coreProperties>
</file>