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574" r:id="rId2"/>
    <p:sldId id="575" r:id="rId3"/>
  </p:sldIdLst>
  <p:sldSz cx="9144000" cy="6858000" type="screen4x3"/>
  <p:notesSz cx="6784975" cy="98567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8000"/>
    <a:srgbClr val="FF9900"/>
    <a:srgbClr val="B2B2B2"/>
    <a:srgbClr val="6666FF"/>
    <a:srgbClr val="FFFFFF"/>
    <a:srgbClr val="00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 autoAdjust="0"/>
    <p:restoredTop sz="95850" autoAdjust="0"/>
  </p:normalViewPr>
  <p:slideViewPr>
    <p:cSldViewPr>
      <p:cViewPr varScale="1">
        <p:scale>
          <a:sx n="118" d="100"/>
          <a:sy n="118" d="100"/>
        </p:scale>
        <p:origin x="16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2658" y="-84"/>
      </p:cViewPr>
      <p:guideLst>
        <p:guide orient="horz" pos="3104"/>
        <p:guide pos="21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F0E30B9-8424-4CBC-A358-92CA180E8A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1A09126-1ECD-4DE4-83B9-AF79B4A207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EBAEA87-24BC-4FB4-96A9-293BDB949FE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75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2631ED4-1F7B-44D0-AC20-DCC143D8E0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51578D-9FBD-4A8A-A3AF-5953C41A7A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8FF3F9D-4BA4-48F6-88B1-7E9944E443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4FC8137-3CB7-4C65-A383-2B81C728D9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1FACE41-9462-4F19-A10C-A4669D092324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29187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8307927-9825-4706-9AEC-F12E932F33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1538"/>
            <a:ext cx="4975225" cy="4435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55767028-1D14-46C7-BD3F-245FE749A7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75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b" anchorCtr="0" compatLnSpc="1">
            <a:prstTxWarp prst="textNoShape">
              <a:avLst/>
            </a:prstTxWarp>
          </a:bodyPr>
          <a:lstStyle>
            <a:lvl1pPr algn="l" defTabSz="922338" eaLnBrk="1" hangingPunct="1"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C5042F1-CB0A-45A5-AF4C-2B68E8EB1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45" tIns="46122" rIns="92245" bIns="46122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284A66-3450-45DC-B1ED-1685B99BF0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930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2888" y="504825"/>
            <a:ext cx="2005012" cy="57753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7850" y="504825"/>
            <a:ext cx="5862638" cy="5775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681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843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7850" y="1301750"/>
            <a:ext cx="3933825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301750"/>
            <a:ext cx="3933825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445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596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82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529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661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938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3">
            <a:extLst>
              <a:ext uri="{FF2B5EF4-FFF2-40B4-BE49-F238E27FC236}">
                <a16:creationId xmlns:a16="http://schemas.microsoft.com/office/drawing/2014/main" id="{7353B299-CF2B-468E-9549-261F604FE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42900"/>
            <a:ext cx="8670925" cy="6362700"/>
          </a:xfrm>
          <a:prstGeom prst="roundRect">
            <a:avLst>
              <a:gd name="adj" fmla="val 5620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r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AutoShape 22">
            <a:extLst>
              <a:ext uri="{FF2B5EF4-FFF2-40B4-BE49-F238E27FC236}">
                <a16:creationId xmlns:a16="http://schemas.microsoft.com/office/drawing/2014/main" id="{027C5C7F-47BB-42FA-A8FE-259AD7C0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215900"/>
            <a:ext cx="8748713" cy="6453188"/>
          </a:xfrm>
          <a:prstGeom prst="roundRect">
            <a:avLst>
              <a:gd name="adj" fmla="val 562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79178" tIns="39589" rIns="79178" bIns="39589" anchor="ctr"/>
          <a:lstStyle>
            <a:lvl1pPr algn="r" defTabSz="792163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r" defTabSz="792163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r" defTabSz="792163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r" defTabSz="792163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r" defTabSz="792163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z="17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D6633B7F-DCF7-4124-8C78-2FF31DBB2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504825"/>
            <a:ext cx="77724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1" tIns="46031" rIns="92061" bIns="460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8474EFC0-3F34-47F9-898B-BBFA56055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1301750"/>
            <a:ext cx="802005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1" tIns="46031" rIns="92061" bIns="46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8025" name="Text Box 25">
            <a:extLst>
              <a:ext uri="{FF2B5EF4-FFF2-40B4-BE49-F238E27FC236}">
                <a16:creationId xmlns:a16="http://schemas.microsoft.com/office/drawing/2014/main" id="{9B003CE4-AC08-4E91-AAE7-23051FF24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400800"/>
            <a:ext cx="8077200" cy="233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79178" tIns="39589" rIns="79178" bIns="39589">
            <a:spAutoFit/>
          </a:bodyPr>
          <a:lstStyle>
            <a:lvl1pPr algn="r" defTabSz="792163"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algn="r" defTabSz="792163"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algn="r" defTabSz="792163"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algn="r" defTabSz="792163"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algn="r" defTabSz="792163"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r" defTabSz="792163" eaLnBrk="0" fontAlgn="base" hangingPunct="0">
              <a:spcBef>
                <a:spcPct val="0"/>
              </a:spcBef>
              <a:spcAft>
                <a:spcPct val="0"/>
              </a:spcAft>
              <a:tabLst>
                <a:tab pos="7532688" algn="l"/>
              </a:tabLs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1000">
                <a:solidFill>
                  <a:schemeClr val="folHlink"/>
                </a:solidFill>
                <a:ea typeface="楷体_GB2312" pitchFamily="49" charset="-122"/>
              </a:rPr>
              <a:t>Digital Image Processing &amp; its Applications – Graduate School at Shenzhen, Tsinghua University 	</a:t>
            </a:r>
            <a:fld id="{CB6497D1-32EA-4A87-92D9-9C8B4C1035B7}" type="slidenum">
              <a:rPr lang="en-US" altLang="zh-CN" sz="1000" smtClean="0">
                <a:solidFill>
                  <a:schemeClr val="folHlink"/>
                </a:solidFill>
                <a:ea typeface="楷体_GB2312" pitchFamily="49" charset="-122"/>
              </a:rPr>
              <a:pPr algn="l" eaLnBrk="1" hangingPunct="1">
                <a:defRPr/>
              </a:pPr>
              <a:t>‹#›</a:t>
            </a:fld>
            <a:r>
              <a:rPr lang="en-US" altLang="zh-CN" sz="1000">
                <a:solidFill>
                  <a:schemeClr val="folHlink"/>
                </a:solidFill>
                <a:ea typeface="楷体_GB2312" pitchFamily="49" charset="-122"/>
              </a:rPr>
              <a:t>/26</a:t>
            </a:r>
            <a:endParaRPr lang="zh-CN" altLang="en-US" sz="100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1031" name="Line 27">
            <a:extLst>
              <a:ext uri="{FF2B5EF4-FFF2-40B4-BE49-F238E27FC236}">
                <a16:creationId xmlns:a16="http://schemas.microsoft.com/office/drawing/2014/main" id="{751E9234-441C-45B6-A8FD-636BA5128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400800"/>
            <a:ext cx="8113713" cy="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161925" indent="-16192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58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912813" indent="-8255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325563" indent="-104775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1649413" indent="-34925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106613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563813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021013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478213" indent="-34925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1324FA0-A7A5-45EB-856A-98290D83D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Homework-4 Fourier Transformation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2C9953E-966B-4E85-A504-1BCEE3886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5556" y="1301750"/>
            <a:ext cx="7992888" cy="5051425"/>
          </a:xfrm>
        </p:spPr>
        <p:txBody>
          <a:bodyPr/>
          <a:lstStyle/>
          <a:p>
            <a:r>
              <a:rPr lang="en-US" altLang="zh-CN" dirty="0"/>
              <a:t>For Lena.png and Sample.png.(gray, 8bits/pixels, 256*256 pixels)</a:t>
            </a:r>
          </a:p>
          <a:p>
            <a:r>
              <a:rPr lang="en-US" altLang="zh-CN" dirty="0"/>
              <a:t>Show the two-dimensional discrete Fourier transformation </a:t>
            </a:r>
            <a:r>
              <a:rPr lang="en-US" altLang="zh-CN"/>
              <a:t>results and </a:t>
            </a:r>
            <a:r>
              <a:rPr lang="en-US" altLang="zh-CN" dirty="0"/>
              <a:t>try to explain them. (You can use log transformation for better visualization)</a:t>
            </a:r>
          </a:p>
          <a:p>
            <a:r>
              <a:rPr lang="en-US" altLang="zh-CN" dirty="0"/>
              <a:t>Show the inverse Fourier transformation results and compare them with the original image.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8932E0-09F9-4529-8DD4-02CA6305B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12" y="4113076"/>
            <a:ext cx="2170112" cy="217011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65AA3B8-D603-4D82-AF23-0EBE5DDE9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075" y="4113076"/>
            <a:ext cx="2170113" cy="21752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1324FA0-A7A5-45EB-856A-98290D83D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Homework-4 </a:t>
            </a:r>
            <a:r>
              <a:rPr lang="en-US" altLang="zh-CN" sz="3200" dirty="0"/>
              <a:t>Lowpass Filtering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2C9953E-966B-4E85-A504-1BCEE3886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5556" y="1301750"/>
            <a:ext cx="7992888" cy="5051425"/>
          </a:xfrm>
        </p:spPr>
        <p:txBody>
          <a:bodyPr/>
          <a:lstStyle/>
          <a:p>
            <a:r>
              <a:rPr lang="en-US" altLang="zh-CN" dirty="0"/>
              <a:t>For Sample.png, perform Ideal &amp; Gaussian lowpass filtering on both images with D0=10, 20, 40 and </a:t>
            </a:r>
            <a:r>
              <a:rPr lang="en-US" altLang="zh-CN" dirty="0" err="1"/>
              <a:t>analyse</a:t>
            </a:r>
            <a:r>
              <a:rPr lang="en-US" altLang="zh-CN" dirty="0"/>
              <a:t> their ringing effects.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9A1971-8AD7-4AEA-9BA5-8CD0654F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96" y="3091283"/>
            <a:ext cx="2673776" cy="26801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BECA5D-112D-490A-8083-BC895E922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035" y="3068960"/>
            <a:ext cx="2680172" cy="26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56728"/>
      </p:ext>
    </p:extLst>
  </p:cSld>
  <p:clrMapOvr>
    <a:masterClrMapping/>
  </p:clrMapOvr>
</p:sld>
</file>

<file path=ppt/theme/theme1.xml><?xml version="1.0" encoding="utf-8"?>
<a:theme xmlns:a="http://schemas.openxmlformats.org/drawingml/2006/main" name="时代型模板">
  <a:themeElements>
    <a:clrScheme name="时代型模板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时代型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61" tIns="46031" rIns="92061" bIns="46031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61" tIns="46031" rIns="92061" bIns="46031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时代型模板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代型模板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代型模板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Office\Templates\演示文稿设计\时代型模板.pot</Template>
  <TotalTime>9327</TotalTime>
  <Words>87</Words>
  <Application>Microsoft Macintosh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Times New Roman</vt:lpstr>
      <vt:lpstr>时代型模板</vt:lpstr>
      <vt:lpstr>Homework-4 Fourier Transformation</vt:lpstr>
      <vt:lpstr>Homework-4 Lowpass Filtering</vt:lpstr>
    </vt:vector>
  </TitlesOfParts>
  <Manager/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绪论和基础</dc:title>
  <dc:subject/>
  <dc:creator>Qingmin LIAO</dc:creator>
  <dc:description/>
  <cp:lastModifiedBy>Microsoft Office User</cp:lastModifiedBy>
  <cp:revision>383</cp:revision>
  <cp:lastPrinted>2000-11-07T15:00:11Z</cp:lastPrinted>
  <dcterms:created xsi:type="dcterms:W3CDTF">2000-07-07T23:13:46Z</dcterms:created>
  <dcterms:modified xsi:type="dcterms:W3CDTF">2023-10-17T10:07:22Z</dcterms:modified>
</cp:coreProperties>
</file>