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79" r:id="rId4"/>
  </p:sldMasterIdLst>
  <p:notesMasterIdLst>
    <p:notesMasterId r:id="rId37"/>
  </p:notesMasterIdLst>
  <p:sldIdLst>
    <p:sldId id="256" r:id="rId5"/>
    <p:sldId id="289" r:id="rId6"/>
    <p:sldId id="258" r:id="rId7"/>
    <p:sldId id="257" r:id="rId8"/>
    <p:sldId id="259" r:id="rId9"/>
    <p:sldId id="260" r:id="rId10"/>
    <p:sldId id="265" r:id="rId11"/>
    <p:sldId id="266" r:id="rId12"/>
    <p:sldId id="290" r:id="rId13"/>
    <p:sldId id="270" r:id="rId14"/>
    <p:sldId id="271" r:id="rId15"/>
    <p:sldId id="267" r:id="rId16"/>
    <p:sldId id="269" r:id="rId17"/>
    <p:sldId id="294" r:id="rId18"/>
    <p:sldId id="284" r:id="rId19"/>
    <p:sldId id="273" r:id="rId20"/>
    <p:sldId id="300" r:id="rId21"/>
    <p:sldId id="274" r:id="rId22"/>
    <p:sldId id="279" r:id="rId23"/>
    <p:sldId id="280" r:id="rId24"/>
    <p:sldId id="281" r:id="rId25"/>
    <p:sldId id="282" r:id="rId26"/>
    <p:sldId id="287" r:id="rId27"/>
    <p:sldId id="288" r:id="rId28"/>
    <p:sldId id="299" r:id="rId29"/>
    <p:sldId id="292" r:id="rId30"/>
    <p:sldId id="261" r:id="rId31"/>
    <p:sldId id="295" r:id="rId32"/>
    <p:sldId id="296" r:id="rId33"/>
    <p:sldId id="297" r:id="rId34"/>
    <p:sldId id="298" r:id="rId35"/>
    <p:sldId id="29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98" autoAdjust="0"/>
    <p:restoredTop sz="83303" autoAdjust="0"/>
  </p:normalViewPr>
  <p:slideViewPr>
    <p:cSldViewPr snapToGrid="0" snapToObjects="1">
      <p:cViewPr>
        <p:scale>
          <a:sx n="60" d="100"/>
          <a:sy n="60" d="100"/>
        </p:scale>
        <p:origin x="-1422" y="-72"/>
      </p:cViewPr>
      <p:guideLst>
        <p:guide orient="horz" pos="2160"/>
        <p:guide pos="2880"/>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96CCE-68B5-9B4D-B8A4-9D885A674F26}" type="datetimeFigureOut">
              <a:rPr lang="en-US" smtClean="0"/>
              <a:t>7/4/2018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E17B-74C6-844B-874E-AD2BA74226A5}" type="slidenum">
              <a:rPr lang="en-US" smtClean="0"/>
              <a:t>‹#›</a:t>
            </a:fld>
            <a:endParaRPr lang="en-US"/>
          </a:p>
        </p:txBody>
      </p:sp>
    </p:spTree>
    <p:extLst>
      <p:ext uri="{BB962C8B-B14F-4D97-AF65-F5344CB8AC3E}">
        <p14:creationId xmlns:p14="http://schemas.microsoft.com/office/powerpoint/2010/main" val="9865407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3</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t>5</a:t>
            </a:fld>
            <a:endParaRPr lang="en-US"/>
          </a:p>
        </p:txBody>
      </p:sp>
    </p:spTree>
    <p:extLst>
      <p:ext uri="{BB962C8B-B14F-4D97-AF65-F5344CB8AC3E}">
        <p14:creationId xmlns:p14="http://schemas.microsoft.com/office/powerpoint/2010/main" val="40523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27</a:t>
            </a:fld>
            <a:endParaRPr lang="en-US"/>
          </a:p>
        </p:txBody>
      </p:sp>
    </p:spTree>
    <p:extLst>
      <p:ext uri="{BB962C8B-B14F-4D97-AF65-F5344CB8AC3E}">
        <p14:creationId xmlns:p14="http://schemas.microsoft.com/office/powerpoint/2010/main" val="393731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F092278-DC46-4A76-A6B2-2664FA3BCECD}" type="datetime1">
              <a:rPr lang="en-US" altLang="zh-TW"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EF13198-72E7-4404-A2F2-DBD48EB5FA29}" type="datetime1">
              <a:rPr lang="en-US" altLang="zh-TW"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178B12F-586B-4896-A24F-34B6D17A30EE}" type="datetime1">
              <a:rPr lang="en-US" altLang="zh-TW"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30926EFD-0DEA-41E8-8C01-80E7A11746BD}" type="datetime1">
              <a:rPr lang="en-US" altLang="zh-TW"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A470D4ED-622D-4259-9D1F-8ED27CBE96F9}" type="datetime1">
              <a:rPr lang="en-US" altLang="zh-TW" smtClean="0"/>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4D0DC98-8ED0-4CFA-B938-A12AB84D7736}" type="datetime1">
              <a:rPr lang="en-US" altLang="zh-TW"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7A109EB-3537-4080-8697-E68732DDA3EA}" type="datetime1">
              <a:rPr lang="en-US" altLang="zh-TW" smtClean="0"/>
              <a:t>7/4/2018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85618980-9CCD-4B54-91C4-D2C3F445767E}" type="datetime1">
              <a:rPr lang="en-US" altLang="zh-TW" smtClean="0"/>
              <a:t>7/4/2018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30573-5235-48F6-9A15-2326B843ECCE}" type="datetime1">
              <a:rPr lang="en-US" altLang="zh-TW" smtClean="0"/>
              <a:t>7/4/2018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8743DA0B-AA5B-4585-A620-0A541B52ED52}" type="datetime1">
              <a:rPr lang="en-US" altLang="zh-TW"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B72588A-5C3F-49F1-87BC-CC8BDB595279}" type="datetime1">
              <a:rPr lang="en-US" altLang="zh-TW"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62DD8FF-0111-4B0C-A122-5C2F2B552C53}" type="datetime1">
              <a:rPr lang="en-US" altLang="zh-TW" smtClean="0"/>
              <a:t>7/4/2018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066355A-084C-D24E-9AD2-7E4FC41EA6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93480" r:id="rId1"/>
    <p:sldLayoutId id="2147493481" r:id="rId2"/>
    <p:sldLayoutId id="2147493482" r:id="rId3"/>
    <p:sldLayoutId id="2147493483" r:id="rId4"/>
    <p:sldLayoutId id="2147493484" r:id="rId5"/>
    <p:sldLayoutId id="2147493485" r:id="rId6"/>
    <p:sldLayoutId id="2147493486" r:id="rId7"/>
    <p:sldLayoutId id="2147493487" r:id="rId8"/>
    <p:sldLayoutId id="2147493488" r:id="rId9"/>
    <p:sldLayoutId id="2147493489" r:id="rId10"/>
    <p:sldLayoutId id="2147493490"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TW" altLang="en-US" b="1" dirty="0" smtClean="0"/>
              <a:t>尋找打工</a:t>
            </a:r>
            <a:r>
              <a:rPr lang="en-US" altLang="zh-TW" b="1" dirty="0" smtClean="0"/>
              <a:t>app</a:t>
            </a:r>
            <a:endParaRPr lang="zh-TW" altLang="zh-TW" dirty="0"/>
          </a:p>
        </p:txBody>
      </p:sp>
      <p:sp>
        <p:nvSpPr>
          <p:cNvPr id="3" name="Subtitle 2"/>
          <p:cNvSpPr>
            <a:spLocks noGrp="1"/>
          </p:cNvSpPr>
          <p:nvPr>
            <p:ph type="subTitle" idx="1"/>
          </p:nvPr>
        </p:nvSpPr>
        <p:spPr>
          <a:xfrm>
            <a:off x="831617" y="3886200"/>
            <a:ext cx="7227502" cy="1752600"/>
          </a:xfrm>
        </p:spPr>
        <p:txBody>
          <a:bodyPr/>
          <a:lstStyle/>
          <a:p>
            <a:r>
              <a:rPr lang="en-US" altLang="zh-TW" dirty="0" smtClean="0"/>
              <a:t>0651826</a:t>
            </a:r>
            <a:r>
              <a:rPr lang="zh-TW" altLang="en-US" dirty="0" smtClean="0"/>
              <a:t> 李尹覺</a:t>
            </a:r>
            <a:endParaRPr lang="en-US" altLang="zh-TW" dirty="0"/>
          </a:p>
          <a:p>
            <a:r>
              <a:rPr lang="zh-TW" altLang="en-US" dirty="0" smtClean="0"/>
              <a:t>第</a:t>
            </a:r>
            <a:r>
              <a:rPr lang="en-US" altLang="zh-TW" dirty="0"/>
              <a:t>5</a:t>
            </a:r>
            <a:r>
              <a:rPr lang="zh-TW" altLang="en-US" smtClean="0"/>
              <a:t>組</a:t>
            </a:r>
            <a:endParaRPr lang="en-US" altLang="zh-TW" dirty="0" smtClean="0"/>
          </a:p>
          <a:p>
            <a:r>
              <a:rPr lang="zh-TW" altLang="en-US" dirty="0" smtClean="0"/>
              <a:t>電通碩</a:t>
            </a:r>
            <a:r>
              <a:rPr lang="en-US" altLang="zh-TW" dirty="0" smtClean="0"/>
              <a:t>1A</a:t>
            </a:r>
            <a:endParaRPr lang="en-US" dirty="0" smtClean="0"/>
          </a:p>
        </p:txBody>
      </p:sp>
      <p:sp>
        <p:nvSpPr>
          <p:cNvPr id="4" name="投影片編號版面配置區 3"/>
          <p:cNvSpPr>
            <a:spLocks noGrp="1"/>
          </p:cNvSpPr>
          <p:nvPr>
            <p:ph type="sldNum" sz="quarter" idx="12"/>
          </p:nvPr>
        </p:nvSpPr>
        <p:spPr/>
        <p:txBody>
          <a:bodyPr/>
          <a:lstStyle/>
          <a:p>
            <a:fld id="{2066355A-084C-D24E-9AD2-7E4FC41EA627}" type="slidenum">
              <a:rPr lang="en-US" smtClean="0"/>
              <a:t>1</a:t>
            </a:fld>
            <a:endParaRPr lang="en-US"/>
          </a:p>
        </p:txBody>
      </p:sp>
    </p:spTree>
    <p:extLst>
      <p:ext uri="{BB962C8B-B14F-4D97-AF65-F5344CB8AC3E}">
        <p14:creationId xmlns:p14="http://schemas.microsoft.com/office/powerpoint/2010/main" val="24547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功能程式撰寫</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29600" cy="4876800"/>
          </a:xfrm>
        </p:spPr>
      </p:pic>
      <p:sp>
        <p:nvSpPr>
          <p:cNvPr id="4" name="投影片編號版面配置區 3"/>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2041516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66355A-084C-D24E-9AD2-7E4FC41EA627}" type="slidenum">
              <a:rPr lang="en-US" smtClean="0"/>
              <a:t>11</a:t>
            </a:fld>
            <a:endParaRPr lang="en-US"/>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876800"/>
          </a:xfrm>
        </p:spPr>
      </p:pic>
    </p:spTree>
    <p:extLst>
      <p:ext uri="{BB962C8B-B14F-4D97-AF65-F5344CB8AC3E}">
        <p14:creationId xmlns:p14="http://schemas.microsoft.com/office/powerpoint/2010/main" val="83553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專案成本分析</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58" y="1600200"/>
            <a:ext cx="8093242" cy="4876800"/>
          </a:xfrm>
        </p:spPr>
      </p:pic>
      <p:sp>
        <p:nvSpPr>
          <p:cNvPr id="4" name="投影片編號版面配置區 3"/>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915983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algn="ctr"/>
            <a:endParaRPr lang="en-US" altLang="zh-TW" dirty="0"/>
          </a:p>
          <a:p>
            <a:pPr algn="ctr"/>
            <a:endParaRPr lang="en-US" altLang="zh-TW" dirty="0"/>
          </a:p>
          <a:p>
            <a:pPr algn="ctr"/>
            <a:endParaRPr lang="en-US" altLang="zh-TW" dirty="0"/>
          </a:p>
          <a:p>
            <a:pPr algn="ctr"/>
            <a:endParaRPr lang="en-US" altLang="zh-TW" dirty="0"/>
          </a:p>
          <a:p>
            <a:pPr marL="0" indent="0" algn="ctr">
              <a:buNone/>
            </a:pPr>
            <a:r>
              <a:rPr lang="zh-TW" altLang="en-US" sz="4000" dirty="0"/>
              <a:t>測試中</a:t>
            </a:r>
          </a:p>
        </p:txBody>
      </p:sp>
      <p:sp>
        <p:nvSpPr>
          <p:cNvPr id="4" name="投影片編號版面配置區 3"/>
          <p:cNvSpPr>
            <a:spLocks noGrp="1"/>
          </p:cNvSpPr>
          <p:nvPr>
            <p:ph type="sldNum" sz="quarter" idx="12"/>
          </p:nvPr>
        </p:nvSpPr>
        <p:spPr/>
        <p:txBody>
          <a:bodyPr/>
          <a:lstStyle/>
          <a:p>
            <a:fld id="{2066355A-084C-D24E-9AD2-7E4FC41EA627}" type="slidenum">
              <a:rPr lang="en-US" smtClean="0"/>
              <a:t>13</a:t>
            </a:fld>
            <a:endParaRPr lang="en-US"/>
          </a:p>
        </p:txBody>
      </p:sp>
    </p:spTree>
    <p:extLst>
      <p:ext uri="{BB962C8B-B14F-4D97-AF65-F5344CB8AC3E}">
        <p14:creationId xmlns:p14="http://schemas.microsoft.com/office/powerpoint/2010/main" val="3816330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400" dirty="0" smtClean="0"/>
              <a:t>App</a:t>
            </a:r>
            <a:r>
              <a:rPr lang="zh-TW" altLang="en-US" sz="2400" dirty="0" smtClean="0"/>
              <a:t>頁面測試</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29600" cy="4876800"/>
          </a:xfrm>
        </p:spPr>
      </p:pic>
      <p:sp>
        <p:nvSpPr>
          <p:cNvPr id="4" name="投影片編號版面配置區 3"/>
          <p:cNvSpPr>
            <a:spLocks noGrp="1"/>
          </p:cNvSpPr>
          <p:nvPr>
            <p:ph type="sldNum" sz="quarter" idx="12"/>
          </p:nvPr>
        </p:nvSpPr>
        <p:spPr/>
        <p:txBody>
          <a:bodyPr/>
          <a:lstStyle/>
          <a:p>
            <a:fld id="{2066355A-084C-D24E-9AD2-7E4FC41EA627}" type="slidenum">
              <a:rPr lang="en-US" smtClean="0"/>
              <a:t>14</a:t>
            </a:fld>
            <a:endParaRPr lang="en-US"/>
          </a:p>
        </p:txBody>
      </p:sp>
    </p:spTree>
    <p:extLst>
      <p:ext uri="{BB962C8B-B14F-4D97-AF65-F5344CB8AC3E}">
        <p14:creationId xmlns:p14="http://schemas.microsoft.com/office/powerpoint/2010/main" val="986840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個人資料資料庫存取測試</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29599" cy="4876800"/>
          </a:xfrm>
        </p:spPr>
      </p:pic>
      <p:sp>
        <p:nvSpPr>
          <p:cNvPr id="4" name="投影片編號版面配置區 3"/>
          <p:cNvSpPr>
            <a:spLocks noGrp="1"/>
          </p:cNvSpPr>
          <p:nvPr>
            <p:ph type="sldNum" sz="quarter" idx="12"/>
          </p:nvPr>
        </p:nvSpPr>
        <p:spPr/>
        <p:txBody>
          <a:bodyPr/>
          <a:lstStyle/>
          <a:p>
            <a:fld id="{2066355A-084C-D24E-9AD2-7E4FC41EA627}" type="slidenum">
              <a:rPr lang="en-US" smtClean="0"/>
              <a:t>15</a:t>
            </a:fld>
            <a:endParaRPr lang="en-US"/>
          </a:p>
        </p:txBody>
      </p:sp>
    </p:spTree>
    <p:extLst>
      <p:ext uri="{BB962C8B-B14F-4D97-AF65-F5344CB8AC3E}">
        <p14:creationId xmlns:p14="http://schemas.microsoft.com/office/powerpoint/2010/main" val="424836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功能測試</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663" y="1524000"/>
            <a:ext cx="8229600" cy="4876800"/>
          </a:xfrm>
        </p:spPr>
      </p:pic>
      <p:sp>
        <p:nvSpPr>
          <p:cNvPr id="4" name="投影片編號版面配置區 3"/>
          <p:cNvSpPr>
            <a:spLocks noGrp="1"/>
          </p:cNvSpPr>
          <p:nvPr>
            <p:ph type="sldNum" sz="quarter" idx="12"/>
          </p:nvPr>
        </p:nvSpPr>
        <p:spPr/>
        <p:txBody>
          <a:bodyPr/>
          <a:lstStyle/>
          <a:p>
            <a:fld id="{2066355A-084C-D24E-9AD2-7E4FC41EA627}" type="slidenum">
              <a:rPr lang="en-US" smtClean="0"/>
              <a:t>16</a:t>
            </a:fld>
            <a:endParaRPr lang="en-US"/>
          </a:p>
        </p:txBody>
      </p:sp>
    </p:spTree>
    <p:extLst>
      <p:ext uri="{BB962C8B-B14F-4D97-AF65-F5344CB8AC3E}">
        <p14:creationId xmlns:p14="http://schemas.microsoft.com/office/powerpoint/2010/main" val="1859961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工作資訊資料庫存取測試</a:t>
            </a:r>
            <a:endParaRPr lang="zh-TW" altLang="en-US" sz="2400" dirty="0"/>
          </a:p>
        </p:txBody>
      </p:sp>
      <p:sp>
        <p:nvSpPr>
          <p:cNvPr id="4" name="投影片編號版面配置區 3"/>
          <p:cNvSpPr>
            <a:spLocks noGrp="1"/>
          </p:cNvSpPr>
          <p:nvPr>
            <p:ph type="sldNum" sz="quarter" idx="12"/>
          </p:nvPr>
        </p:nvSpPr>
        <p:spPr/>
        <p:txBody>
          <a:bodyPr/>
          <a:lstStyle/>
          <a:p>
            <a:fld id="{2066355A-084C-D24E-9AD2-7E4FC41EA627}" type="slidenum">
              <a:rPr lang="en-US" smtClean="0"/>
              <a:t>17</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60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fld id="{2066355A-084C-D24E-9AD2-7E4FC41EA627}" type="slidenum">
              <a:rPr lang="en-US" smtClean="0"/>
              <a:t>18</a:t>
            </a:fld>
            <a:endParaRPr lang="en-US"/>
          </a:p>
        </p:txBody>
      </p:sp>
      <p:sp>
        <p:nvSpPr>
          <p:cNvPr id="3" name="內容版面配置區 2"/>
          <p:cNvSpPr>
            <a:spLocks noGrp="1"/>
          </p:cNvSpPr>
          <p:nvPr>
            <p:ph idx="1"/>
          </p:nvPr>
        </p:nvSpPr>
        <p:spPr/>
        <p:txBody>
          <a:bodyPr/>
          <a:lstStyle/>
          <a:p>
            <a:endParaRPr lang="en-US" altLang="zh-TW" dirty="0" smtClean="0"/>
          </a:p>
          <a:p>
            <a:pPr algn="ctr"/>
            <a:endParaRPr lang="en-US" altLang="zh-TW" dirty="0"/>
          </a:p>
          <a:p>
            <a:pPr algn="ctr"/>
            <a:endParaRPr lang="en-US" altLang="zh-TW" dirty="0" smtClean="0"/>
          </a:p>
          <a:p>
            <a:pPr algn="ctr"/>
            <a:endParaRPr lang="en-US" altLang="zh-TW" dirty="0"/>
          </a:p>
          <a:p>
            <a:pPr marL="0" indent="0" algn="ctr">
              <a:buNone/>
            </a:pPr>
            <a:r>
              <a:rPr lang="zh-TW" altLang="en-US" sz="4000" dirty="0" smtClean="0"/>
              <a:t>已完成</a:t>
            </a:r>
            <a:endParaRPr lang="en-US" altLang="zh-TW" sz="4000" dirty="0" smtClean="0"/>
          </a:p>
        </p:txBody>
      </p:sp>
    </p:spTree>
    <p:extLst>
      <p:ext uri="{BB962C8B-B14F-4D97-AF65-F5344CB8AC3E}">
        <p14:creationId xmlns:p14="http://schemas.microsoft.com/office/powerpoint/2010/main" val="1969235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開發環境建立</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516" y="1600200"/>
            <a:ext cx="8109284" cy="4876800"/>
          </a:xfrm>
        </p:spPr>
      </p:pic>
      <p:sp>
        <p:nvSpPr>
          <p:cNvPr id="4" name="投影片編號版面配置區 3"/>
          <p:cNvSpPr>
            <a:spLocks noGrp="1"/>
          </p:cNvSpPr>
          <p:nvPr>
            <p:ph type="sldNum" sz="quarter" idx="12"/>
          </p:nvPr>
        </p:nvSpPr>
        <p:spPr/>
        <p:txBody>
          <a:bodyPr/>
          <a:lstStyle/>
          <a:p>
            <a:fld id="{2066355A-084C-D24E-9AD2-7E4FC41EA627}" type="slidenum">
              <a:rPr lang="en-US" smtClean="0"/>
              <a:t>19</a:t>
            </a:fld>
            <a:endParaRPr lang="en-US"/>
          </a:p>
        </p:txBody>
      </p:sp>
    </p:spTree>
    <p:extLst>
      <p:ext uri="{BB962C8B-B14F-4D97-AF65-F5344CB8AC3E}">
        <p14:creationId xmlns:p14="http://schemas.microsoft.com/office/powerpoint/2010/main" val="3642081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目錄</a:t>
            </a:r>
            <a:endParaRPr lang="zh-TW" altLang="en-US" dirty="0"/>
          </a:p>
        </p:txBody>
      </p:sp>
      <p:sp>
        <p:nvSpPr>
          <p:cNvPr id="3" name="內容版面配置區 2"/>
          <p:cNvSpPr>
            <a:spLocks noGrp="1"/>
          </p:cNvSpPr>
          <p:nvPr>
            <p:ph idx="1"/>
          </p:nvPr>
        </p:nvSpPr>
        <p:spPr/>
        <p:txBody>
          <a:bodyPr/>
          <a:lstStyle/>
          <a:p>
            <a:pPr marL="457200" indent="-457200">
              <a:buFont typeface="+mj-lt"/>
              <a:buAutoNum type="arabicPeriod"/>
            </a:pPr>
            <a:r>
              <a:rPr lang="zh-TW" altLang="en-US" dirty="0"/>
              <a:t>動機與</a:t>
            </a:r>
            <a:r>
              <a:rPr lang="zh-TW" altLang="en-US" dirty="0" smtClean="0"/>
              <a:t>挑戰</a:t>
            </a:r>
            <a:endParaRPr lang="en-US" altLang="zh-TW" dirty="0" smtClean="0"/>
          </a:p>
          <a:p>
            <a:pPr marL="457200" indent="-457200">
              <a:buFont typeface="+mj-lt"/>
              <a:buAutoNum type="arabicPeriod"/>
            </a:pPr>
            <a:r>
              <a:rPr lang="zh-TW" altLang="en-US" dirty="0" smtClean="0"/>
              <a:t>專案目標</a:t>
            </a:r>
            <a:endParaRPr lang="en-US" altLang="zh-TW" dirty="0" smtClean="0"/>
          </a:p>
          <a:p>
            <a:pPr marL="457200" indent="-457200">
              <a:buFont typeface="+mj-lt"/>
              <a:buAutoNum type="arabicPeriod"/>
            </a:pPr>
            <a:r>
              <a:rPr lang="zh-TW" altLang="en-US" dirty="0" smtClean="0"/>
              <a:t>系統架構</a:t>
            </a:r>
            <a:endParaRPr lang="en-US" altLang="zh-TW" dirty="0" smtClean="0"/>
          </a:p>
          <a:p>
            <a:pPr marL="457200" indent="-457200">
              <a:buFont typeface="+mj-lt"/>
              <a:buAutoNum type="arabicPeriod"/>
            </a:pPr>
            <a:r>
              <a:rPr lang="zh-TW" altLang="en-US" dirty="0" smtClean="0"/>
              <a:t>專案規劃</a:t>
            </a:r>
            <a:endParaRPr lang="en-US" altLang="zh-TW" dirty="0" smtClean="0"/>
          </a:p>
          <a:p>
            <a:pPr marL="457200" indent="-457200">
              <a:buFont typeface="+mj-lt"/>
              <a:buAutoNum type="arabicPeriod"/>
            </a:pPr>
            <a:r>
              <a:rPr lang="zh-TW" altLang="en-US" dirty="0" smtClean="0"/>
              <a:t>開發工具與環境</a:t>
            </a:r>
            <a:endParaRPr lang="en-US" altLang="zh-TW" dirty="0" smtClean="0"/>
          </a:p>
          <a:p>
            <a:pPr marL="457200" indent="-457200">
              <a:buFont typeface="+mj-lt"/>
              <a:buAutoNum type="arabicPeriod"/>
            </a:pPr>
            <a:r>
              <a:rPr lang="zh-TW" altLang="en-US" dirty="0" smtClean="0"/>
              <a:t>專案行程</a:t>
            </a:r>
            <a:endParaRPr lang="en-US" altLang="zh-TW" dirty="0" smtClean="0"/>
          </a:p>
          <a:p>
            <a:pPr marL="457200" indent="-457200">
              <a:buFont typeface="+mj-lt"/>
              <a:buAutoNum type="arabicPeriod"/>
            </a:pPr>
            <a:endParaRPr lang="en-US" altLang="zh-TW" dirty="0" smtClean="0"/>
          </a:p>
          <a:p>
            <a:pPr marL="457200" indent="-457200">
              <a:buFont typeface="+mj-lt"/>
              <a:buAutoNum type="arabicPeriod"/>
            </a:pPr>
            <a:endParaRPr lang="en-US" altLang="zh-TW" dirty="0" smtClean="0"/>
          </a:p>
          <a:p>
            <a:pPr marL="457200" indent="-457200">
              <a:buFont typeface="+mj-lt"/>
              <a:buAutoNum type="arabicPeriod"/>
            </a:pPr>
            <a:endParaRPr lang="en-US" altLang="zh-TW" dirty="0"/>
          </a:p>
          <a:p>
            <a:pPr marL="457200" indent="-457200">
              <a:buFont typeface="+mj-lt"/>
              <a:buAutoNum type="arabicPeriod"/>
            </a:pPr>
            <a:endParaRPr lang="zh-TW" altLang="en-US" dirty="0"/>
          </a:p>
        </p:txBody>
      </p:sp>
      <p:sp>
        <p:nvSpPr>
          <p:cNvPr id="4" name="投影片編號版面配置區 3"/>
          <p:cNvSpPr>
            <a:spLocks noGrp="1"/>
          </p:cNvSpPr>
          <p:nvPr>
            <p:ph type="sldNum" sz="quarter" idx="12"/>
          </p:nvPr>
        </p:nvSpPr>
        <p:spPr/>
        <p:txBody>
          <a:bodyPr/>
          <a:lstStyle/>
          <a:p>
            <a:fld id="{2066355A-084C-D24E-9AD2-7E4FC41EA627}" type="slidenum">
              <a:rPr lang="en-US" smtClean="0"/>
              <a:t>2</a:t>
            </a:fld>
            <a:endParaRPr lang="en-US"/>
          </a:p>
        </p:txBody>
      </p:sp>
    </p:spTree>
    <p:extLst>
      <p:ext uri="{BB962C8B-B14F-4D97-AF65-F5344CB8AC3E}">
        <p14:creationId xmlns:p14="http://schemas.microsoft.com/office/powerpoint/2010/main" val="3824903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專案相關資料蒐集</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58" y="1600200"/>
            <a:ext cx="8093242" cy="4876800"/>
          </a:xfrm>
        </p:spPr>
      </p:pic>
      <p:sp>
        <p:nvSpPr>
          <p:cNvPr id="4" name="投影片編號版面配置區 3"/>
          <p:cNvSpPr>
            <a:spLocks noGrp="1"/>
          </p:cNvSpPr>
          <p:nvPr>
            <p:ph type="sldNum" sz="quarter" idx="12"/>
          </p:nvPr>
        </p:nvSpPr>
        <p:spPr/>
        <p:txBody>
          <a:bodyPr/>
          <a:lstStyle/>
          <a:p>
            <a:fld id="{2066355A-084C-D24E-9AD2-7E4FC41EA627}" type="slidenum">
              <a:rPr lang="en-US" smtClean="0"/>
              <a:t>20</a:t>
            </a:fld>
            <a:endParaRPr lang="en-US"/>
          </a:p>
        </p:txBody>
      </p:sp>
    </p:spTree>
    <p:extLst>
      <p:ext uri="{BB962C8B-B14F-4D97-AF65-F5344CB8AC3E}">
        <p14:creationId xmlns:p14="http://schemas.microsoft.com/office/powerpoint/2010/main" val="3377380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專案開發前成本與風險分析</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516" y="1600200"/>
            <a:ext cx="8109284" cy="4876800"/>
          </a:xfrm>
        </p:spPr>
      </p:pic>
      <p:sp>
        <p:nvSpPr>
          <p:cNvPr id="4" name="投影片編號版面配置區 3"/>
          <p:cNvSpPr>
            <a:spLocks noGrp="1"/>
          </p:cNvSpPr>
          <p:nvPr>
            <p:ph type="sldNum" sz="quarter" idx="12"/>
          </p:nvPr>
        </p:nvSpPr>
        <p:spPr/>
        <p:txBody>
          <a:bodyPr/>
          <a:lstStyle/>
          <a:p>
            <a:fld id="{2066355A-084C-D24E-9AD2-7E4FC41EA627}" type="slidenum">
              <a:rPr lang="en-US" smtClean="0"/>
              <a:t>21</a:t>
            </a:fld>
            <a:endParaRPr lang="en-US"/>
          </a:p>
        </p:txBody>
      </p:sp>
    </p:spTree>
    <p:extLst>
      <p:ext uri="{BB962C8B-B14F-4D97-AF65-F5344CB8AC3E}">
        <p14:creationId xmlns:p14="http://schemas.microsoft.com/office/powerpoint/2010/main" val="2741532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專案需求分析</a:t>
            </a:r>
            <a:endParaRPr lang="zh-TW" altLang="en-US" sz="2400" dirty="0"/>
          </a:p>
        </p:txBody>
      </p:sp>
      <p:sp>
        <p:nvSpPr>
          <p:cNvPr id="4" name="投影片編號版面配置區 3"/>
          <p:cNvSpPr>
            <a:spLocks noGrp="1"/>
          </p:cNvSpPr>
          <p:nvPr>
            <p:ph type="sldNum" sz="quarter" idx="12"/>
          </p:nvPr>
        </p:nvSpPr>
        <p:spPr/>
        <p:txBody>
          <a:bodyPr/>
          <a:lstStyle/>
          <a:p>
            <a:fld id="{2066355A-084C-D24E-9AD2-7E4FC41EA627}" type="slidenum">
              <a:rPr lang="en-US" smtClean="0"/>
              <a:t>22</a:t>
            </a:fld>
            <a:endParaRPr lang="en-US"/>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515" y="1600200"/>
            <a:ext cx="8109285" cy="4876800"/>
          </a:xfrm>
        </p:spPr>
      </p:pic>
    </p:spTree>
    <p:extLst>
      <p:ext uri="{BB962C8B-B14F-4D97-AF65-F5344CB8AC3E}">
        <p14:creationId xmlns:p14="http://schemas.microsoft.com/office/powerpoint/2010/main" val="2019609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系統架構規劃</a:t>
            </a:r>
            <a:endParaRPr lang="zh-TW" altLang="en-US" sz="24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516" y="1600200"/>
            <a:ext cx="8109284" cy="4876800"/>
          </a:xfrm>
        </p:spPr>
      </p:pic>
      <p:sp>
        <p:nvSpPr>
          <p:cNvPr id="4" name="投影片編號版面配置區 3"/>
          <p:cNvSpPr>
            <a:spLocks noGrp="1"/>
          </p:cNvSpPr>
          <p:nvPr>
            <p:ph type="sldNum" sz="quarter" idx="12"/>
          </p:nvPr>
        </p:nvSpPr>
        <p:spPr/>
        <p:txBody>
          <a:bodyPr/>
          <a:lstStyle/>
          <a:p>
            <a:fld id="{2066355A-084C-D24E-9AD2-7E4FC41EA627}" type="slidenum">
              <a:rPr lang="en-US" smtClean="0"/>
              <a:t>23</a:t>
            </a:fld>
            <a:endParaRPr lang="en-US"/>
          </a:p>
        </p:txBody>
      </p:sp>
    </p:spTree>
    <p:extLst>
      <p:ext uri="{BB962C8B-B14F-4D97-AF65-F5344CB8AC3E}">
        <p14:creationId xmlns:p14="http://schemas.microsoft.com/office/powerpoint/2010/main" val="218292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個人資料資料庫建立</a:t>
            </a:r>
            <a:endParaRPr lang="zh-TW" altLang="en-US" sz="2400" dirty="0"/>
          </a:p>
        </p:txBody>
      </p:sp>
      <p:sp>
        <p:nvSpPr>
          <p:cNvPr id="4" name="投影片編號版面配置區 3"/>
          <p:cNvSpPr>
            <a:spLocks noGrp="1"/>
          </p:cNvSpPr>
          <p:nvPr>
            <p:ph type="sldNum" sz="quarter" idx="12"/>
          </p:nvPr>
        </p:nvSpPr>
        <p:spPr/>
        <p:txBody>
          <a:bodyPr/>
          <a:lstStyle/>
          <a:p>
            <a:fld id="{2066355A-084C-D24E-9AD2-7E4FC41EA627}" type="slidenum">
              <a:rPr lang="en-US" smtClean="0"/>
              <a:t>24</a:t>
            </a:fld>
            <a:endParaRPr lang="en-US"/>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516" y="1600200"/>
            <a:ext cx="8109284" cy="4876800"/>
          </a:xfrm>
        </p:spPr>
      </p:pic>
    </p:spTree>
    <p:extLst>
      <p:ext uri="{BB962C8B-B14F-4D97-AF65-F5344CB8AC3E}">
        <p14:creationId xmlns:p14="http://schemas.microsoft.com/office/powerpoint/2010/main" val="3856566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工作資訊資料庫建立</a:t>
            </a:r>
            <a:endParaRPr lang="zh-TW" altLang="en-US" sz="2400" dirty="0"/>
          </a:p>
        </p:txBody>
      </p:sp>
      <p:sp>
        <p:nvSpPr>
          <p:cNvPr id="4" name="投影片編號版面配置區 3"/>
          <p:cNvSpPr>
            <a:spLocks noGrp="1"/>
          </p:cNvSpPr>
          <p:nvPr>
            <p:ph type="sldNum" sz="quarter" idx="12"/>
          </p:nvPr>
        </p:nvSpPr>
        <p:spPr/>
        <p:txBody>
          <a:bodyPr/>
          <a:lstStyle/>
          <a:p>
            <a:fld id="{2066355A-084C-D24E-9AD2-7E4FC41EA627}" type="slidenum">
              <a:rPr lang="en-US" smtClean="0"/>
              <a:t>25</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6308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400" dirty="0" smtClean="0"/>
              <a:t>功能需求分析</a:t>
            </a:r>
            <a:endParaRPr lang="zh-TW" altLang="en-US" sz="2400" dirty="0"/>
          </a:p>
        </p:txBody>
      </p:sp>
      <p:sp>
        <p:nvSpPr>
          <p:cNvPr id="4" name="投影片編號版面配置區 3"/>
          <p:cNvSpPr>
            <a:spLocks noGrp="1"/>
          </p:cNvSpPr>
          <p:nvPr>
            <p:ph type="sldNum" sz="quarter" idx="12"/>
          </p:nvPr>
        </p:nvSpPr>
        <p:spPr/>
        <p:txBody>
          <a:bodyPr/>
          <a:lstStyle/>
          <a:p>
            <a:fld id="{2066355A-084C-D24E-9AD2-7E4FC41EA627}" type="slidenum">
              <a:rPr lang="en-US" smtClean="0"/>
              <a:t>26</a:t>
            </a:fld>
            <a:endParaRPr lang="en-US"/>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58" y="1600200"/>
            <a:ext cx="8093242" cy="4876800"/>
          </a:xfrm>
        </p:spPr>
      </p:pic>
    </p:spTree>
    <p:extLst>
      <p:ext uri="{BB962C8B-B14F-4D97-AF65-F5344CB8AC3E}">
        <p14:creationId xmlns:p14="http://schemas.microsoft.com/office/powerpoint/2010/main" val="3686009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開發工具與環境</a:t>
            </a:r>
            <a:endParaRPr lang="en-US" dirty="0"/>
          </a:p>
        </p:txBody>
      </p:sp>
      <p:sp>
        <p:nvSpPr>
          <p:cNvPr id="3" name="Content Placeholder 2"/>
          <p:cNvSpPr>
            <a:spLocks noGrp="1"/>
          </p:cNvSpPr>
          <p:nvPr>
            <p:ph idx="1"/>
          </p:nvPr>
        </p:nvSpPr>
        <p:spPr/>
        <p:txBody>
          <a:bodyPr/>
          <a:lstStyle/>
          <a:p>
            <a:r>
              <a:rPr lang="en-US" sz="2800" dirty="0" smtClean="0"/>
              <a:t>Device and tools</a:t>
            </a:r>
          </a:p>
          <a:p>
            <a:pPr marL="274320" lvl="1" indent="0">
              <a:buNone/>
            </a:pPr>
            <a:r>
              <a:rPr lang="en-US" dirty="0" smtClean="0"/>
              <a:t>Google</a:t>
            </a:r>
            <a:r>
              <a:rPr lang="zh-TW" altLang="en-US" dirty="0" smtClean="0"/>
              <a:t>、</a:t>
            </a:r>
            <a:r>
              <a:rPr lang="en-US" altLang="zh-TW" dirty="0"/>
              <a:t>A</a:t>
            </a:r>
            <a:r>
              <a:rPr lang="en-US" altLang="zh-TW" dirty="0" smtClean="0"/>
              <a:t>ndroid Studio</a:t>
            </a:r>
            <a:r>
              <a:rPr lang="zh-TW" altLang="en-US" dirty="0" smtClean="0"/>
              <a:t>、</a:t>
            </a:r>
            <a:r>
              <a:rPr lang="en-US" altLang="zh-TW" dirty="0" smtClean="0"/>
              <a:t>Google Cloud SQL</a:t>
            </a:r>
            <a:r>
              <a:rPr lang="zh-TW" altLang="en-US" dirty="0" smtClean="0"/>
              <a:t>、</a:t>
            </a:r>
            <a:r>
              <a:rPr lang="en-US" altLang="zh-TW" dirty="0"/>
              <a:t>T</a:t>
            </a:r>
            <a:r>
              <a:rPr lang="en-US" altLang="zh-TW" dirty="0" smtClean="0"/>
              <a:t>rello</a:t>
            </a:r>
            <a:endParaRPr lang="en-US" dirty="0" smtClean="0"/>
          </a:p>
          <a:p>
            <a:pPr marL="0" indent="0">
              <a:buNone/>
            </a:pPr>
            <a:endParaRPr lang="en-US" dirty="0"/>
          </a:p>
          <a:p>
            <a:endParaRPr lang="en-US" sz="2800"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73" y="2881770"/>
            <a:ext cx="3552825" cy="128587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400" y="2881770"/>
            <a:ext cx="3480179" cy="1285875"/>
          </a:xfrm>
          <a:prstGeom prst="rect">
            <a:avLst/>
          </a:prstGeom>
        </p:spPr>
      </p:pic>
      <p:sp>
        <p:nvSpPr>
          <p:cNvPr id="6" name="投影片編號版面配置區 5"/>
          <p:cNvSpPr>
            <a:spLocks noGrp="1"/>
          </p:cNvSpPr>
          <p:nvPr>
            <p:ph type="sldNum" sz="quarter" idx="12"/>
          </p:nvPr>
        </p:nvSpPr>
        <p:spPr/>
        <p:txBody>
          <a:bodyPr/>
          <a:lstStyle/>
          <a:p>
            <a:fld id="{2066355A-084C-D24E-9AD2-7E4FC41EA627}" type="slidenum">
              <a:rPr lang="en-US" smtClean="0"/>
              <a:t>27</a:t>
            </a:fld>
            <a:endParaRPr 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1916" y="4424265"/>
            <a:ext cx="2390271" cy="2274867"/>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1400" y="4813351"/>
            <a:ext cx="3480179" cy="1496693"/>
          </a:xfrm>
          <a:prstGeom prst="rect">
            <a:avLst/>
          </a:prstGeom>
        </p:spPr>
      </p:pic>
    </p:spTree>
    <p:extLst>
      <p:ext uri="{BB962C8B-B14F-4D97-AF65-F5344CB8AC3E}">
        <p14:creationId xmlns:p14="http://schemas.microsoft.com/office/powerpoint/2010/main" val="311315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標題 19"/>
          <p:cNvSpPr>
            <a:spLocks noGrp="1"/>
          </p:cNvSpPr>
          <p:nvPr>
            <p:ph type="title"/>
          </p:nvPr>
        </p:nvSpPr>
        <p:spPr/>
        <p:txBody>
          <a:bodyPr/>
          <a:lstStyle/>
          <a:p>
            <a:r>
              <a:rPr lang="zh-TW" altLang="en-US" dirty="0" smtClean="0"/>
              <a:t>專案行程</a:t>
            </a:r>
            <a:endParaRPr lang="zh-TW" altLang="en-US" dirty="0"/>
          </a:p>
        </p:txBody>
      </p:sp>
      <p:pic>
        <p:nvPicPr>
          <p:cNvPr id="22" name="內容版面配置區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5155"/>
            <a:ext cx="8229600" cy="4626890"/>
          </a:xfrm>
        </p:spPr>
      </p:pic>
      <p:sp>
        <p:nvSpPr>
          <p:cNvPr id="4" name="投影片編號版面配置區 3"/>
          <p:cNvSpPr>
            <a:spLocks noGrp="1"/>
          </p:cNvSpPr>
          <p:nvPr>
            <p:ph type="sldNum" sz="quarter" idx="12"/>
          </p:nvPr>
        </p:nvSpPr>
        <p:spPr/>
        <p:txBody>
          <a:bodyPr/>
          <a:lstStyle/>
          <a:p>
            <a:fld id="{2066355A-084C-D24E-9AD2-7E4FC41EA627}" type="slidenum">
              <a:rPr lang="en-US" smtClean="0"/>
              <a:t>28</a:t>
            </a:fld>
            <a:endParaRPr lang="en-US"/>
          </a:p>
        </p:txBody>
      </p:sp>
    </p:spTree>
    <p:extLst>
      <p:ext uri="{BB962C8B-B14F-4D97-AF65-F5344CB8AC3E}">
        <p14:creationId xmlns:p14="http://schemas.microsoft.com/office/powerpoint/2010/main" val="138614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5155"/>
            <a:ext cx="8229600" cy="4626890"/>
          </a:xfrm>
        </p:spPr>
      </p:pic>
      <p:sp>
        <p:nvSpPr>
          <p:cNvPr id="4" name="投影片編號版面配置區 3"/>
          <p:cNvSpPr>
            <a:spLocks noGrp="1"/>
          </p:cNvSpPr>
          <p:nvPr>
            <p:ph type="sldNum" sz="quarter" idx="12"/>
          </p:nvPr>
        </p:nvSpPr>
        <p:spPr/>
        <p:txBody>
          <a:bodyPr/>
          <a:lstStyle/>
          <a:p>
            <a:fld id="{2066355A-084C-D24E-9AD2-7E4FC41EA627}" type="slidenum">
              <a:rPr lang="en-US" smtClean="0"/>
              <a:t>29</a:t>
            </a:fld>
            <a:endParaRPr lang="en-US"/>
          </a:p>
        </p:txBody>
      </p:sp>
    </p:spTree>
    <p:extLst>
      <p:ext uri="{BB962C8B-B14F-4D97-AF65-F5344CB8AC3E}">
        <p14:creationId xmlns:p14="http://schemas.microsoft.com/office/powerpoint/2010/main" val="3965591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動機與挑戰</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sz="2800" dirty="0" smtClean="0"/>
              <a:t>Motivation</a:t>
            </a:r>
          </a:p>
          <a:p>
            <a:pPr marL="0" lvl="1" indent="0">
              <a:buNone/>
            </a:pPr>
            <a:r>
              <a:rPr lang="zh-TW" altLang="zh-TW" dirty="0"/>
              <a:t>學生常利用課餘時間打工，工讀生和雇主常常只是口頭協議或是其中一方表達不清楚而造成雙方資訊不對稱。因此，我想設計一個工讀生報名</a:t>
            </a:r>
            <a:r>
              <a:rPr lang="en-US" altLang="zh-TW" dirty="0"/>
              <a:t>app</a:t>
            </a:r>
            <a:r>
              <a:rPr lang="zh-TW" altLang="zh-TW" dirty="0"/>
              <a:t>，可依照薪資、上班時段來選擇工作，也利用訊息傳遞的功能，讓工讀生與雇主之間得到密切的互動。希望能讓工讀生可以明確的了解工作的內容以及薪資透明公開化保障工作權益，雇主也能較輕鬆的篩選想僱用的員工</a:t>
            </a:r>
            <a:r>
              <a:rPr lang="zh-TW" altLang="zh-TW" dirty="0" smtClean="0"/>
              <a:t>。</a:t>
            </a:r>
            <a:endParaRPr lang="en-US" altLang="zh-TW" dirty="0" smtClean="0"/>
          </a:p>
          <a:p>
            <a:pPr lvl="1" indent="-457200"/>
            <a:r>
              <a:rPr lang="en-US" sz="2800" dirty="0" smtClean="0"/>
              <a:t>Challenge</a:t>
            </a:r>
          </a:p>
          <a:p>
            <a:pPr marL="0" indent="0">
              <a:buNone/>
            </a:pPr>
            <a:r>
              <a:rPr lang="zh-TW" altLang="en-US" sz="1800" dirty="0" smtClean="0"/>
              <a:t>本人尚未熟悉</a:t>
            </a:r>
            <a:r>
              <a:rPr lang="en-US" altLang="zh-TW" sz="1800" dirty="0" smtClean="0"/>
              <a:t>Android Studio</a:t>
            </a:r>
            <a:r>
              <a:rPr lang="zh-TW" altLang="en-US" sz="1800" dirty="0" smtClean="0"/>
              <a:t>，因此</a:t>
            </a:r>
            <a:r>
              <a:rPr lang="en-US" altLang="zh-TW" sz="1800" dirty="0" smtClean="0"/>
              <a:t>app</a:t>
            </a:r>
            <a:r>
              <a:rPr lang="zh-TW" altLang="en-US" sz="1800" dirty="0" smtClean="0"/>
              <a:t>的功能的產生必須多參考資料及練習實作來完成。</a:t>
            </a:r>
            <a:endParaRPr lang="en-US" altLang="zh-TW" sz="1800" dirty="0" smtClean="0"/>
          </a:p>
        </p:txBody>
      </p:sp>
      <p:sp>
        <p:nvSpPr>
          <p:cNvPr id="4" name="投影片編號版面配置區 3"/>
          <p:cNvSpPr>
            <a:spLocks noGrp="1"/>
          </p:cNvSpPr>
          <p:nvPr>
            <p:ph type="sldNum" sz="quarter" idx="12"/>
          </p:nvPr>
        </p:nvSpPr>
        <p:spPr/>
        <p:txBody>
          <a:bodyPr/>
          <a:lstStyle/>
          <a:p>
            <a:fld id="{2066355A-084C-D24E-9AD2-7E4FC41EA627}" type="slidenum">
              <a:rPr lang="en-US" smtClean="0"/>
              <a:t>3</a:t>
            </a:fld>
            <a:endParaRPr lang="en-US"/>
          </a:p>
        </p:txBody>
      </p:sp>
    </p:spTree>
    <p:extLst>
      <p:ext uri="{BB962C8B-B14F-4D97-AF65-F5344CB8AC3E}">
        <p14:creationId xmlns:p14="http://schemas.microsoft.com/office/powerpoint/2010/main" val="1325437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5155"/>
            <a:ext cx="8229600" cy="4626890"/>
          </a:xfrm>
        </p:spPr>
      </p:pic>
      <p:sp>
        <p:nvSpPr>
          <p:cNvPr id="4" name="投影片編號版面配置區 3"/>
          <p:cNvSpPr>
            <a:spLocks noGrp="1"/>
          </p:cNvSpPr>
          <p:nvPr>
            <p:ph type="sldNum" sz="quarter" idx="12"/>
          </p:nvPr>
        </p:nvSpPr>
        <p:spPr/>
        <p:txBody>
          <a:bodyPr/>
          <a:lstStyle/>
          <a:p>
            <a:fld id="{2066355A-084C-D24E-9AD2-7E4FC41EA627}" type="slidenum">
              <a:rPr lang="en-US" smtClean="0"/>
              <a:t>30</a:t>
            </a:fld>
            <a:endParaRPr lang="en-US"/>
          </a:p>
        </p:txBody>
      </p:sp>
    </p:spTree>
    <p:extLst>
      <p:ext uri="{BB962C8B-B14F-4D97-AF65-F5344CB8AC3E}">
        <p14:creationId xmlns:p14="http://schemas.microsoft.com/office/powerpoint/2010/main" val="4238162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5155"/>
            <a:ext cx="8229600" cy="4626890"/>
          </a:xfrm>
        </p:spPr>
      </p:pic>
      <p:sp>
        <p:nvSpPr>
          <p:cNvPr id="4" name="投影片編號版面配置區 3"/>
          <p:cNvSpPr>
            <a:spLocks noGrp="1"/>
          </p:cNvSpPr>
          <p:nvPr>
            <p:ph type="sldNum" sz="quarter" idx="12"/>
          </p:nvPr>
        </p:nvSpPr>
        <p:spPr/>
        <p:txBody>
          <a:bodyPr/>
          <a:lstStyle/>
          <a:p>
            <a:fld id="{2066355A-084C-D24E-9AD2-7E4FC41EA627}" type="slidenum">
              <a:rPr lang="en-US" smtClean="0"/>
              <a:t>31</a:t>
            </a:fld>
            <a:endParaRPr lang="en-US"/>
          </a:p>
        </p:txBody>
      </p:sp>
    </p:spTree>
    <p:extLst>
      <p:ext uri="{BB962C8B-B14F-4D97-AF65-F5344CB8AC3E}">
        <p14:creationId xmlns:p14="http://schemas.microsoft.com/office/powerpoint/2010/main" val="680959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algn="ctr"/>
            <a:endParaRPr lang="en-US" altLang="zh-TW" dirty="0" smtClean="0"/>
          </a:p>
          <a:p>
            <a:pPr algn="ctr"/>
            <a:endParaRPr lang="en-US" altLang="zh-TW" dirty="0"/>
          </a:p>
          <a:p>
            <a:pPr algn="ctr"/>
            <a:endParaRPr lang="en-US" altLang="zh-TW" dirty="0" smtClean="0"/>
          </a:p>
          <a:p>
            <a:pPr algn="ctr"/>
            <a:endParaRPr lang="en-US" altLang="zh-TW" dirty="0"/>
          </a:p>
          <a:p>
            <a:pPr marL="0" indent="0" algn="ctr">
              <a:buNone/>
            </a:pPr>
            <a:endParaRPr lang="en-US" altLang="zh-TW" dirty="0" smtClean="0"/>
          </a:p>
          <a:p>
            <a:pPr marL="0" indent="0" algn="ctr">
              <a:buNone/>
            </a:pPr>
            <a:r>
              <a:rPr lang="zh-TW" altLang="en-US" dirty="0" smtClean="0"/>
              <a:t>謝謝聆聽</a:t>
            </a:r>
            <a:endParaRPr lang="en-US" altLang="zh-TW" dirty="0" smtClean="0"/>
          </a:p>
        </p:txBody>
      </p:sp>
      <p:sp>
        <p:nvSpPr>
          <p:cNvPr id="4" name="投影片編號版面配置區 3"/>
          <p:cNvSpPr>
            <a:spLocks noGrp="1"/>
          </p:cNvSpPr>
          <p:nvPr>
            <p:ph type="sldNum" sz="quarter" idx="12"/>
          </p:nvPr>
        </p:nvSpPr>
        <p:spPr/>
        <p:txBody>
          <a:bodyPr/>
          <a:lstStyle/>
          <a:p>
            <a:fld id="{2066355A-084C-D24E-9AD2-7E4FC41EA627}" type="slidenum">
              <a:rPr lang="en-US" smtClean="0"/>
              <a:t>32</a:t>
            </a:fld>
            <a:endParaRPr lang="en-US"/>
          </a:p>
        </p:txBody>
      </p:sp>
    </p:spTree>
    <p:extLst>
      <p:ext uri="{BB962C8B-B14F-4D97-AF65-F5344CB8AC3E}">
        <p14:creationId xmlns:p14="http://schemas.microsoft.com/office/powerpoint/2010/main" val="4240697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專案目標</a:t>
            </a:r>
            <a:endParaRPr lang="en-US" dirty="0"/>
          </a:p>
        </p:txBody>
      </p:sp>
      <p:sp>
        <p:nvSpPr>
          <p:cNvPr id="3" name="Content Placeholder 2"/>
          <p:cNvSpPr>
            <a:spLocks noGrp="1"/>
          </p:cNvSpPr>
          <p:nvPr>
            <p:ph idx="1"/>
          </p:nvPr>
        </p:nvSpPr>
        <p:spPr/>
        <p:txBody>
          <a:bodyPr>
            <a:normAutofit/>
          </a:bodyPr>
          <a:lstStyle/>
          <a:p>
            <a:pPr marL="0" indent="0">
              <a:buNone/>
            </a:pPr>
            <a:r>
              <a:rPr lang="zh-TW" altLang="en-US" sz="1800" dirty="0" smtClean="0"/>
              <a:t>希望能讓工讀生更清楚活動的細節以及雇主要交代的事情，可依照薪資、上班時段查詢工作。另外，也利用訊息傳遞的功能，讓工讀生與雇主之間得到密切的互動。</a:t>
            </a:r>
            <a:endParaRPr lang="en-US" sz="1800" dirty="0" smtClean="0"/>
          </a:p>
        </p:txBody>
      </p:sp>
      <p:sp>
        <p:nvSpPr>
          <p:cNvPr id="4" name="投影片編號版面配置區 3"/>
          <p:cNvSpPr>
            <a:spLocks noGrp="1"/>
          </p:cNvSpPr>
          <p:nvPr>
            <p:ph type="sldNum" sz="quarter" idx="12"/>
          </p:nvPr>
        </p:nvSpPr>
        <p:spPr/>
        <p:txBody>
          <a:bodyPr/>
          <a:lstStyle/>
          <a:p>
            <a:fld id="{2066355A-084C-D24E-9AD2-7E4FC41EA627}" type="slidenum">
              <a:rPr lang="en-US" smtClean="0"/>
              <a:t>4</a:t>
            </a:fld>
            <a:endParaRPr lang="en-US"/>
          </a:p>
        </p:txBody>
      </p:sp>
    </p:spTree>
    <p:extLst>
      <p:ext uri="{BB962C8B-B14F-4D97-AF65-F5344CB8AC3E}">
        <p14:creationId xmlns:p14="http://schemas.microsoft.com/office/powerpoint/2010/main" val="126786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系統架構</a:t>
            </a:r>
            <a:endParaRPr lang="en-US" dirty="0"/>
          </a:p>
        </p:txBody>
      </p:sp>
      <p:sp>
        <p:nvSpPr>
          <p:cNvPr id="3" name="Content Placeholder 2"/>
          <p:cNvSpPr>
            <a:spLocks noGrp="1"/>
          </p:cNvSpPr>
          <p:nvPr>
            <p:ph idx="1"/>
          </p:nvPr>
        </p:nvSpPr>
        <p:spPr>
          <a:xfrm>
            <a:off x="457200" y="1600200"/>
            <a:ext cx="8229600" cy="4937078"/>
          </a:xfrm>
        </p:spPr>
        <p:txBody>
          <a:bodyPr>
            <a:norm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投影片編號版面配置區 3"/>
          <p:cNvSpPr>
            <a:spLocks noGrp="1"/>
          </p:cNvSpPr>
          <p:nvPr>
            <p:ph type="sldNum" sz="quarter" idx="12"/>
          </p:nvPr>
        </p:nvSpPr>
        <p:spPr/>
        <p:txBody>
          <a:bodyPr/>
          <a:lstStyle/>
          <a:p>
            <a:fld id="{2066355A-084C-D24E-9AD2-7E4FC41EA627}" type="slidenum">
              <a:rPr lang="en-US" smtClean="0"/>
              <a:t>5</a:t>
            </a:fld>
            <a:endParaRPr 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74" y="1454262"/>
            <a:ext cx="7972926" cy="5403738"/>
          </a:xfrm>
          <a:prstGeom prst="rect">
            <a:avLst/>
          </a:prstGeom>
        </p:spPr>
      </p:pic>
    </p:spTree>
    <p:extLst>
      <p:ext uri="{BB962C8B-B14F-4D97-AF65-F5344CB8AC3E}">
        <p14:creationId xmlns:p14="http://schemas.microsoft.com/office/powerpoint/2010/main" val="2107451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smtClean="0"/>
              <a:t>專案規劃</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5" name="投影片編號版面配置區 4"/>
          <p:cNvSpPr>
            <a:spLocks noGrp="1"/>
          </p:cNvSpPr>
          <p:nvPr>
            <p:ph type="sldNum" sz="quarter" idx="12"/>
          </p:nvPr>
        </p:nvSpPr>
        <p:spPr/>
        <p:txBody>
          <a:bodyPr/>
          <a:lstStyle/>
          <a:p>
            <a:fld id="{2066355A-084C-D24E-9AD2-7E4FC41EA627}" type="slidenum">
              <a:rPr lang="en-US" smtClean="0"/>
              <a:t>6</a:t>
            </a:fld>
            <a:endParaRPr lang="en-US"/>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77" y="1600200"/>
            <a:ext cx="8671035" cy="4953001"/>
          </a:xfrm>
          <a:prstGeom prst="rect">
            <a:avLst/>
          </a:prstGeom>
        </p:spPr>
      </p:pic>
    </p:spTree>
    <p:extLst>
      <p:ext uri="{BB962C8B-B14F-4D97-AF65-F5344CB8AC3E}">
        <p14:creationId xmlns:p14="http://schemas.microsoft.com/office/powerpoint/2010/main" val="372026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algn="ctr"/>
            <a:endParaRPr lang="en-US" altLang="zh-TW" dirty="0" smtClean="0"/>
          </a:p>
          <a:p>
            <a:pPr algn="ctr"/>
            <a:endParaRPr lang="en-US" altLang="zh-TW" dirty="0"/>
          </a:p>
          <a:p>
            <a:pPr algn="ctr"/>
            <a:endParaRPr lang="en-US" altLang="zh-TW" dirty="0" smtClean="0"/>
          </a:p>
          <a:p>
            <a:pPr algn="ctr"/>
            <a:endParaRPr lang="en-US" altLang="zh-TW" dirty="0"/>
          </a:p>
          <a:p>
            <a:pPr marL="0" indent="0" algn="ctr">
              <a:buNone/>
            </a:pPr>
            <a:r>
              <a:rPr lang="zh-TW" altLang="en-US" sz="4000" dirty="0" smtClean="0"/>
              <a:t>處理</a:t>
            </a:r>
            <a:r>
              <a:rPr lang="zh-TW" altLang="en-US" sz="4000" dirty="0"/>
              <a:t>中</a:t>
            </a:r>
          </a:p>
        </p:txBody>
      </p:sp>
      <p:sp>
        <p:nvSpPr>
          <p:cNvPr id="4" name="投影片編號版面配置區 3"/>
          <p:cNvSpPr>
            <a:spLocks noGrp="1"/>
          </p:cNvSpPr>
          <p:nvPr>
            <p:ph type="sldNum" sz="quarter" idx="12"/>
          </p:nvPr>
        </p:nvSpPr>
        <p:spPr/>
        <p:txBody>
          <a:bodyPr/>
          <a:lstStyle/>
          <a:p>
            <a:fld id="{2066355A-084C-D24E-9AD2-7E4FC41EA627}" type="slidenum">
              <a:rPr lang="en-US" smtClean="0"/>
              <a:t>7</a:t>
            </a:fld>
            <a:endParaRPr lang="en-US"/>
          </a:p>
        </p:txBody>
      </p:sp>
    </p:spTree>
    <p:extLst>
      <p:ext uri="{BB962C8B-B14F-4D97-AF65-F5344CB8AC3E}">
        <p14:creationId xmlns:p14="http://schemas.microsoft.com/office/powerpoint/2010/main" val="3980003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400" dirty="0" smtClean="0"/>
              <a:t>App</a:t>
            </a:r>
            <a:r>
              <a:rPr lang="zh-TW" altLang="en-US" sz="2400" dirty="0" smtClean="0"/>
              <a:t>頁面設計</a:t>
            </a:r>
            <a:endParaRPr lang="zh-TW" altLang="en-US" sz="2400" dirty="0"/>
          </a:p>
        </p:txBody>
      </p:sp>
      <p:sp>
        <p:nvSpPr>
          <p:cNvPr id="4" name="投影片編號版面配置區 3"/>
          <p:cNvSpPr>
            <a:spLocks noGrp="1"/>
          </p:cNvSpPr>
          <p:nvPr>
            <p:ph type="sldNum" sz="quarter" idx="12"/>
          </p:nvPr>
        </p:nvSpPr>
        <p:spPr/>
        <p:txBody>
          <a:bodyPr/>
          <a:lstStyle/>
          <a:p>
            <a:fld id="{2066355A-084C-D24E-9AD2-7E4FC41EA627}" type="slidenum">
              <a:rPr lang="en-US" smtClean="0"/>
              <a:t>8</a:t>
            </a:fld>
            <a:endParaRPr lang="en-US"/>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876800"/>
          </a:xfrm>
        </p:spPr>
      </p:pic>
    </p:spTree>
    <p:extLst>
      <p:ext uri="{BB962C8B-B14F-4D97-AF65-F5344CB8AC3E}">
        <p14:creationId xmlns:p14="http://schemas.microsoft.com/office/powerpoint/2010/main" val="1598491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2066355A-084C-D24E-9AD2-7E4FC41EA627}" type="slidenum">
              <a:rPr lang="en-US" smtClean="0"/>
              <a:t>9</a:t>
            </a:fld>
            <a:endParaRPr lang="en-US"/>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876800"/>
          </a:xfrm>
        </p:spPr>
      </p:pic>
    </p:spTree>
    <p:extLst>
      <p:ext uri="{BB962C8B-B14F-4D97-AF65-F5344CB8AC3E}">
        <p14:creationId xmlns:p14="http://schemas.microsoft.com/office/powerpoint/2010/main" val="41665173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度">
  <a:themeElements>
    <a:clrScheme name="清晰度">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古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度">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openxmlformats.org/package/2006/metadata/core-properties"/>
    <ds:schemaRef ds:uri="http://schemas.microsoft.com/sharepoint/v3/fields"/>
    <ds:schemaRef ds:uri="http://www.w3.org/XML/1998/namespace"/>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Clarity</Template>
  <TotalTime>3437</TotalTime>
  <Words>336</Words>
  <Application>Microsoft Office PowerPoint</Application>
  <PresentationFormat>如螢幕大小 (4:3)</PresentationFormat>
  <Paragraphs>106</Paragraphs>
  <Slides>32</Slides>
  <Notes>3</Notes>
  <HiddenSlides>0</HiddenSlides>
  <MMClips>0</MMClips>
  <ScaleCrop>false</ScaleCrop>
  <HeadingPairs>
    <vt:vector size="4" baseType="variant">
      <vt:variant>
        <vt:lpstr>佈景主題</vt:lpstr>
      </vt:variant>
      <vt:variant>
        <vt:i4>1</vt:i4>
      </vt:variant>
      <vt:variant>
        <vt:lpstr>投影片標題</vt:lpstr>
      </vt:variant>
      <vt:variant>
        <vt:i4>32</vt:i4>
      </vt:variant>
    </vt:vector>
  </HeadingPairs>
  <TitlesOfParts>
    <vt:vector size="33" baseType="lpstr">
      <vt:lpstr>清晰度</vt:lpstr>
      <vt:lpstr>尋找打工app</vt:lpstr>
      <vt:lpstr>目錄</vt:lpstr>
      <vt:lpstr>動機與挑戰</vt:lpstr>
      <vt:lpstr>專案目標</vt:lpstr>
      <vt:lpstr>系統架構</vt:lpstr>
      <vt:lpstr>專案規劃</vt:lpstr>
      <vt:lpstr>PowerPoint 簡報</vt:lpstr>
      <vt:lpstr>App頁面設計</vt:lpstr>
      <vt:lpstr>PowerPoint 簡報</vt:lpstr>
      <vt:lpstr>功能程式撰寫</vt:lpstr>
      <vt:lpstr>PowerPoint 簡報</vt:lpstr>
      <vt:lpstr>專案成本分析</vt:lpstr>
      <vt:lpstr>PowerPoint 簡報</vt:lpstr>
      <vt:lpstr>App頁面測試</vt:lpstr>
      <vt:lpstr>個人資料資料庫存取測試</vt:lpstr>
      <vt:lpstr>功能測試</vt:lpstr>
      <vt:lpstr>工作資訊資料庫存取測試</vt:lpstr>
      <vt:lpstr>PowerPoint 簡報</vt:lpstr>
      <vt:lpstr>開發環境建立</vt:lpstr>
      <vt:lpstr>專案相關資料蒐集</vt:lpstr>
      <vt:lpstr>專案開發前成本與風險分析</vt:lpstr>
      <vt:lpstr>專案需求分析</vt:lpstr>
      <vt:lpstr>系統架構規劃</vt:lpstr>
      <vt:lpstr>個人資料資料庫建立</vt:lpstr>
      <vt:lpstr>工作資訊資料庫建立</vt:lpstr>
      <vt:lpstr>功能需求分析</vt:lpstr>
      <vt:lpstr>開發工具與環境</vt:lpstr>
      <vt:lpstr>專案行程</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USER</cp:lastModifiedBy>
  <cp:revision>280</cp:revision>
  <dcterms:created xsi:type="dcterms:W3CDTF">2010-04-12T23:12:02Z</dcterms:created>
  <dcterms:modified xsi:type="dcterms:W3CDTF">2018-07-03T22:42:16Z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