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9" r:id="rId4"/>
  </p:sldMasterIdLst>
  <p:notesMasterIdLst>
    <p:notesMasterId r:id="rId16"/>
  </p:notesMasterIdLst>
  <p:sldIdLst>
    <p:sldId id="256" r:id="rId5"/>
    <p:sldId id="258" r:id="rId6"/>
    <p:sldId id="257" r:id="rId7"/>
    <p:sldId id="259" r:id="rId8"/>
    <p:sldId id="263" r:id="rId9"/>
    <p:sldId id="264" r:id="rId10"/>
    <p:sldId id="265" r:id="rId11"/>
    <p:sldId id="266" r:id="rId12"/>
    <p:sldId id="260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>
        <p:scale>
          <a:sx n="70" d="100"/>
          <a:sy n="70" d="100"/>
        </p:scale>
        <p:origin x="-114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81" r:id="rId2"/>
    <p:sldLayoutId id="2147493482" r:id="rId3"/>
    <p:sldLayoutId id="2147493483" r:id="rId4"/>
    <p:sldLayoutId id="2147493484" r:id="rId5"/>
    <p:sldLayoutId id="2147493485" r:id="rId6"/>
    <p:sldLayoutId id="2147493486" r:id="rId7"/>
    <p:sldLayoutId id="2147493487" r:id="rId8"/>
    <p:sldLayoutId id="2147493488" r:id="rId9"/>
    <p:sldLayoutId id="2147493489" r:id="rId10"/>
    <p:sldLayoutId id="214749349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/>
              <a:t>尋找打工</a:t>
            </a:r>
            <a:r>
              <a:rPr lang="en-US" altLang="zh-TW" b="1" dirty="0" smtClean="0"/>
              <a:t>app</a:t>
            </a:r>
            <a:endParaRPr lang="zh-TW" altLang="zh-T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1752600"/>
          </a:xfrm>
        </p:spPr>
        <p:txBody>
          <a:bodyPr/>
          <a:lstStyle/>
          <a:p>
            <a:r>
              <a:rPr lang="en-US" altLang="zh-TW" dirty="0" smtClean="0"/>
              <a:t>0651826</a:t>
            </a:r>
            <a:r>
              <a:rPr lang="zh-TW" altLang="en-US" dirty="0" smtClean="0"/>
              <a:t> 李尹覺</a:t>
            </a:r>
            <a:endParaRPr lang="en-US" altLang="zh-TW" dirty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組</a:t>
            </a:r>
            <a:endParaRPr lang="en-US" altLang="zh-TW" dirty="0" smtClean="0"/>
          </a:p>
          <a:p>
            <a:r>
              <a:rPr lang="zh-TW" altLang="en-US" smtClean="0"/>
              <a:t>電通碩</a:t>
            </a:r>
            <a:r>
              <a:rPr lang="en-US" altLang="zh-TW" smtClean="0"/>
              <a:t>1A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marL="274320" lvl="1" indent="0">
              <a:buNone/>
            </a:pPr>
            <a:r>
              <a:rPr lang="en-US" dirty="0" smtClean="0"/>
              <a:t>Google</a:t>
            </a:r>
            <a:r>
              <a:rPr lang="zh-TW" altLang="en-US" dirty="0" smtClean="0"/>
              <a:t>、</a:t>
            </a:r>
            <a:r>
              <a:rPr lang="en-US" altLang="zh-TW" dirty="0"/>
              <a:t>A</a:t>
            </a:r>
            <a:r>
              <a:rPr lang="en-US" altLang="zh-TW" dirty="0" smtClean="0"/>
              <a:t>ndroid </a:t>
            </a:r>
            <a:r>
              <a:rPr lang="en-US" altLang="zh-TW" dirty="0"/>
              <a:t>S</a:t>
            </a:r>
            <a:r>
              <a:rPr lang="en-US" altLang="zh-TW" dirty="0" smtClean="0"/>
              <a:t>tudio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05" y="3795997"/>
            <a:ext cx="3552825" cy="1285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67" y="3253419"/>
            <a:ext cx="3480179" cy="18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Presentation of the tool you </a:t>
            </a:r>
            <a:r>
              <a:rPr lang="en-US" altLang="zh-TW" dirty="0" smtClean="0"/>
              <a:t>use</a:t>
            </a:r>
            <a:r>
              <a:rPr lang="zh-TW" altLang="en-US" dirty="0"/>
              <a:t> </a:t>
            </a:r>
            <a:r>
              <a:rPr lang="en-US" altLang="zh-TW" dirty="0" smtClean="0"/>
              <a:t>or on </a:t>
            </a:r>
            <a:r>
              <a:rPr lang="en-US" altLang="zh-TW" dirty="0" smtClean="0"/>
              <a:t>slides</a:t>
            </a:r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4" y="2478750"/>
            <a:ext cx="8884693" cy="19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marL="0" lvl="1" indent="0">
              <a:buNone/>
            </a:pPr>
            <a:r>
              <a:rPr lang="zh-TW" altLang="zh-TW" sz="1800" dirty="0" smtClean="0"/>
              <a:t>學生</a:t>
            </a:r>
            <a:r>
              <a:rPr lang="zh-TW" altLang="zh-TW" sz="1800" dirty="0"/>
              <a:t>常利用課餘時間</a:t>
            </a:r>
            <a:r>
              <a:rPr lang="zh-TW" altLang="zh-TW" sz="1800" dirty="0" smtClean="0"/>
              <a:t>打工</a:t>
            </a:r>
            <a:r>
              <a:rPr lang="zh-TW" altLang="en-US" sz="1800" dirty="0" smtClean="0"/>
              <a:t>，</a:t>
            </a:r>
            <a:r>
              <a:rPr lang="zh-TW" altLang="zh-TW" sz="1800" dirty="0" smtClean="0"/>
              <a:t>因此，設計</a:t>
            </a:r>
            <a:r>
              <a:rPr lang="zh-TW" altLang="zh-TW" sz="1800" dirty="0"/>
              <a:t>一個工讀生</a:t>
            </a:r>
            <a:r>
              <a:rPr lang="zh-TW" altLang="zh-TW" sz="1800" dirty="0" smtClean="0"/>
              <a:t>報名</a:t>
            </a:r>
            <a:r>
              <a:rPr lang="en-US" altLang="zh-TW" sz="1800" dirty="0" smtClean="0"/>
              <a:t>app</a:t>
            </a:r>
            <a:r>
              <a:rPr lang="zh-TW" altLang="zh-TW" sz="1800" dirty="0" smtClean="0"/>
              <a:t>，</a:t>
            </a:r>
            <a:r>
              <a:rPr lang="zh-TW" altLang="zh-TW" sz="1800" dirty="0"/>
              <a:t>來幫助雇主更輕鬆的掌握人力資源，也維護打工的學生的權益</a:t>
            </a:r>
            <a:r>
              <a:rPr lang="zh-TW" altLang="zh-TW" sz="1800" dirty="0" smtClean="0"/>
              <a:t>。</a:t>
            </a:r>
            <a:r>
              <a:rPr lang="zh-TW" altLang="en-US" sz="1800" dirty="0"/>
              <a:t>雖然市面上已有很多打工</a:t>
            </a:r>
            <a:r>
              <a:rPr lang="en-US" altLang="zh-TW" sz="1800" dirty="0"/>
              <a:t>app</a:t>
            </a:r>
            <a:r>
              <a:rPr lang="zh-TW" altLang="en-US" sz="1800" dirty="0"/>
              <a:t>，不過我想自己做一個</a:t>
            </a:r>
            <a:r>
              <a:rPr lang="zh-TW" altLang="en-US" sz="1800" dirty="0" smtClean="0"/>
              <a:t>試試看，參考並學習其他</a:t>
            </a:r>
            <a:r>
              <a:rPr lang="en-US" altLang="zh-TW" sz="1800" dirty="0" smtClean="0"/>
              <a:t>app</a:t>
            </a:r>
            <a:r>
              <a:rPr lang="zh-TW" altLang="en-US" sz="1800" dirty="0" smtClean="0"/>
              <a:t>的優點，也希望能發現並改善缺點，往後如有需要再漸漸加入新的功能，使我的</a:t>
            </a:r>
            <a:r>
              <a:rPr lang="en-US" altLang="zh-TW" sz="1800" dirty="0" smtClean="0"/>
              <a:t>app</a:t>
            </a:r>
            <a:r>
              <a:rPr lang="zh-TW" altLang="en-US" sz="1800" dirty="0" smtClean="0"/>
              <a:t>更完整。</a:t>
            </a:r>
            <a:endParaRPr lang="en-US" altLang="zh-TW" sz="1800" dirty="0" smtClean="0"/>
          </a:p>
          <a:p>
            <a:pPr lvl="1" indent="-457200"/>
            <a:r>
              <a:rPr lang="en-US" sz="2800" dirty="0" smtClean="0"/>
              <a:t>Challenge</a:t>
            </a:r>
          </a:p>
          <a:p>
            <a:pPr marL="0" indent="0">
              <a:buNone/>
            </a:pPr>
            <a:r>
              <a:rPr lang="zh-TW" altLang="en-US" sz="1800" dirty="0" smtClean="0"/>
              <a:t>本人尚未熟悉</a:t>
            </a:r>
            <a:r>
              <a:rPr lang="en-US" altLang="zh-TW" sz="1800" dirty="0" smtClean="0"/>
              <a:t>Android Studio</a:t>
            </a:r>
            <a:r>
              <a:rPr lang="zh-TW" altLang="en-US" sz="1800" dirty="0" smtClean="0"/>
              <a:t>，因此</a:t>
            </a:r>
            <a:r>
              <a:rPr lang="en-US" altLang="zh-TW" sz="1800" dirty="0" smtClean="0"/>
              <a:t>app</a:t>
            </a:r>
            <a:r>
              <a:rPr lang="zh-TW" altLang="en-US" sz="1800" dirty="0" smtClean="0"/>
              <a:t>的功能的產生必須多參考資料及練習實作來完成。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 smtClean="0"/>
              <a:t>希望能讓工讀生更清楚活動的細節以及雇主要交代的事情，可依照薪資、上班時段、地區來選擇工作，在已錄取的活動前一天會跳出提醒，告知你隔天有工作。另外，也利用訊息傳遞的功能，讓工讀生與雇主之間得到密切的互動。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707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zh-TW" altLang="en-US" sz="1600" b="1" dirty="0" smtClean="0">
                <a:solidFill>
                  <a:srgbClr val="FF0000"/>
                </a:solidFill>
              </a:rPr>
              <a:t>圖中的薪資和時段應該連結到上面的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【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搜尋與沒搜到關鍵字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】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，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B1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刪除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G1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刪除</a:t>
            </a:r>
            <a:endParaRPr lang="en-US" altLang="zh-TW" sz="1600" b="1" dirty="0" smtClean="0">
              <a:solidFill>
                <a:srgbClr val="FF0000"/>
              </a:solidFill>
            </a:endParaRP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82" y="1278341"/>
            <a:ext cx="7310013" cy="44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C1(</a:t>
            </a:r>
            <a:r>
              <a:rPr lang="zh-TW" altLang="en-US" dirty="0" smtClean="0"/>
              <a:t>工作介紹資料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26" y="1665026"/>
            <a:ext cx="6262148" cy="4811973"/>
          </a:xfrm>
        </p:spPr>
      </p:pic>
    </p:spTree>
    <p:extLst>
      <p:ext uri="{BB962C8B-B14F-4D97-AF65-F5344CB8AC3E}">
        <p14:creationId xmlns:p14="http://schemas.microsoft.com/office/powerpoint/2010/main" val="84285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D1(</a:t>
            </a:r>
            <a:r>
              <a:rPr lang="zh-TW" altLang="en-US" dirty="0" smtClean="0"/>
              <a:t>個人資料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78" y="1700212"/>
            <a:ext cx="5668157" cy="4676775"/>
          </a:xfrm>
        </p:spPr>
      </p:pic>
    </p:spTree>
    <p:extLst>
      <p:ext uri="{BB962C8B-B14F-4D97-AF65-F5344CB8AC3E}">
        <p14:creationId xmlns:p14="http://schemas.microsoft.com/office/powerpoint/2010/main" val="311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E1(</a:t>
            </a:r>
            <a:r>
              <a:rPr lang="zh-TW" altLang="en-US" dirty="0" smtClean="0"/>
              <a:t>已追蹤的工作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09" y="1787074"/>
            <a:ext cx="6167109" cy="4176997"/>
          </a:xfrm>
        </p:spPr>
      </p:pic>
    </p:spTree>
    <p:extLst>
      <p:ext uri="{BB962C8B-B14F-4D97-AF65-F5344CB8AC3E}">
        <p14:creationId xmlns:p14="http://schemas.microsoft.com/office/powerpoint/2010/main" val="24512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F1(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1" y="1651379"/>
            <a:ext cx="5759356" cy="4582733"/>
          </a:xfrm>
        </p:spPr>
      </p:pic>
    </p:spTree>
    <p:extLst>
      <p:ext uri="{BB962C8B-B14F-4D97-AF65-F5344CB8AC3E}">
        <p14:creationId xmlns:p14="http://schemas.microsoft.com/office/powerpoint/2010/main" val="11510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7313"/>
            <a:ext cx="8358543" cy="31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度">
  <a:themeElements>
    <a:clrScheme name="清晰度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1863</TotalTime>
  <Words>276</Words>
  <Application>Microsoft Office PowerPoint</Application>
  <PresentationFormat>如螢幕大小 (4:3)</PresentationFormat>
  <Paragraphs>38</Paragraphs>
  <Slides>11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清晰度</vt:lpstr>
      <vt:lpstr>尋找打工app</vt:lpstr>
      <vt:lpstr>Motivation and Challenge</vt:lpstr>
      <vt:lpstr>Project Goal</vt:lpstr>
      <vt:lpstr>System Architecture</vt:lpstr>
      <vt:lpstr>C1(工作介紹資料)</vt:lpstr>
      <vt:lpstr>D1(個人資料)</vt:lpstr>
      <vt:lpstr>E1(已追蹤的工作)</vt:lpstr>
      <vt:lpstr>F1(訊息)</vt:lpstr>
      <vt:lpstr>Project Planning</vt:lpstr>
      <vt:lpstr>Resource Required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132</cp:revision>
  <dcterms:created xsi:type="dcterms:W3CDTF">2010-04-12T23:12:02Z</dcterms:created>
  <dcterms:modified xsi:type="dcterms:W3CDTF">2018-05-05T10:03:51Z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