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A10736-996E-4AEB-93FA-6EF6D13744B1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89FC-C79C-4399-A322-FB5BD69CFCC8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E034-8899-41FC-A583-E1ED223CC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72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0C8C-B358-EE93-2A43-5C582EF5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533C4-CD67-66C1-35AD-486B5990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29E9-B804-DF06-95A9-1D8DD257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FA7D-AE47-4DA3-61C2-9EA6A08E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A908-06C4-EC33-6FB0-6E5F8BF4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58EC-C9DD-7BA2-09EE-8D012709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5171-8917-4B6D-361C-0E8FF183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9E99-3D10-25D5-0777-2B0556A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8D0C-EDC2-31B3-90B0-6D6FB63A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7C6D-7E1A-6FFE-503D-561B7356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00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DC680-6248-7AC9-A95E-60008EB86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9435-0095-10E7-FA72-48BD8A4EA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D462-A6CA-F17A-5A5B-89DFB75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3149-2210-DE40-C506-139410AA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7A00-D8C9-DCA7-054D-232CB55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28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A234-DD8A-6A5F-5D93-FD27F7C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001D-5DFC-C3E1-55BC-FB19A685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9687-30F8-BEF8-8326-76E0D6AD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7FC9-19E7-EC99-0344-F8DCE658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909D-5BA0-C405-9C5E-4015A6E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28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DB43-9C9F-1087-6BF1-423F02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1EF0-AB62-74B7-7924-27BC8B55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32E7-54C9-A3FA-AEEE-C56D5BD5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AB86-B584-456E-D499-B9CB8025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0741-5176-0635-FA6F-4805B54D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69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8CCF-576D-514E-4752-2AB18EAA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EC41-9721-7344-EA70-205247A6A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B795-239F-8499-223A-279F5E39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9490-A957-A266-8358-0B179688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ECF1-17E8-FF45-AD9A-6B6E0DE8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F226-F74A-9F0D-7EBE-5499AE4F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1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03ED-5B85-04C5-026D-35C82B96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CC01-DCF1-D6FF-C5D3-5EC040B1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183BD-D3DA-166F-18C5-84899BD15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29152-A448-D6F9-37EA-A5E21104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7A42E-2927-FADB-B056-9C2948B1D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53015-3ED5-8B98-D88D-5A3BFAA8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41EED-03D4-4E26-C74D-1A836A65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62CA5-467A-1592-563A-C815F39B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2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9526-55C3-0F66-E506-9F4A87AA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8F94A-AED5-6124-83D9-1CFD44F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29E8A-FF0F-F36A-87C4-2D6AB227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892E4-7958-9D5B-DE81-D5DC5DD3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9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AA507-3E88-65C7-8094-A84593E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ABF53-705F-7BF8-9773-1F54E645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BB69-674B-2023-4D68-B497EEC1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8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5D1B-1942-2396-EEB0-ABBA24A0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962F-5930-83BD-A047-AC323403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1F08-4220-8577-F254-F9FF1A98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71881-FBD3-3081-94C6-482891FD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3FADA-5FD9-42C5-0F82-13B79CDE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AC88B-0521-70D5-73EB-15C9AE66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895F-9F5E-CF7C-2388-53C2610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BB417-06F0-279C-FDC8-4FA4C7F2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B916-3350-E387-0F45-A2D17335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4378B-B58C-D89E-AD02-5113F811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CBC04-5DEF-5AE3-969E-75AC370A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B946-A077-E1DF-FBDF-601F2975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0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4F777-1A58-71F5-3AF3-579F256E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FA1F-F6A1-AC88-2B2F-2CBB1606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D3B1-2391-1108-D41B-D25F2EE53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F05A-78F2-4247-8D53-7D4C0302F900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FD76A-65A6-FEE5-5181-3371F83FD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832D-B3D6-0F41-B6E2-E711A7988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2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CD7B76-ECF4-AA12-3199-D500DBB8824A}"/>
              </a:ext>
            </a:extLst>
          </p:cNvPr>
          <p:cNvGrpSpPr/>
          <p:nvPr/>
        </p:nvGrpSpPr>
        <p:grpSpPr>
          <a:xfrm>
            <a:off x="1538277" y="324125"/>
            <a:ext cx="7002473" cy="4895170"/>
            <a:chOff x="1538277" y="324125"/>
            <a:chExt cx="7002473" cy="489517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8009EF3-2AA0-4DEE-EBF2-0959E31D3568}"/>
                </a:ext>
              </a:extLst>
            </p:cNvPr>
            <p:cNvGrpSpPr/>
            <p:nvPr/>
          </p:nvGrpSpPr>
          <p:grpSpPr>
            <a:xfrm>
              <a:off x="1538277" y="324125"/>
              <a:ext cx="7002473" cy="4895170"/>
              <a:chOff x="1614477" y="324125"/>
              <a:chExt cx="7002473" cy="489517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281BD1C-C9CE-B244-2902-6856115CDB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14836" y="1306397"/>
                <a:ext cx="3185475" cy="3100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DC8CEBC-3E35-D95B-A72E-AD9704686326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 flipH="1" flipV="1">
                <a:off x="2865184" y="2368953"/>
                <a:ext cx="4273804" cy="2042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9BF4A4D-D9EC-20CF-5F50-5BD33F9D5C7E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V="1">
                <a:off x="2738204" y="867093"/>
                <a:ext cx="1013126" cy="19677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33FAB9C-C65C-3E95-4CBA-F7B621794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223" y="1302118"/>
                <a:ext cx="0" cy="30961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96F6F84-2CDC-3E6B-66F1-452DB4F68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8910" y="1304330"/>
                <a:ext cx="0" cy="10646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781855A-A221-467D-833D-54536F863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349" y="1302118"/>
                <a:ext cx="3565251" cy="4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534322-B271-84D9-8D9F-1FA62B4E4B4F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165350" y="2368953"/>
                <a:ext cx="699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CAFCD25-A23D-65A9-08A3-99A7A6876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4200" y="4395065"/>
                <a:ext cx="6762750" cy="96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3B08562-E7D3-994B-9F69-06DB91F5E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707" y="697497"/>
                <a:ext cx="23742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5516739-C66D-FC18-7858-3CB11369B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5916" y="624461"/>
                <a:ext cx="0" cy="1661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3863D7B-E196-F347-3EE6-6E2FE62F0EED}"/>
                  </a:ext>
                </a:extLst>
              </p:cNvPr>
              <p:cNvSpPr/>
              <p:nvPr/>
            </p:nvSpPr>
            <p:spPr>
              <a:xfrm rot="18825144">
                <a:off x="2498800" y="1450432"/>
                <a:ext cx="1029298" cy="1057620"/>
              </a:xfrm>
              <a:prstGeom prst="arc">
                <a:avLst>
                  <a:gd name="adj1" fmla="val 18598375"/>
                  <a:gd name="adj2" fmla="val 725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C18DE075-AADD-CEF7-937A-815CBAB297AC}"/>
                  </a:ext>
                </a:extLst>
              </p:cNvPr>
              <p:cNvSpPr/>
              <p:nvPr/>
            </p:nvSpPr>
            <p:spPr>
              <a:xfrm rot="19027534">
                <a:off x="4791707" y="544967"/>
                <a:ext cx="1046259" cy="1042062"/>
              </a:xfrm>
              <a:prstGeom prst="arc">
                <a:avLst>
                  <a:gd name="adj1" fmla="val 18764737"/>
                  <a:gd name="adj2" fmla="val 49862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36F9327-DC3F-5BC8-49F7-81183796FCD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 flipV="1">
                <a:off x="5299938" y="324125"/>
                <a:ext cx="29259" cy="45506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91B8C4F-CFB0-BDE5-EDE8-E50E06137A97}"/>
                  </a:ext>
                </a:extLst>
              </p:cNvPr>
              <p:cNvCxnSpPr>
                <a:cxnSpLocks/>
                <a:stCxn id="87" idx="2"/>
              </p:cNvCxnSpPr>
              <p:nvPr/>
            </p:nvCxnSpPr>
            <p:spPr>
              <a:xfrm flipV="1">
                <a:off x="5033487" y="624461"/>
                <a:ext cx="833157" cy="10236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C07D7B0-E158-CF07-8096-238B1A0FE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988" y="3930315"/>
                <a:ext cx="0" cy="4722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5011897-B3E8-9887-1369-42B914DD6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611" y="3930315"/>
                <a:ext cx="0" cy="4722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7A8FBE4C-A46D-A5C6-62D6-64450D1E4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9715" y="4027359"/>
                <a:ext cx="1361323" cy="4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445628-044E-AA38-059C-0BB78F57C8C1}"/>
                  </a:ext>
                </a:extLst>
              </p:cNvPr>
              <p:cNvSpPr/>
              <p:nvPr/>
            </p:nvSpPr>
            <p:spPr>
              <a:xfrm rot="1639392">
                <a:off x="2853910" y="1943099"/>
                <a:ext cx="202112" cy="94447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5FBF2B-15AC-DD95-3F37-14ED17312356}"/>
                  </a:ext>
                </a:extLst>
              </p:cNvPr>
              <p:cNvSpPr/>
              <p:nvPr/>
            </p:nvSpPr>
            <p:spPr>
              <a:xfrm>
                <a:off x="5228141" y="3930315"/>
                <a:ext cx="202112" cy="94447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911554D-3530-6DF8-3667-F46AA7FE6009}"/>
                  </a:ext>
                </a:extLst>
              </p:cNvPr>
              <p:cNvSpPr/>
              <p:nvPr/>
            </p:nvSpPr>
            <p:spPr>
              <a:xfrm rot="2326158">
                <a:off x="5228141" y="807657"/>
                <a:ext cx="202112" cy="94447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F3B9333-D2BE-A68A-AC95-E56FEE07D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0377" y="4411113"/>
                <a:ext cx="0" cy="7069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84E0FD7-6110-DE65-75B8-3387971A3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309" y="5028197"/>
                <a:ext cx="38360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5059BDB-0828-3F02-5E4A-E8B42C295DA2}"/>
                  </a:ext>
                </a:extLst>
              </p:cNvPr>
              <p:cNvSpPr txBox="1"/>
              <p:nvPr/>
            </p:nvSpPr>
            <p:spPr>
              <a:xfrm>
                <a:off x="3919500" y="493656"/>
                <a:ext cx="3786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TW</a:t>
                </a:r>
                <a:endParaRPr lang="nl-NL" sz="11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7547A82-DA2B-2AE8-531D-6C1B0FA87A03}"/>
                  </a:ext>
                </a:extLst>
              </p:cNvPr>
              <p:cNvSpPr txBox="1"/>
              <p:nvPr/>
            </p:nvSpPr>
            <p:spPr>
              <a:xfrm>
                <a:off x="5773350" y="4957685"/>
                <a:ext cx="2343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</a:t>
                </a:r>
                <a:endParaRPr lang="nl-NL" sz="11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93D6892-101B-19B2-5791-60E9A528D24A}"/>
                  </a:ext>
                </a:extLst>
              </p:cNvPr>
              <p:cNvSpPr txBox="1"/>
              <p:nvPr/>
            </p:nvSpPr>
            <p:spPr>
              <a:xfrm>
                <a:off x="4720336" y="3070899"/>
                <a:ext cx="3369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r_l</a:t>
                </a:r>
                <a:endParaRPr lang="nl-NL" sz="11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09C5B56-D346-EA7C-5BFC-992AF2162869}"/>
                  </a:ext>
                </a:extLst>
              </p:cNvPr>
              <p:cNvSpPr txBox="1"/>
              <p:nvPr/>
            </p:nvSpPr>
            <p:spPr>
              <a:xfrm>
                <a:off x="6802037" y="2599459"/>
                <a:ext cx="3545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r_r</a:t>
                </a:r>
                <a:endParaRPr lang="nl-NL" sz="11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452AB79-AAA4-AFCE-371E-0D1256E5E330}"/>
                  </a:ext>
                </a:extLst>
              </p:cNvPr>
              <p:cNvSpPr txBox="1"/>
              <p:nvPr/>
            </p:nvSpPr>
            <p:spPr>
              <a:xfrm>
                <a:off x="1614477" y="2723166"/>
                <a:ext cx="3866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WB</a:t>
                </a:r>
                <a:endParaRPr lang="nl-NL" sz="11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CD944E4-9085-8114-0346-A3DE43EADEC3}"/>
                  </a:ext>
                </a:extLst>
              </p:cNvPr>
              <p:cNvSpPr txBox="1"/>
              <p:nvPr/>
            </p:nvSpPr>
            <p:spPr>
              <a:xfrm>
                <a:off x="2326562" y="176676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dWB</a:t>
                </a:r>
                <a:endParaRPr lang="nl-NL" sz="11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D8152C1-DC02-C330-091E-4535F6BFC3F5}"/>
                  </a:ext>
                </a:extLst>
              </p:cNvPr>
              <p:cNvSpPr txBox="1"/>
              <p:nvPr/>
            </p:nvSpPr>
            <p:spPr>
              <a:xfrm>
                <a:off x="7699860" y="3792487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dr</a:t>
                </a:r>
                <a:endParaRPr lang="nl-NL" sz="11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925BA2-B936-6E4D-D678-AD40FC35E434}"/>
                  </a:ext>
                </a:extLst>
              </p:cNvPr>
              <p:cNvSpPr txBox="1"/>
              <p:nvPr/>
            </p:nvSpPr>
            <p:spPr>
              <a:xfrm>
                <a:off x="3299573" y="1576065"/>
                <a:ext cx="393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100" dirty="0"/>
                  <a:t>δ </a:t>
                </a:r>
                <a:r>
                  <a:rPr lang="en-US" sz="1100" dirty="0"/>
                  <a:t>_l</a:t>
                </a:r>
                <a:endParaRPr lang="nl-NL" sz="11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71B2CE9-2680-4311-24D1-EF133A4EB78D}"/>
                  </a:ext>
                </a:extLst>
              </p:cNvPr>
              <p:cNvSpPr txBox="1"/>
              <p:nvPr/>
            </p:nvSpPr>
            <p:spPr>
              <a:xfrm>
                <a:off x="5394720" y="363131"/>
                <a:ext cx="3786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100" dirty="0"/>
                  <a:t>δ</a:t>
                </a:r>
                <a:r>
                  <a:rPr lang="en-US" sz="1100" dirty="0"/>
                  <a:t>_r</a:t>
                </a:r>
                <a:endParaRPr lang="nl-NL" sz="1100" dirty="0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FB5940-D271-88BB-9F7C-AB3D00174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109" y="4395065"/>
              <a:ext cx="0" cy="706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4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F0680E-82FB-2894-00EF-B8BE959D9432}"/>
              </a:ext>
            </a:extLst>
          </p:cNvPr>
          <p:cNvGrpSpPr/>
          <p:nvPr/>
        </p:nvGrpSpPr>
        <p:grpSpPr>
          <a:xfrm>
            <a:off x="3181197" y="992436"/>
            <a:ext cx="5479758" cy="3922796"/>
            <a:chOff x="2820250" y="974388"/>
            <a:chExt cx="5479758" cy="39227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A6463A8-40EF-D0A5-BC43-A83277EEB0C7}"/>
                </a:ext>
              </a:extLst>
            </p:cNvPr>
            <p:cNvGrpSpPr/>
            <p:nvPr/>
          </p:nvGrpSpPr>
          <p:grpSpPr>
            <a:xfrm>
              <a:off x="2820250" y="974388"/>
              <a:ext cx="5479758" cy="3922796"/>
              <a:chOff x="2820250" y="974388"/>
              <a:chExt cx="5479758" cy="392279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ACD7FA2-AB8C-0D71-D63C-8EB53EDE114F}"/>
                  </a:ext>
                </a:extLst>
              </p:cNvPr>
              <p:cNvGrpSpPr/>
              <p:nvPr/>
            </p:nvGrpSpPr>
            <p:grpSpPr>
              <a:xfrm>
                <a:off x="2820250" y="1633284"/>
                <a:ext cx="2443692" cy="3263900"/>
                <a:chOff x="2820250" y="1633284"/>
                <a:chExt cx="2443692" cy="326390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360103C-A46E-7CF6-9090-DD7674C3AE0B}"/>
                    </a:ext>
                  </a:extLst>
                </p:cNvPr>
                <p:cNvGrpSpPr/>
                <p:nvPr/>
              </p:nvGrpSpPr>
              <p:grpSpPr>
                <a:xfrm>
                  <a:off x="2820250" y="1633284"/>
                  <a:ext cx="2443692" cy="3263900"/>
                  <a:chOff x="3289300" y="1136650"/>
                  <a:chExt cx="2443692" cy="3263900"/>
                </a:xfrm>
              </p:grpSpPr>
              <p:sp>
                <p:nvSpPr>
                  <p:cNvPr id="12" name="Arc 11">
                    <a:extLst>
                      <a:ext uri="{FF2B5EF4-FFF2-40B4-BE49-F238E27FC236}">
                        <a16:creationId xmlns:a16="http://schemas.microsoft.com/office/drawing/2014/main" id="{735845CD-7056-B650-5C3F-3C28B5F4FDA0}"/>
                      </a:ext>
                    </a:extLst>
                  </p:cNvPr>
                  <p:cNvSpPr/>
                  <p:nvPr/>
                </p:nvSpPr>
                <p:spPr>
                  <a:xfrm rot="2454122">
                    <a:off x="4261780" y="1392678"/>
                    <a:ext cx="1029298" cy="1057620"/>
                  </a:xfrm>
                  <a:prstGeom prst="arc">
                    <a:avLst>
                      <a:gd name="adj1" fmla="val 18598375"/>
                      <a:gd name="adj2" fmla="val 21014368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8CA7FF1-ED74-06E3-29E8-62C754C78CBC}"/>
                      </a:ext>
                    </a:extLst>
                  </p:cNvPr>
                  <p:cNvSpPr/>
                  <p:nvPr/>
                </p:nvSpPr>
                <p:spPr>
                  <a:xfrm rot="13285905">
                    <a:off x="4690885" y="2150868"/>
                    <a:ext cx="1042107" cy="45719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C51A622-9FC4-3B1F-34ED-53A879670DCB}"/>
                      </a:ext>
                    </a:extLst>
                  </p:cNvPr>
                  <p:cNvSpPr/>
                  <p:nvPr/>
                </p:nvSpPr>
                <p:spPr>
                  <a:xfrm>
                    <a:off x="3289300" y="1136650"/>
                    <a:ext cx="476250" cy="32639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E9B9054-6889-6208-828D-CA5A449EEBCB}"/>
                      </a:ext>
                    </a:extLst>
                  </p:cNvPr>
                  <p:cNvSpPr/>
                  <p:nvPr/>
                </p:nvSpPr>
                <p:spPr>
                  <a:xfrm rot="19123070">
                    <a:off x="3595609" y="2264832"/>
                    <a:ext cx="1431213" cy="567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1914AE53-37D8-36D4-971B-49BF68532430}"/>
                      </a:ext>
                    </a:extLst>
                  </p:cNvPr>
                  <p:cNvSpPr/>
                  <p:nvPr/>
                </p:nvSpPr>
                <p:spPr>
                  <a:xfrm>
                    <a:off x="3702050" y="270510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4C017B8-5C6C-267E-B4A3-0CB14928E4BE}"/>
                      </a:ext>
                    </a:extLst>
                  </p:cNvPr>
                  <p:cNvSpPr/>
                  <p:nvPr/>
                </p:nvSpPr>
                <p:spPr>
                  <a:xfrm>
                    <a:off x="4764390" y="1772091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84035177-8B4C-9265-7B26-3294FBCE9204}"/>
                      </a:ext>
                    </a:extLst>
                  </p:cNvPr>
                  <p:cNvSpPr/>
                  <p:nvPr/>
                </p:nvSpPr>
                <p:spPr>
                  <a:xfrm>
                    <a:off x="5539672" y="2443954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F92E8DDA-000A-A618-17BB-B58BD44A7C95}"/>
                      </a:ext>
                    </a:extLst>
                  </p:cNvPr>
                  <p:cNvCxnSpPr>
                    <a:cxnSpLocks/>
                    <a:endCxn id="9" idx="6"/>
                  </p:cNvCxnSpPr>
                  <p:nvPr/>
                </p:nvCxnSpPr>
                <p:spPr>
                  <a:xfrm flipH="1">
                    <a:off x="4891390" y="1835591"/>
                    <a:ext cx="71178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80B9A7A-66A6-199A-81B6-255CCC0D91A8}"/>
                      </a:ext>
                    </a:extLst>
                  </p:cNvPr>
                  <p:cNvCxnSpPr>
                    <a:cxnSpLocks/>
                    <a:endCxn id="7" idx="6"/>
                  </p:cNvCxnSpPr>
                  <p:nvPr/>
                </p:nvCxnSpPr>
                <p:spPr>
                  <a:xfrm flipH="1">
                    <a:off x="3829050" y="2768600"/>
                    <a:ext cx="158115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Arc 15">
                    <a:extLst>
                      <a:ext uri="{FF2B5EF4-FFF2-40B4-BE49-F238E27FC236}">
                        <a16:creationId xmlns:a16="http://schemas.microsoft.com/office/drawing/2014/main" id="{0FC2920A-4686-F6D5-8C39-8182579BF6A6}"/>
                      </a:ext>
                    </a:extLst>
                  </p:cNvPr>
                  <p:cNvSpPr/>
                  <p:nvPr/>
                </p:nvSpPr>
                <p:spPr>
                  <a:xfrm rot="21360871">
                    <a:off x="3377259" y="2277890"/>
                    <a:ext cx="1029298" cy="1057620"/>
                  </a:xfrm>
                  <a:prstGeom prst="arc">
                    <a:avLst>
                      <a:gd name="adj1" fmla="val 18723404"/>
                      <a:gd name="adj2" fmla="val 72582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B8A034A7-FF88-5563-4250-0DEE2CBAEFB9}"/>
                      </a:ext>
                    </a:extLst>
                  </p:cNvPr>
                  <p:cNvCxnSpPr>
                    <a:cxnSpLocks/>
                    <a:stCxn id="10" idx="0"/>
                  </p:cNvCxnSpPr>
                  <p:nvPr/>
                </p:nvCxnSpPr>
                <p:spPr>
                  <a:xfrm flipH="1" flipV="1">
                    <a:off x="5593612" y="1243483"/>
                    <a:ext cx="9560" cy="12004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39B31BE-E992-6FD7-CA60-397E9F08E2D0}"/>
                      </a:ext>
                    </a:extLst>
                  </p:cNvPr>
                  <p:cNvSpPr txBox="1"/>
                  <p:nvPr/>
                </p:nvSpPr>
                <p:spPr>
                  <a:xfrm>
                    <a:off x="4095549" y="1904274"/>
                    <a:ext cx="34176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err="1"/>
                      <a:t>s_l</a:t>
                    </a:r>
                    <a:endParaRPr lang="nl-NL" sz="11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B78CACE-E3DE-42AE-03C6-A234855E8D2C}"/>
                      </a:ext>
                    </a:extLst>
                  </p:cNvPr>
                  <p:cNvSpPr txBox="1"/>
                  <p:nvPr/>
                </p:nvSpPr>
                <p:spPr>
                  <a:xfrm>
                    <a:off x="4915774" y="2128045"/>
                    <a:ext cx="33374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err="1"/>
                      <a:t>t_l</a:t>
                    </a:r>
                    <a:endParaRPr lang="nl-NL" sz="11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5CE6D56-55F6-5AA9-1FAF-6389F55F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4161" y="2319322"/>
                    <a:ext cx="36740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α_l</a:t>
                    </a:r>
                    <a:endParaRPr lang="nl-NL" sz="1100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2E25F9E-DA26-9A9A-E3BC-7DB12AEC21C0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511" y="1949150"/>
                    <a:ext cx="36260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1100" dirty="0"/>
                      <a:t>β</a:t>
                    </a:r>
                    <a:r>
                      <a:rPr lang="en-US" sz="1100" dirty="0"/>
                      <a:t>_l</a:t>
                    </a:r>
                    <a:endParaRPr lang="nl-NL" sz="1100" dirty="0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3CC819D-49A2-6E55-0911-EDAC7C6EFBF3}"/>
                    </a:ext>
                  </a:extLst>
                </p:cNvPr>
                <p:cNvGrpSpPr/>
                <p:nvPr/>
              </p:nvGrpSpPr>
              <p:grpSpPr>
                <a:xfrm>
                  <a:off x="3290476" y="2498138"/>
                  <a:ext cx="696239" cy="1038507"/>
                  <a:chOff x="4442886" y="1053553"/>
                  <a:chExt cx="696239" cy="1038507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560BC4C2-CC8A-3483-8CA2-1428B0DA80CF}"/>
                      </a:ext>
                    </a:extLst>
                  </p:cNvPr>
                  <p:cNvGrpSpPr/>
                  <p:nvPr/>
                </p:nvGrpSpPr>
                <p:grpSpPr>
                  <a:xfrm>
                    <a:off x="4442886" y="1169670"/>
                    <a:ext cx="634092" cy="649986"/>
                    <a:chOff x="4442886" y="1169670"/>
                    <a:chExt cx="634092" cy="649986"/>
                  </a:xfrm>
                </p:grpSpPr>
                <p:cxnSp>
                  <p:nvCxnSpPr>
                    <p:cNvPr id="3" name="Straight Arrow Connector 2">
                      <a:extLst>
                        <a:ext uri="{FF2B5EF4-FFF2-40B4-BE49-F238E27FC236}">
                          <a16:creationId xmlns:a16="http://schemas.microsoft.com/office/drawing/2014/main" id="{512DEC71-D95B-E468-1AC4-164960428A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42886" y="1819656"/>
                      <a:ext cx="634092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A1C1B863-A8A9-B580-508A-60739166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56892" y="1169670"/>
                      <a:ext cx="0" cy="6499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9D58BBC-AF14-D646-7332-DF5D825FE3A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877515" y="1830450"/>
                    <a:ext cx="26161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/>
                      <a:t>X</a:t>
                    </a:r>
                    <a:endParaRPr lang="nl-NL" sz="1100" b="1" dirty="0"/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4C38E8-A28C-43DC-05DF-E4730D2DA86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452410" y="1053553"/>
                    <a:ext cx="2584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/>
                      <a:t>Y</a:t>
                    </a:r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BF025F5-359A-1678-7D69-DC6E140EBE4A}"/>
                    </a:ext>
                  </a:extLst>
                </p:cNvPr>
                <p:cNvSpPr txBox="1"/>
                <p:nvPr/>
              </p:nvSpPr>
              <p:spPr>
                <a:xfrm>
                  <a:off x="2847793" y="3257872"/>
                  <a:ext cx="4315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P1_l</a:t>
                  </a:r>
                  <a:endParaRPr lang="nl-NL" sz="11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640811B-6D14-3021-DCA0-2A7A42B3FAF4}"/>
                    </a:ext>
                  </a:extLst>
                </p:cNvPr>
                <p:cNvSpPr txBox="1"/>
                <p:nvPr/>
              </p:nvSpPr>
              <p:spPr>
                <a:xfrm>
                  <a:off x="3967104" y="2028745"/>
                  <a:ext cx="4315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P2_l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B63D65A-07A7-ADDD-5679-739FCFD2AFFD}"/>
                  </a:ext>
                </a:extLst>
              </p:cNvPr>
              <p:cNvGrpSpPr/>
              <p:nvPr/>
            </p:nvGrpSpPr>
            <p:grpSpPr>
              <a:xfrm>
                <a:off x="5647206" y="974388"/>
                <a:ext cx="2652802" cy="3263900"/>
                <a:chOff x="5647206" y="974388"/>
                <a:chExt cx="2652802" cy="3263900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162F989-14B6-3A77-AB15-86147E0F9D1C}"/>
                    </a:ext>
                  </a:extLst>
                </p:cNvPr>
                <p:cNvSpPr txBox="1"/>
                <p:nvPr/>
              </p:nvSpPr>
              <p:spPr>
                <a:xfrm flipH="1">
                  <a:off x="6451211" y="1350572"/>
                  <a:ext cx="4491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P2_r</a:t>
                  </a:r>
                  <a:endParaRPr lang="nl-NL" sz="11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521701-EC41-F9BD-B4FB-AEDFB59B600B}"/>
                    </a:ext>
                  </a:extLst>
                </p:cNvPr>
                <p:cNvSpPr txBox="1"/>
                <p:nvPr/>
              </p:nvSpPr>
              <p:spPr>
                <a:xfrm flipH="1">
                  <a:off x="5647206" y="2428287"/>
                  <a:ext cx="4491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P3_r</a:t>
                  </a:r>
                  <a:endParaRPr lang="nl-NL" sz="1100" dirty="0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93FE31D7-7445-8EF0-2711-8531BB1D3BD8}"/>
                    </a:ext>
                  </a:extLst>
                </p:cNvPr>
                <p:cNvGrpSpPr/>
                <p:nvPr/>
              </p:nvGrpSpPr>
              <p:grpSpPr>
                <a:xfrm flipH="1">
                  <a:off x="5850014" y="974388"/>
                  <a:ext cx="2443692" cy="3263900"/>
                  <a:chOff x="3289300" y="1136650"/>
                  <a:chExt cx="2443692" cy="3263900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990E5001-817B-673F-BD06-5F27B947CBA3}"/>
                      </a:ext>
                    </a:extLst>
                  </p:cNvPr>
                  <p:cNvSpPr/>
                  <p:nvPr/>
                </p:nvSpPr>
                <p:spPr>
                  <a:xfrm>
                    <a:off x="3289300" y="1136650"/>
                    <a:ext cx="476250" cy="32639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ACB064C-D142-60BD-5255-8EF8F88C0203}"/>
                      </a:ext>
                    </a:extLst>
                  </p:cNvPr>
                  <p:cNvSpPr/>
                  <p:nvPr/>
                </p:nvSpPr>
                <p:spPr>
                  <a:xfrm rot="13285905">
                    <a:off x="4690885" y="2150868"/>
                    <a:ext cx="1042107" cy="45719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8495461-3975-D5B1-0050-AE19487FDF0D}"/>
                      </a:ext>
                    </a:extLst>
                  </p:cNvPr>
                  <p:cNvSpPr/>
                  <p:nvPr/>
                </p:nvSpPr>
                <p:spPr>
                  <a:xfrm rot="19123070">
                    <a:off x="3595609" y="2264832"/>
                    <a:ext cx="1431213" cy="567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2D8662-56E5-A2F3-AA2F-64C7A2B24064}"/>
                      </a:ext>
                    </a:extLst>
                  </p:cNvPr>
                  <p:cNvSpPr/>
                  <p:nvPr/>
                </p:nvSpPr>
                <p:spPr>
                  <a:xfrm>
                    <a:off x="3702050" y="270510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06D87636-698E-BE64-6452-8A18547B4EA2}"/>
                      </a:ext>
                    </a:extLst>
                  </p:cNvPr>
                  <p:cNvSpPr/>
                  <p:nvPr/>
                </p:nvSpPr>
                <p:spPr>
                  <a:xfrm>
                    <a:off x="4764390" y="1772091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DC858496-45BF-DB89-28D7-68E421FEFE44}"/>
                      </a:ext>
                    </a:extLst>
                  </p:cNvPr>
                  <p:cNvSpPr/>
                  <p:nvPr/>
                </p:nvSpPr>
                <p:spPr>
                  <a:xfrm>
                    <a:off x="5539672" y="2443954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C7B044B5-65D2-999D-7393-FB0892754461}"/>
                      </a:ext>
                    </a:extLst>
                  </p:cNvPr>
                  <p:cNvCxnSpPr>
                    <a:cxnSpLocks/>
                    <a:endCxn id="87" idx="6"/>
                  </p:cNvCxnSpPr>
                  <p:nvPr/>
                </p:nvCxnSpPr>
                <p:spPr>
                  <a:xfrm flipH="1">
                    <a:off x="4891390" y="1835591"/>
                    <a:ext cx="7117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Arc 89">
                    <a:extLst>
                      <a:ext uri="{FF2B5EF4-FFF2-40B4-BE49-F238E27FC236}">
                        <a16:creationId xmlns:a16="http://schemas.microsoft.com/office/drawing/2014/main" id="{7D4EF69C-0021-849E-78D8-1F74FD96FA88}"/>
                      </a:ext>
                    </a:extLst>
                  </p:cNvPr>
                  <p:cNvSpPr/>
                  <p:nvPr/>
                </p:nvSpPr>
                <p:spPr>
                  <a:xfrm rot="2454122">
                    <a:off x="4299093" y="1259549"/>
                    <a:ext cx="1029298" cy="1057620"/>
                  </a:xfrm>
                  <a:prstGeom prst="arc">
                    <a:avLst>
                      <a:gd name="adj1" fmla="val 19434338"/>
                      <a:gd name="adj2" fmla="val 72582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758E5FDD-00CB-3B29-2ED3-6CED5CCF7BEC}"/>
                      </a:ext>
                    </a:extLst>
                  </p:cNvPr>
                  <p:cNvCxnSpPr>
                    <a:cxnSpLocks/>
                    <a:endCxn id="86" idx="6"/>
                  </p:cNvCxnSpPr>
                  <p:nvPr/>
                </p:nvCxnSpPr>
                <p:spPr>
                  <a:xfrm flipH="1">
                    <a:off x="3829050" y="2768600"/>
                    <a:ext cx="158115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Arc 91">
                    <a:extLst>
                      <a:ext uri="{FF2B5EF4-FFF2-40B4-BE49-F238E27FC236}">
                        <a16:creationId xmlns:a16="http://schemas.microsoft.com/office/drawing/2014/main" id="{10D42C80-C513-F282-7F6C-E500172580F0}"/>
                      </a:ext>
                    </a:extLst>
                  </p:cNvPr>
                  <p:cNvSpPr/>
                  <p:nvPr/>
                </p:nvSpPr>
                <p:spPr>
                  <a:xfrm rot="21360871">
                    <a:off x="3377259" y="2277890"/>
                    <a:ext cx="1029298" cy="1057620"/>
                  </a:xfrm>
                  <a:prstGeom prst="arc">
                    <a:avLst>
                      <a:gd name="adj1" fmla="val 18723404"/>
                      <a:gd name="adj2" fmla="val 72582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62772EB8-09BC-5257-92C7-18B2DBF649DF}"/>
                      </a:ext>
                    </a:extLst>
                  </p:cNvPr>
                  <p:cNvCxnSpPr>
                    <a:cxnSpLocks/>
                    <a:stCxn id="88" idx="0"/>
                  </p:cNvCxnSpPr>
                  <p:nvPr/>
                </p:nvCxnSpPr>
                <p:spPr>
                  <a:xfrm flipH="1" flipV="1">
                    <a:off x="5593612" y="1243483"/>
                    <a:ext cx="9560" cy="12004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BE10118-0928-45D5-CF8D-C8D670DA080C}"/>
                      </a:ext>
                    </a:extLst>
                  </p:cNvPr>
                  <p:cNvSpPr txBox="1"/>
                  <p:nvPr/>
                </p:nvSpPr>
                <p:spPr>
                  <a:xfrm>
                    <a:off x="4077915" y="1904274"/>
                    <a:ext cx="35939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err="1"/>
                      <a:t>s_r</a:t>
                    </a:r>
                    <a:endParaRPr lang="nl-NL" sz="1100" dirty="0"/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CBB61B5-FE14-1FA8-6852-991EB8129EB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258" y="2128045"/>
                    <a:ext cx="36926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err="1"/>
                      <a:t>t_r</a:t>
                    </a:r>
                    <a:endParaRPr lang="nl-NL" sz="1100" dirty="0"/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53F65B5-3EDB-3179-2318-CAAA40E5750E}"/>
                      </a:ext>
                    </a:extLst>
                  </p:cNvPr>
                  <p:cNvSpPr txBox="1"/>
                  <p:nvPr/>
                </p:nvSpPr>
                <p:spPr>
                  <a:xfrm>
                    <a:off x="4396527" y="2319322"/>
                    <a:ext cx="3850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α_r</a:t>
                    </a:r>
                    <a:endParaRPr lang="nl-NL" sz="1100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DD89CD0-4044-B114-8B42-ED13EA11593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2944" y="1926757"/>
                    <a:ext cx="38023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1100" dirty="0"/>
                      <a:t>β</a:t>
                    </a:r>
                    <a:r>
                      <a:rPr lang="en-US" sz="1100" dirty="0"/>
                      <a:t>_r</a:t>
                    </a:r>
                    <a:endParaRPr lang="nl-NL" sz="1100" dirty="0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75EFD38-2B78-E1C9-7599-A39FE80C347B}"/>
                    </a:ext>
                  </a:extLst>
                </p:cNvPr>
                <p:cNvGrpSpPr/>
                <p:nvPr/>
              </p:nvGrpSpPr>
              <p:grpSpPr>
                <a:xfrm flipH="1">
                  <a:off x="7080628" y="1844509"/>
                  <a:ext cx="740128" cy="1045791"/>
                  <a:chOff x="4442886" y="1053553"/>
                  <a:chExt cx="740128" cy="1045791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948ADB44-451E-1887-F4E3-F6B4A2ACACBC}"/>
                      </a:ext>
                    </a:extLst>
                  </p:cNvPr>
                  <p:cNvGrpSpPr/>
                  <p:nvPr/>
                </p:nvGrpSpPr>
                <p:grpSpPr>
                  <a:xfrm>
                    <a:off x="4442886" y="1169670"/>
                    <a:ext cx="634092" cy="649986"/>
                    <a:chOff x="4442886" y="1169670"/>
                    <a:chExt cx="634092" cy="649986"/>
                  </a:xfrm>
                </p:grpSpPr>
                <p:cxnSp>
                  <p:nvCxnSpPr>
                    <p:cNvPr id="78" name="Straight Arrow Connector 77">
                      <a:extLst>
                        <a:ext uri="{FF2B5EF4-FFF2-40B4-BE49-F238E27FC236}">
                          <a16:creationId xmlns:a16="http://schemas.microsoft.com/office/drawing/2014/main" id="{365F951E-03FA-412F-D5CA-E30BFA2976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42886" y="1819656"/>
                      <a:ext cx="634092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1F29D38A-2EE8-68F9-EE8F-E784D975E4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56892" y="1169670"/>
                      <a:ext cx="0" cy="6499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EEEE578-D91E-CD75-4298-B1F36F165D0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921404" y="1837734"/>
                    <a:ext cx="26161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/>
                      <a:t>X</a:t>
                    </a:r>
                    <a:endParaRPr lang="nl-NL" sz="1100" b="1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BEA9A049-4C95-05E9-88CF-0C1983404F9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452410" y="1053553"/>
                    <a:ext cx="2584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/>
                      <a:t>Y</a:t>
                    </a:r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34E10D9-D9D6-CE9B-B3BC-56DF39BE0B4C}"/>
                    </a:ext>
                  </a:extLst>
                </p:cNvPr>
                <p:cNvSpPr txBox="1"/>
                <p:nvPr/>
              </p:nvSpPr>
              <p:spPr>
                <a:xfrm flipH="1">
                  <a:off x="7850846" y="2619001"/>
                  <a:ext cx="4491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P1_r</a:t>
                  </a:r>
                  <a:endParaRPr lang="nl-NL" sz="1100" dirty="0"/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C3E763D-F309-1283-E7CA-1082D3263D86}"/>
                </a:ext>
              </a:extLst>
            </p:cNvPr>
            <p:cNvSpPr txBox="1"/>
            <p:nvPr/>
          </p:nvSpPr>
          <p:spPr>
            <a:xfrm flipH="1">
              <a:off x="5056071" y="3060223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P3_l</a:t>
              </a:r>
              <a:endParaRPr lang="nl-N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34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Jasper Boogers</dc:creator>
  <cp:lastModifiedBy>Jasper Boogers</cp:lastModifiedBy>
  <cp:revision>10</cp:revision>
  <dcterms:created xsi:type="dcterms:W3CDTF">2022-05-25T14:09:51Z</dcterms:created>
  <dcterms:modified xsi:type="dcterms:W3CDTF">2022-06-30T12:43:48Z</dcterms:modified>
</cp:coreProperties>
</file>