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0A10736-996E-4AEB-93FA-6EF6D13744B1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89FC-C79C-4399-A322-FB5BD69CFCC8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E034-8899-41FC-A583-E1ED223CC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72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0C8C-B358-EE93-2A43-5C582EF5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533C4-CD67-66C1-35AD-486B59902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29E9-B804-DF06-95A9-1D8DD257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FA7D-AE47-4DA3-61C2-9EA6A08E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A908-06C4-EC33-6FB0-6E5F8BF4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58EC-C9DD-7BA2-09EE-8D012709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5171-8917-4B6D-361C-0E8FF183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9E99-3D10-25D5-0777-2B0556A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8D0C-EDC2-31B3-90B0-6D6FB63A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7C6D-7E1A-6FFE-503D-561B7356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00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DC680-6248-7AC9-A95E-60008EB86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9435-0095-10E7-FA72-48BD8A4EA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D462-A6CA-F17A-5A5B-89DFB75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3149-2210-DE40-C506-139410AA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7A00-D8C9-DCA7-054D-232CB55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28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A234-DD8A-6A5F-5D93-FD27F7C6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001D-5DFC-C3E1-55BC-FB19A685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9687-30F8-BEF8-8326-76E0D6AD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7FC9-19E7-EC99-0344-F8DCE658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909D-5BA0-C405-9C5E-4015A6E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28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DB43-9C9F-1087-6BF1-423F02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1EF0-AB62-74B7-7924-27BC8B55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32E7-54C9-A3FA-AEEE-C56D5BD5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AB86-B584-456E-D499-B9CB8025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0741-5176-0635-FA6F-4805B54D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69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8CCF-576D-514E-4752-2AB18EAA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EC41-9721-7344-EA70-205247A6A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B795-239F-8499-223A-279F5E39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9490-A957-A266-8358-0B179688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ECF1-17E8-FF45-AD9A-6B6E0DE8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F226-F74A-9F0D-7EBE-5499AE4F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1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03ED-5B85-04C5-026D-35C82B96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CC01-DCF1-D6FF-C5D3-5EC040B1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183BD-D3DA-166F-18C5-84899BD15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29152-A448-D6F9-37EA-A5E21104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7A42E-2927-FADB-B056-9C2948B1D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53015-3ED5-8B98-D88D-5A3BFAA8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41EED-03D4-4E26-C74D-1A836A65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62CA5-467A-1592-563A-C815F39B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2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9526-55C3-0F66-E506-9F4A87AA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8F94A-AED5-6124-83D9-1CFD44F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29E8A-FF0F-F36A-87C4-2D6AB227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892E4-7958-9D5B-DE81-D5DC5DD3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79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AA507-3E88-65C7-8094-A84593E1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ABF53-705F-7BF8-9773-1F54E645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FBB69-674B-2023-4D68-B497EEC1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8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5D1B-1942-2396-EEB0-ABBA24A0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962F-5930-83BD-A047-AC323403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1F08-4220-8577-F254-F9FF1A98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71881-FBD3-3081-94C6-482891FD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3FADA-5FD9-42C5-0F82-13B79CDE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AC88B-0521-70D5-73EB-15C9AE66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895F-9F5E-CF7C-2388-53C2610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BB417-06F0-279C-FDC8-4FA4C7F2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B916-3350-E387-0F45-A2D17335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4378B-B58C-D89E-AD02-5113F811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CBC04-5DEF-5AE3-969E-75AC370A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9B946-A077-E1DF-FBDF-601F2975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0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4F777-1A58-71F5-3AF3-579F256E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2FA1F-F6A1-AC88-2B2F-2CBB1606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D3B1-2391-1108-D41B-D25F2EE53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F05A-78F2-4247-8D53-7D4C0302F900}" type="datetimeFigureOut">
              <a:rPr lang="nl-NL" smtClean="0"/>
              <a:t>25-5-2022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FD76A-65A6-FEE5-5181-3371F83FD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832D-B3D6-0F41-B6E2-E711A7988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7E30-4515-478E-BED3-535041482B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2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8009EF3-2AA0-4DEE-EBF2-0959E31D3568}"/>
              </a:ext>
            </a:extLst>
          </p:cNvPr>
          <p:cNvGrpSpPr/>
          <p:nvPr/>
        </p:nvGrpSpPr>
        <p:grpSpPr>
          <a:xfrm>
            <a:off x="1614477" y="324125"/>
            <a:ext cx="7002473" cy="4965403"/>
            <a:chOff x="1614477" y="324125"/>
            <a:chExt cx="7002473" cy="4965403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281BD1C-C9CE-B244-2902-6856115CDB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836" y="1306397"/>
              <a:ext cx="3185475" cy="3100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DC8CEBC-3E35-D95B-A72E-AD9704686326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H="1" flipV="1">
              <a:off x="2865184" y="2368953"/>
              <a:ext cx="4273804" cy="2042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BF4A4D-D9EC-20CF-5F50-5BD33F9D5C7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2738204" y="867093"/>
              <a:ext cx="1013126" cy="196779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FAB9C-C65C-3E95-4CBA-F7B621794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90223" y="1302118"/>
              <a:ext cx="0" cy="309615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6F6F84-2CDC-3E6B-66F1-452DB4F684A7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10" y="1304330"/>
              <a:ext cx="0" cy="106462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81855A-A221-467D-833D-54536F863435}"/>
                </a:ext>
              </a:extLst>
            </p:cNvPr>
            <p:cNvCxnSpPr>
              <a:cxnSpLocks/>
            </p:cNvCxnSpPr>
            <p:nvPr/>
          </p:nvCxnSpPr>
          <p:spPr>
            <a:xfrm>
              <a:off x="1741349" y="1302118"/>
              <a:ext cx="3565251" cy="4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534322-B271-84D9-8D9F-1FA62B4E4B4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165350" y="2368953"/>
              <a:ext cx="6998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AFCD25-A23D-65A9-08A3-99A7A6876A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4200" y="4395065"/>
              <a:ext cx="6762750" cy="9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B08562-E7D3-994B-9F69-06DB91F5E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25707" y="697497"/>
              <a:ext cx="23742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516739-C66D-FC18-7858-3CB11369BB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916" y="624461"/>
              <a:ext cx="0" cy="166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13863D7B-E196-F347-3EE6-6E2FE62F0EED}"/>
                </a:ext>
              </a:extLst>
            </p:cNvPr>
            <p:cNvSpPr/>
            <p:nvPr/>
          </p:nvSpPr>
          <p:spPr>
            <a:xfrm rot="18825144">
              <a:off x="2498800" y="1450432"/>
              <a:ext cx="1029298" cy="1057620"/>
            </a:xfrm>
            <a:prstGeom prst="arc">
              <a:avLst>
                <a:gd name="adj1" fmla="val 18598375"/>
                <a:gd name="adj2" fmla="val 7258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C18DE075-AADD-CEF7-937A-815CBAB297AC}"/>
                </a:ext>
              </a:extLst>
            </p:cNvPr>
            <p:cNvSpPr/>
            <p:nvPr/>
          </p:nvSpPr>
          <p:spPr>
            <a:xfrm rot="19027534">
              <a:off x="4791707" y="544967"/>
              <a:ext cx="1046259" cy="1042062"/>
            </a:xfrm>
            <a:prstGeom prst="arc">
              <a:avLst>
                <a:gd name="adj1" fmla="val 18764737"/>
                <a:gd name="adj2" fmla="val 4986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36F9327-DC3F-5BC8-49F7-81183796FCD1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 flipV="1">
              <a:off x="5299938" y="324125"/>
              <a:ext cx="29259" cy="4550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1B8C4F-CFB0-BDE5-EDE8-E50E06137A9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V="1">
              <a:off x="5033487" y="624461"/>
              <a:ext cx="833157" cy="10236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C07D7B0-E158-CF07-8096-238B1A0FE91B}"/>
                </a:ext>
              </a:extLst>
            </p:cNvPr>
            <p:cNvCxnSpPr>
              <a:cxnSpLocks/>
            </p:cNvCxnSpPr>
            <p:nvPr/>
          </p:nvCxnSpPr>
          <p:spPr>
            <a:xfrm>
              <a:off x="7138988" y="3930315"/>
              <a:ext cx="0" cy="4722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5011897-B3E8-9887-1369-42B914DD67F4}"/>
                </a:ext>
              </a:extLst>
            </p:cNvPr>
            <p:cNvCxnSpPr>
              <a:cxnSpLocks/>
            </p:cNvCxnSpPr>
            <p:nvPr/>
          </p:nvCxnSpPr>
          <p:spPr>
            <a:xfrm>
              <a:off x="8487611" y="3930315"/>
              <a:ext cx="0" cy="4722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A8FBE4C-A46D-A5C6-62D6-64450D1E4596}"/>
                </a:ext>
              </a:extLst>
            </p:cNvPr>
            <p:cNvCxnSpPr>
              <a:cxnSpLocks/>
            </p:cNvCxnSpPr>
            <p:nvPr/>
          </p:nvCxnSpPr>
          <p:spPr>
            <a:xfrm>
              <a:off x="7129715" y="4027359"/>
              <a:ext cx="1361323" cy="4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FBF2B-15AC-DD95-3F37-14ED17312356}"/>
                </a:ext>
              </a:extLst>
            </p:cNvPr>
            <p:cNvSpPr/>
            <p:nvPr/>
          </p:nvSpPr>
          <p:spPr>
            <a:xfrm>
              <a:off x="5228141" y="3930315"/>
              <a:ext cx="202112" cy="944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445628-044E-AA38-059C-0BB78F57C8C1}"/>
                </a:ext>
              </a:extLst>
            </p:cNvPr>
            <p:cNvSpPr/>
            <p:nvPr/>
          </p:nvSpPr>
          <p:spPr>
            <a:xfrm rot="1639392">
              <a:off x="2853910" y="1943099"/>
              <a:ext cx="202112" cy="944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911554D-3530-6DF8-3667-F46AA7FE6009}"/>
                </a:ext>
              </a:extLst>
            </p:cNvPr>
            <p:cNvSpPr/>
            <p:nvPr/>
          </p:nvSpPr>
          <p:spPr>
            <a:xfrm rot="2326158">
              <a:off x="5228141" y="807657"/>
              <a:ext cx="202112" cy="944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38D351-5189-A748-F3CF-EBC9963D9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578" y="4398274"/>
              <a:ext cx="0" cy="7706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F3B9333-D2BE-A68A-AC95-E56FEE07D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0377" y="4411113"/>
              <a:ext cx="0" cy="706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84E0FD7-6110-DE65-75B8-3387971A3163}"/>
                </a:ext>
              </a:extLst>
            </p:cNvPr>
            <p:cNvCxnSpPr>
              <a:cxnSpLocks/>
            </p:cNvCxnSpPr>
            <p:nvPr/>
          </p:nvCxnSpPr>
          <p:spPr>
            <a:xfrm>
              <a:off x="4124578" y="5028197"/>
              <a:ext cx="36857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5059BDB-0828-3F02-5E4A-E8B42C295DA2}"/>
                </a:ext>
              </a:extLst>
            </p:cNvPr>
            <p:cNvSpPr txBox="1"/>
            <p:nvPr/>
          </p:nvSpPr>
          <p:spPr>
            <a:xfrm>
              <a:off x="3919500" y="49365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</a:t>
              </a:r>
              <a:endParaRPr lang="nl-NL" sz="11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7547A82-DA2B-2AE8-531D-6C1B0FA87A03}"/>
                </a:ext>
              </a:extLst>
            </p:cNvPr>
            <p:cNvSpPr txBox="1"/>
            <p:nvPr/>
          </p:nvSpPr>
          <p:spPr>
            <a:xfrm>
              <a:off x="5774155" y="5027918"/>
              <a:ext cx="2343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</a:t>
              </a:r>
              <a:endParaRPr lang="nl-NL" sz="11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3D6892-101B-19B2-5791-60E9A528D24A}"/>
                </a:ext>
              </a:extLst>
            </p:cNvPr>
            <p:cNvSpPr txBox="1"/>
            <p:nvPr/>
          </p:nvSpPr>
          <p:spPr>
            <a:xfrm>
              <a:off x="4720336" y="3070899"/>
              <a:ext cx="336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r_l</a:t>
              </a:r>
              <a:endParaRPr lang="nl-NL" sz="11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09C5B56-D346-EA7C-5BFC-992AF2162869}"/>
                </a:ext>
              </a:extLst>
            </p:cNvPr>
            <p:cNvSpPr txBox="1"/>
            <p:nvPr/>
          </p:nvSpPr>
          <p:spPr>
            <a:xfrm>
              <a:off x="6802037" y="2599459"/>
              <a:ext cx="354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r_r</a:t>
              </a:r>
              <a:endParaRPr lang="nl-NL" sz="11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452AB79-AAA4-AFCE-371E-0D1256E5E330}"/>
                </a:ext>
              </a:extLst>
            </p:cNvPr>
            <p:cNvSpPr txBox="1"/>
            <p:nvPr/>
          </p:nvSpPr>
          <p:spPr>
            <a:xfrm>
              <a:off x="1614477" y="2723166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WB</a:t>
              </a:r>
              <a:endParaRPr lang="nl-NL" sz="11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CD944E4-9085-8114-0346-A3DE43EADEC3}"/>
                </a:ext>
              </a:extLst>
            </p:cNvPr>
            <p:cNvSpPr txBox="1"/>
            <p:nvPr/>
          </p:nvSpPr>
          <p:spPr>
            <a:xfrm>
              <a:off x="2326562" y="1766762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dWB</a:t>
              </a:r>
              <a:endParaRPr lang="nl-NL" sz="11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D8152C1-DC02-C330-091E-4535F6BFC3F5}"/>
                </a:ext>
              </a:extLst>
            </p:cNvPr>
            <p:cNvSpPr txBox="1"/>
            <p:nvPr/>
          </p:nvSpPr>
          <p:spPr>
            <a:xfrm>
              <a:off x="7699860" y="3792487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nl-NL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2925BA2-B936-6E4D-D678-AD40FC35E434}"/>
                </a:ext>
              </a:extLst>
            </p:cNvPr>
            <p:cNvSpPr txBox="1"/>
            <p:nvPr/>
          </p:nvSpPr>
          <p:spPr>
            <a:xfrm>
              <a:off x="3299573" y="1576065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/>
                <a:t>Φ</a:t>
              </a:r>
              <a:r>
                <a:rPr lang="en-US" sz="1100" dirty="0"/>
                <a:t>_l</a:t>
              </a:r>
              <a:endParaRPr lang="nl-NL" sz="11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71B2CE9-2680-4311-24D1-EF133A4EB78D}"/>
                </a:ext>
              </a:extLst>
            </p:cNvPr>
            <p:cNvSpPr txBox="1"/>
            <p:nvPr/>
          </p:nvSpPr>
          <p:spPr>
            <a:xfrm>
              <a:off x="5394720" y="363131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/>
                <a:t>Φ</a:t>
              </a:r>
              <a:r>
                <a:rPr lang="en-US" sz="1100" dirty="0"/>
                <a:t>_r</a:t>
              </a:r>
              <a:endParaRPr lang="nl-N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04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B879891A-E51A-4B72-8180-D89FB1D5304D}"/>
              </a:ext>
            </a:extLst>
          </p:cNvPr>
          <p:cNvGrpSpPr/>
          <p:nvPr/>
        </p:nvGrpSpPr>
        <p:grpSpPr>
          <a:xfrm>
            <a:off x="2901663" y="922614"/>
            <a:ext cx="5523783" cy="4212595"/>
            <a:chOff x="2901663" y="922614"/>
            <a:chExt cx="5523783" cy="421259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360103C-A46E-7CF6-9090-DD7674C3AE0B}"/>
                </a:ext>
              </a:extLst>
            </p:cNvPr>
            <p:cNvGrpSpPr/>
            <p:nvPr/>
          </p:nvGrpSpPr>
          <p:grpSpPr>
            <a:xfrm>
              <a:off x="2901663" y="1871309"/>
              <a:ext cx="2485612" cy="3263900"/>
              <a:chOff x="3289300" y="1136650"/>
              <a:chExt cx="2485612" cy="32639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F6E3765-0B4E-5857-8909-6B6A81D7A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26050" y="3028335"/>
                <a:ext cx="477130" cy="3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51A622-9FC4-3B1F-34ED-53A879670DCB}"/>
                  </a:ext>
                </a:extLst>
              </p:cNvPr>
              <p:cNvSpPr/>
              <p:nvPr/>
            </p:nvSpPr>
            <p:spPr>
              <a:xfrm>
                <a:off x="3289300" y="1136650"/>
                <a:ext cx="476250" cy="32639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9B9054-6889-6208-828D-CA5A449EEBCB}"/>
                  </a:ext>
                </a:extLst>
              </p:cNvPr>
              <p:cNvSpPr/>
              <p:nvPr/>
            </p:nvSpPr>
            <p:spPr>
              <a:xfrm rot="2553114">
                <a:off x="3596059" y="3245068"/>
                <a:ext cx="1431213" cy="567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914AE53-37D8-36D4-971B-49BF68532430}"/>
                  </a:ext>
                </a:extLst>
              </p:cNvPr>
              <p:cNvSpPr/>
              <p:nvPr/>
            </p:nvSpPr>
            <p:spPr>
              <a:xfrm>
                <a:off x="3702050" y="2705100"/>
                <a:ext cx="127000" cy="1270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CA7FF1-ED74-06E3-29E8-62C754C78CBC}"/>
                  </a:ext>
                </a:extLst>
              </p:cNvPr>
              <p:cNvSpPr/>
              <p:nvPr/>
            </p:nvSpPr>
            <p:spPr>
              <a:xfrm rot="8162539">
                <a:off x="4727677" y="3383609"/>
                <a:ext cx="1042107" cy="4571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C017B8-5C6C-267E-B4A3-0CB14928E4BE}"/>
                  </a:ext>
                </a:extLst>
              </p:cNvPr>
              <p:cNvSpPr/>
              <p:nvPr/>
            </p:nvSpPr>
            <p:spPr>
              <a:xfrm>
                <a:off x="4794281" y="3714751"/>
                <a:ext cx="127000" cy="1270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035177-8B4C-9265-7B26-3294FBCE9204}"/>
                  </a:ext>
                </a:extLst>
              </p:cNvPr>
              <p:cNvSpPr/>
              <p:nvPr/>
            </p:nvSpPr>
            <p:spPr>
              <a:xfrm>
                <a:off x="5577060" y="2964835"/>
                <a:ext cx="127000" cy="1270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92E8DDA-000A-A618-17BB-B58BD44A7C95}"/>
                  </a:ext>
                </a:extLst>
              </p:cNvPr>
              <p:cNvCxnSpPr>
                <a:cxnSpLocks/>
                <a:endCxn id="9" idx="6"/>
              </p:cNvCxnSpPr>
              <p:nvPr/>
            </p:nvCxnSpPr>
            <p:spPr>
              <a:xfrm flipH="1">
                <a:off x="4921281" y="3766166"/>
                <a:ext cx="781899" cy="120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35845CD-7056-B650-5C3F-3C28B5F4FDA0}"/>
                  </a:ext>
                </a:extLst>
              </p:cNvPr>
              <p:cNvSpPr/>
              <p:nvPr/>
            </p:nvSpPr>
            <p:spPr>
              <a:xfrm rot="330772">
                <a:off x="4454600" y="3185941"/>
                <a:ext cx="1029298" cy="1057620"/>
              </a:xfrm>
              <a:prstGeom prst="arc">
                <a:avLst>
                  <a:gd name="adj1" fmla="val 18598375"/>
                  <a:gd name="adj2" fmla="val 725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80B9A7A-66A6-199A-81B6-255CCC0D91A8}"/>
                  </a:ext>
                </a:extLst>
              </p:cNvPr>
              <p:cNvCxnSpPr>
                <a:cxnSpLocks/>
                <a:endCxn id="7" idx="6"/>
              </p:cNvCxnSpPr>
              <p:nvPr/>
            </p:nvCxnSpPr>
            <p:spPr>
              <a:xfrm flipH="1">
                <a:off x="3829050" y="2768600"/>
                <a:ext cx="15811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FC2920A-4686-F6D5-8C39-8182579BF6A6}"/>
                  </a:ext>
                </a:extLst>
              </p:cNvPr>
              <p:cNvSpPr/>
              <p:nvPr/>
            </p:nvSpPr>
            <p:spPr>
              <a:xfrm rot="2657196">
                <a:off x="3377259" y="2277890"/>
                <a:ext cx="1029298" cy="1057620"/>
              </a:xfrm>
              <a:prstGeom prst="arc">
                <a:avLst>
                  <a:gd name="adj1" fmla="val 18723404"/>
                  <a:gd name="adj2" fmla="val 725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0AB6BDA-8422-C160-44B1-AEF9ABBBC2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550" y="2768600"/>
                <a:ext cx="0" cy="266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8A034A7-FF88-5563-4250-0DEE2CBAEFB9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5639680" y="2376796"/>
                <a:ext cx="880" cy="5880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B7E2EE0-2DED-100C-2700-30828F31A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5325" y="2492991"/>
                <a:ext cx="18743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9B31BE-E992-6FD7-CA60-397E9F08E2D0}"/>
                  </a:ext>
                </a:extLst>
              </p:cNvPr>
              <p:cNvSpPr txBox="1"/>
              <p:nvPr/>
            </p:nvSpPr>
            <p:spPr>
              <a:xfrm>
                <a:off x="4013200" y="3321050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s_l</a:t>
                </a:r>
                <a:endParaRPr lang="nl-NL" sz="11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78CACE-E3DE-42AE-03C6-A234855E8D2C}"/>
                  </a:ext>
                </a:extLst>
              </p:cNvPr>
              <p:cNvSpPr txBox="1"/>
              <p:nvPr/>
            </p:nvSpPr>
            <p:spPr>
              <a:xfrm>
                <a:off x="4921281" y="3167391"/>
                <a:ext cx="3337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t_l</a:t>
                </a:r>
                <a:endParaRPr lang="nl-NL" sz="11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CE6D56-55F6-5AA9-1FAF-6389F55FE75B}"/>
                  </a:ext>
                </a:extLst>
              </p:cNvPr>
              <p:cNvSpPr txBox="1"/>
              <p:nvPr/>
            </p:nvSpPr>
            <p:spPr>
              <a:xfrm>
                <a:off x="4305931" y="2879210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α_l</a:t>
                </a:r>
                <a:endParaRPr lang="nl-NL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E25F9E-DA26-9A9A-E3BC-7DB12AEC21C0}"/>
                  </a:ext>
                </a:extLst>
              </p:cNvPr>
              <p:cNvSpPr txBox="1"/>
              <p:nvPr/>
            </p:nvSpPr>
            <p:spPr>
              <a:xfrm>
                <a:off x="5412312" y="3392649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100" dirty="0"/>
                  <a:t>β</a:t>
                </a:r>
                <a:r>
                  <a:rPr lang="en-US" sz="1100" dirty="0"/>
                  <a:t>_l</a:t>
                </a:r>
                <a:endParaRPr lang="nl-NL" sz="11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19B6BC-E24A-182F-9D1E-63E3DF2F4903}"/>
                  </a:ext>
                </a:extLst>
              </p:cNvPr>
              <p:cNvSpPr txBox="1"/>
              <p:nvPr/>
            </p:nvSpPr>
            <p:spPr>
              <a:xfrm>
                <a:off x="4914294" y="2773692"/>
                <a:ext cx="351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y_l</a:t>
                </a:r>
                <a:endParaRPr lang="nl-NL" sz="11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12C28A6-4434-0925-9E61-9DC15ACE650F}"/>
                  </a:ext>
                </a:extLst>
              </p:cNvPr>
              <p:cNvSpPr txBox="1"/>
              <p:nvPr/>
            </p:nvSpPr>
            <p:spPr>
              <a:xfrm>
                <a:off x="4526813" y="2239109"/>
                <a:ext cx="3177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ST</a:t>
                </a:r>
                <a:endParaRPr lang="nl-NL" sz="11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6D85E1D-B809-AC98-8A25-DD3D6F2B00C8}"/>
                </a:ext>
              </a:extLst>
            </p:cNvPr>
            <p:cNvGrpSpPr/>
            <p:nvPr/>
          </p:nvGrpSpPr>
          <p:grpSpPr>
            <a:xfrm flipH="1">
              <a:off x="5939834" y="922614"/>
              <a:ext cx="2485612" cy="3263900"/>
              <a:chOff x="3289300" y="1136650"/>
              <a:chExt cx="2485612" cy="326390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9B4E55-AF0B-1BF3-223F-4C18B815D8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26050" y="3028335"/>
                <a:ext cx="477130" cy="3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334D42-B0D5-9FEA-054E-AEB366B00383}"/>
                  </a:ext>
                </a:extLst>
              </p:cNvPr>
              <p:cNvSpPr/>
              <p:nvPr/>
            </p:nvSpPr>
            <p:spPr>
              <a:xfrm>
                <a:off x="3289300" y="1136650"/>
                <a:ext cx="476250" cy="32639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5A492A-F4ED-3BEF-C757-E882B7D6F049}"/>
                  </a:ext>
                </a:extLst>
              </p:cNvPr>
              <p:cNvSpPr/>
              <p:nvPr/>
            </p:nvSpPr>
            <p:spPr>
              <a:xfrm rot="2553114">
                <a:off x="3596059" y="3245068"/>
                <a:ext cx="1431213" cy="567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65AF525-6845-AC51-D41D-6E3F8A35890B}"/>
                  </a:ext>
                </a:extLst>
              </p:cNvPr>
              <p:cNvSpPr/>
              <p:nvPr/>
            </p:nvSpPr>
            <p:spPr>
              <a:xfrm>
                <a:off x="3702050" y="2705100"/>
                <a:ext cx="127000" cy="1270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C204E6-C1BD-62A6-F8BC-A687CA783633}"/>
                  </a:ext>
                </a:extLst>
              </p:cNvPr>
              <p:cNvSpPr/>
              <p:nvPr/>
            </p:nvSpPr>
            <p:spPr>
              <a:xfrm rot="8162539">
                <a:off x="4727677" y="3383609"/>
                <a:ext cx="1042107" cy="4571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CBEB8F7-B006-D154-AF7C-C9825448DCE0}"/>
                  </a:ext>
                </a:extLst>
              </p:cNvPr>
              <p:cNvSpPr/>
              <p:nvPr/>
            </p:nvSpPr>
            <p:spPr>
              <a:xfrm>
                <a:off x="4794281" y="3714751"/>
                <a:ext cx="127000" cy="1270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733764E-CDC3-017F-1A43-BF1495263CBF}"/>
                  </a:ext>
                </a:extLst>
              </p:cNvPr>
              <p:cNvSpPr/>
              <p:nvPr/>
            </p:nvSpPr>
            <p:spPr>
              <a:xfrm>
                <a:off x="5577060" y="2964835"/>
                <a:ext cx="127000" cy="12700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45A5274-C8AE-B72F-D17A-5E33816D17EC}"/>
                  </a:ext>
                </a:extLst>
              </p:cNvPr>
              <p:cNvCxnSpPr>
                <a:cxnSpLocks/>
                <a:endCxn id="52" idx="6"/>
              </p:cNvCxnSpPr>
              <p:nvPr/>
            </p:nvCxnSpPr>
            <p:spPr>
              <a:xfrm flipH="1">
                <a:off x="4921281" y="3766166"/>
                <a:ext cx="781899" cy="120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A4AFAFD2-A233-D7A6-EF18-CC78A5109D01}"/>
                  </a:ext>
                </a:extLst>
              </p:cNvPr>
              <p:cNvSpPr/>
              <p:nvPr/>
            </p:nvSpPr>
            <p:spPr>
              <a:xfrm rot="330772">
                <a:off x="4454600" y="3185941"/>
                <a:ext cx="1029298" cy="1057620"/>
              </a:xfrm>
              <a:prstGeom prst="arc">
                <a:avLst>
                  <a:gd name="adj1" fmla="val 18598375"/>
                  <a:gd name="adj2" fmla="val 725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945C44E-2479-D7BF-741F-2AC059E418BB}"/>
                  </a:ext>
                </a:extLst>
              </p:cNvPr>
              <p:cNvCxnSpPr>
                <a:cxnSpLocks/>
                <a:endCxn id="50" idx="6"/>
              </p:cNvCxnSpPr>
              <p:nvPr/>
            </p:nvCxnSpPr>
            <p:spPr>
              <a:xfrm flipH="1">
                <a:off x="3829050" y="2768600"/>
                <a:ext cx="15811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C9C4E377-16E2-7BBA-59EF-BFB49A085C58}"/>
                  </a:ext>
                </a:extLst>
              </p:cNvPr>
              <p:cNvSpPr/>
              <p:nvPr/>
            </p:nvSpPr>
            <p:spPr>
              <a:xfrm rot="2657196">
                <a:off x="3377259" y="2277890"/>
                <a:ext cx="1029298" cy="1057620"/>
              </a:xfrm>
              <a:prstGeom prst="arc">
                <a:avLst>
                  <a:gd name="adj1" fmla="val 18723404"/>
                  <a:gd name="adj2" fmla="val 725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B976F32-C814-CFAA-1216-86D6A978F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550" y="2768600"/>
                <a:ext cx="0" cy="266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6D9A82B-5BD2-F479-B7A6-F775E4141955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flipH="1" flipV="1">
                <a:off x="5639680" y="2376796"/>
                <a:ext cx="880" cy="5880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222BC86-88CE-2DD2-6359-7F498CC43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5325" y="2492991"/>
                <a:ext cx="18743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9A0E04E-996D-E36F-9FFA-AFE7EAFE9004}"/>
                  </a:ext>
                </a:extLst>
              </p:cNvPr>
              <p:cNvSpPr txBox="1"/>
              <p:nvPr/>
            </p:nvSpPr>
            <p:spPr>
              <a:xfrm>
                <a:off x="3995566" y="3321050"/>
                <a:ext cx="3593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s_r</a:t>
                </a:r>
                <a:endParaRPr lang="nl-NL" sz="11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323F95-DA66-41CA-B0DC-8EC330E4E647}"/>
                  </a:ext>
                </a:extLst>
              </p:cNvPr>
              <p:cNvSpPr txBox="1"/>
              <p:nvPr/>
            </p:nvSpPr>
            <p:spPr>
              <a:xfrm>
                <a:off x="4903649" y="3167391"/>
                <a:ext cx="351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t_r</a:t>
                </a:r>
                <a:endParaRPr lang="nl-NL" sz="11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E83DDF-084E-98DE-A894-FBEE2FA9B1EB}"/>
                  </a:ext>
                </a:extLst>
              </p:cNvPr>
              <p:cNvSpPr txBox="1"/>
              <p:nvPr/>
            </p:nvSpPr>
            <p:spPr>
              <a:xfrm>
                <a:off x="4288297" y="2879210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α_r</a:t>
                </a:r>
                <a:endParaRPr lang="nl-NL" sz="11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206891-02FC-DD05-B08F-4ABA2E356BE6}"/>
                  </a:ext>
                </a:extLst>
              </p:cNvPr>
              <p:cNvSpPr txBox="1"/>
              <p:nvPr/>
            </p:nvSpPr>
            <p:spPr>
              <a:xfrm>
                <a:off x="5394680" y="3392649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100" dirty="0"/>
                  <a:t>β</a:t>
                </a:r>
                <a:r>
                  <a:rPr lang="en-US" sz="1100" dirty="0"/>
                  <a:t>_r</a:t>
                </a:r>
                <a:endParaRPr lang="nl-NL" sz="11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055B9A9-49F3-7477-D4E5-8ED50435C55D}"/>
                  </a:ext>
                </a:extLst>
              </p:cNvPr>
              <p:cNvSpPr txBox="1"/>
              <p:nvPr/>
            </p:nvSpPr>
            <p:spPr>
              <a:xfrm>
                <a:off x="4896660" y="2773692"/>
                <a:ext cx="3690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/>
                  <a:t>y_r</a:t>
                </a:r>
                <a:endParaRPr lang="nl-NL" sz="11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85648C-C627-34B1-88D9-227CAFCF3F95}"/>
                  </a:ext>
                </a:extLst>
              </p:cNvPr>
              <p:cNvSpPr txBox="1"/>
              <p:nvPr/>
            </p:nvSpPr>
            <p:spPr>
              <a:xfrm>
                <a:off x="4526813" y="2239109"/>
                <a:ext cx="3177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ST</a:t>
                </a:r>
                <a:endParaRPr lang="nl-NL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834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Jasper Boogers</dc:creator>
  <cp:lastModifiedBy>Jasper Boogers</cp:lastModifiedBy>
  <cp:revision>3</cp:revision>
  <dcterms:created xsi:type="dcterms:W3CDTF">2022-05-25T14:09:51Z</dcterms:created>
  <dcterms:modified xsi:type="dcterms:W3CDTF">2022-05-25T15:19:39Z</dcterms:modified>
</cp:coreProperties>
</file>