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7066339-3171-4B0D-A879-66D66909E2D7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62C4395-53B9-475A-B742-96D67B09A594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Xamarin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Jasper </a:t>
            </a:r>
            <a:r>
              <a:rPr lang="de-DE" dirty="0" err="1" smtClean="0"/>
              <a:t>Bröker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1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Main.axml</a:t>
            </a:r>
            <a:endParaRPr lang="de-DE" dirty="0" smtClean="0"/>
          </a:p>
          <a:p>
            <a:pPr lvl="1"/>
            <a:r>
              <a:rPr lang="de-DE" dirty="0" smtClean="0"/>
              <a:t>User-Interface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endParaRPr lang="de-DE" dirty="0" smtClean="0"/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open </a:t>
            </a:r>
            <a:r>
              <a:rPr lang="de-DE" dirty="0" err="1" smtClean="0"/>
              <a:t>it</a:t>
            </a:r>
            <a:r>
              <a:rPr lang="de-DE" dirty="0" smtClean="0"/>
              <a:t> in </a:t>
            </a:r>
            <a:r>
              <a:rPr lang="de-DE" dirty="0" err="1" smtClean="0"/>
              <a:t>Xamarin</a:t>
            </a:r>
            <a:r>
              <a:rPr lang="de-DE" dirty="0" smtClean="0"/>
              <a:t> Studio </a:t>
            </a:r>
            <a:r>
              <a:rPr lang="de-DE" dirty="0" err="1" smtClean="0"/>
              <a:t>the</a:t>
            </a:r>
            <a:r>
              <a:rPr lang="de-DE" dirty="0" smtClean="0"/>
              <a:t> Android Designer </a:t>
            </a:r>
            <a:r>
              <a:rPr lang="de-DE" dirty="0" err="1" smtClean="0"/>
              <a:t>opened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933056"/>
            <a:ext cx="4680520" cy="27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MainActivity.cs</a:t>
            </a:r>
            <a:endParaRPr lang="de-DE" dirty="0" smtClean="0"/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powers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User-Interface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33056"/>
            <a:ext cx="4392488" cy="15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Platform</a:t>
            </a:r>
            <a:r>
              <a:rPr lang="de-DE" dirty="0" smtClean="0"/>
              <a:t> SDK-Access</a:t>
            </a:r>
          </a:p>
          <a:p>
            <a:pPr lvl="1"/>
            <a:r>
              <a:rPr lang="de-DE" dirty="0" smtClean="0"/>
              <a:t>iOS: </a:t>
            </a:r>
            <a:r>
              <a:rPr lang="de-DE" dirty="0" err="1" smtClean="0"/>
              <a:t>Apple‘s</a:t>
            </a:r>
            <a:r>
              <a:rPr lang="de-DE" dirty="0" smtClean="0"/>
              <a:t> </a:t>
            </a:r>
            <a:r>
              <a:rPr lang="de-DE" dirty="0" err="1" smtClean="0"/>
              <a:t>CocoaTouch</a:t>
            </a:r>
            <a:r>
              <a:rPr lang="de-DE" dirty="0" smtClean="0"/>
              <a:t> Framework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1"/>
            <a:r>
              <a:rPr lang="de-DE" dirty="0" smtClean="0"/>
              <a:t>Android: </a:t>
            </a:r>
            <a:r>
              <a:rPr lang="de-DE" dirty="0" err="1" smtClean="0"/>
              <a:t>Google‘s</a:t>
            </a:r>
            <a:r>
              <a:rPr lang="de-DE" dirty="0" smtClean="0"/>
              <a:t> Android SDK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1"/>
            <a:r>
              <a:rPr lang="de-DE" dirty="0" smtClean="0"/>
              <a:t>Windows Phone: SDK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implicity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WP-Apps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anyway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r>
              <a:rPr lang="de-DE" dirty="0" smtClean="0"/>
              <a:t> in C#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Cross-</a:t>
            </a:r>
            <a:r>
              <a:rPr lang="de-DE" dirty="0" err="1" smtClean="0"/>
              <a:t>Platform</a:t>
            </a:r>
            <a:r>
              <a:rPr lang="de-DE" dirty="0" smtClean="0"/>
              <a:t> Development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79" y="3140968"/>
            <a:ext cx="5904656" cy="338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Project </a:t>
            </a:r>
            <a:r>
              <a:rPr lang="de-DE" dirty="0" err="1" smtClean="0"/>
              <a:t>Structure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223062"/>
            <a:ext cx="2808312" cy="30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Divergences</a:t>
            </a:r>
            <a:endParaRPr lang="de-DE" dirty="0" smtClean="0"/>
          </a:p>
          <a:p>
            <a:pPr lvl="1"/>
            <a:r>
              <a:rPr lang="de-DE" dirty="0" smtClean="0"/>
              <a:t>Screen-Sizes</a:t>
            </a:r>
          </a:p>
          <a:p>
            <a:pPr lvl="1"/>
            <a:r>
              <a:rPr lang="de-DE" dirty="0" smtClean="0"/>
              <a:t>„Back“-Buttons</a:t>
            </a:r>
          </a:p>
          <a:p>
            <a:pPr lvl="1"/>
            <a:r>
              <a:rPr lang="de-DE" dirty="0" smtClean="0"/>
              <a:t>Keyboards (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Software)</a:t>
            </a:r>
          </a:p>
          <a:p>
            <a:pPr lvl="1"/>
            <a:r>
              <a:rPr lang="de-DE" dirty="0" smtClean="0"/>
              <a:t>Push-</a:t>
            </a:r>
            <a:r>
              <a:rPr lang="de-DE" dirty="0" err="1" smtClean="0"/>
              <a:t>Notifications</a:t>
            </a:r>
            <a:endParaRPr lang="de-DE" dirty="0" smtClean="0"/>
          </a:p>
          <a:p>
            <a:r>
              <a:rPr lang="de-DE" dirty="0" err="1" smtClean="0"/>
              <a:t>Dealing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Divergences</a:t>
            </a:r>
            <a:endParaRPr lang="de-DE" dirty="0" smtClean="0"/>
          </a:p>
          <a:p>
            <a:pPr lvl="1"/>
            <a:r>
              <a:rPr lang="de-DE" dirty="0" smtClean="0"/>
              <a:t>Implementations via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 lvl="1"/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compilation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6808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Compilation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941168"/>
            <a:ext cx="2874559" cy="10188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48486"/>
            <a:ext cx="4288903" cy="9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Portable Class Libraries</a:t>
            </a:r>
          </a:p>
          <a:p>
            <a:pPr lvl="1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libraries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581432"/>
            <a:ext cx="4139952" cy="32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Shared</a:t>
            </a:r>
            <a:r>
              <a:rPr lang="de-DE" dirty="0" smtClean="0"/>
              <a:t> Project</a:t>
            </a:r>
          </a:p>
          <a:p>
            <a:pPr lvl="1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different </a:t>
            </a:r>
            <a:r>
              <a:rPr lang="de-DE" dirty="0" err="1" smtClean="0"/>
              <a:t>projects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Platform</a:t>
            </a:r>
            <a:r>
              <a:rPr lang="de-DE" dirty="0"/>
              <a:t> 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541609"/>
            <a:ext cx="5760640" cy="30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Framework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r>
              <a:rPr lang="de-DE" dirty="0" err="1" smtClean="0"/>
              <a:t>Using</a:t>
            </a:r>
            <a:r>
              <a:rPr lang="de-DE" dirty="0" smtClean="0"/>
              <a:t> native </a:t>
            </a:r>
            <a:r>
              <a:rPr lang="de-DE" dirty="0" err="1" smtClean="0"/>
              <a:t>controls</a:t>
            </a:r>
            <a:r>
              <a:rPr lang="de-DE" dirty="0" smtClean="0"/>
              <a:t> 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rendering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Xamarin.Forms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in a portable </a:t>
            </a:r>
            <a:r>
              <a:rPr lang="de-DE" dirty="0" err="1" smtClean="0"/>
              <a:t>class</a:t>
            </a:r>
            <a:r>
              <a:rPr lang="de-DE" dirty="0" smtClean="0"/>
              <a:t> Library</a:t>
            </a:r>
          </a:p>
          <a:p>
            <a:r>
              <a:rPr lang="de-DE" dirty="0" err="1" smtClean="0"/>
              <a:t>Platform</a:t>
            </a:r>
            <a:r>
              <a:rPr lang="de-DE" dirty="0" err="1"/>
              <a:t>-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consume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Xamarin.Forms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5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Xamarin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Xamarin</a:t>
            </a:r>
            <a:r>
              <a:rPr lang="de-DE" dirty="0"/>
              <a:t> </a:t>
            </a:r>
            <a:r>
              <a:rPr lang="de-DE" dirty="0" smtClean="0"/>
              <a:t>Studio</a:t>
            </a:r>
          </a:p>
          <a:p>
            <a:r>
              <a:rPr lang="de-DE" dirty="0" smtClean="0"/>
              <a:t>iOS-App Development</a:t>
            </a:r>
          </a:p>
          <a:p>
            <a:r>
              <a:rPr lang="de-DE" dirty="0" smtClean="0"/>
              <a:t>Android-App Development</a:t>
            </a:r>
          </a:p>
          <a:p>
            <a:r>
              <a:rPr lang="de-DE" dirty="0" smtClean="0"/>
              <a:t>Cross-</a:t>
            </a:r>
            <a:r>
              <a:rPr lang="de-DE" dirty="0" err="1" smtClean="0"/>
              <a:t>Platform</a:t>
            </a:r>
            <a:r>
              <a:rPr lang="de-DE" dirty="0" smtClean="0"/>
              <a:t> Development</a:t>
            </a:r>
          </a:p>
          <a:p>
            <a:r>
              <a:rPr lang="de-DE" dirty="0" err="1" smtClean="0"/>
              <a:t>Xamarin.Forms</a:t>
            </a:r>
            <a:endParaRPr lang="de-DE" dirty="0" smtClean="0"/>
          </a:p>
          <a:p>
            <a:r>
              <a:rPr lang="de-DE" smtClean="0"/>
              <a:t>Hands-On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7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Xamarin.Forms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536504" cy="33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on iOS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Xamarin.Forms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6" y="3284984"/>
            <a:ext cx="7553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on Android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4" y="3175180"/>
            <a:ext cx="74199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on Windows Phone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Xamarin.Forms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60" y="3212976"/>
            <a:ext cx="7419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find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on: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https</a:t>
            </a:r>
            <a:r>
              <a:rPr lang="de-DE" dirty="0"/>
              <a:t>://github.com/JasperBroeker/ePortfolio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4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Founded</a:t>
            </a:r>
            <a:r>
              <a:rPr lang="de-DE" dirty="0" smtClean="0"/>
              <a:t> in May 2011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Microsoft </a:t>
            </a:r>
            <a:r>
              <a:rPr lang="de-DE" dirty="0" err="1" smtClean="0">
                <a:sym typeface="Wingdings" panose="05000000000000000000" pitchFamily="2" charset="2"/>
              </a:rPr>
              <a:t>acquired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Xamarin</a:t>
            </a:r>
            <a:r>
              <a:rPr lang="de-DE" dirty="0" smtClean="0">
                <a:sym typeface="Wingdings" panose="05000000000000000000" pitchFamily="2" charset="2"/>
              </a:rPr>
              <a:t> in 2016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Develop</a:t>
            </a:r>
            <a:r>
              <a:rPr lang="de-DE" dirty="0" smtClean="0">
                <a:sym typeface="Wingdings" panose="05000000000000000000" pitchFamily="2" charset="2"/>
              </a:rPr>
              <a:t> native Android, iOS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Windows-Phone </a:t>
            </a:r>
            <a:r>
              <a:rPr lang="de-DE" dirty="0" err="1" smtClean="0">
                <a:sym typeface="Wingdings" panose="05000000000000000000" pitchFamily="2" charset="2"/>
              </a:rPr>
              <a:t>applications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C#-</a:t>
            </a:r>
            <a:r>
              <a:rPr lang="de-DE" dirty="0" err="1" smtClean="0">
                <a:sym typeface="Wingdings" panose="05000000000000000000" pitchFamily="2" charset="2"/>
              </a:rPr>
              <a:t>shared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codebase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Native User-Interfaces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Xamarin</a:t>
            </a:r>
            <a:r>
              <a:rPr lang="de-DE" dirty="0" smtClean="0">
                <a:sym typeface="Wingdings" panose="05000000000000000000" pitchFamily="2" charset="2"/>
              </a:rPr>
              <a:t> IDE: </a:t>
            </a:r>
            <a:r>
              <a:rPr lang="de-DE" dirty="0" err="1" smtClean="0">
                <a:sym typeface="Wingdings" panose="05000000000000000000" pitchFamily="2" charset="2"/>
              </a:rPr>
              <a:t>Xamarin</a:t>
            </a:r>
            <a:r>
              <a:rPr lang="de-DE" dirty="0" smtClean="0">
                <a:sym typeface="Wingdings" panose="05000000000000000000" pitchFamily="2" charset="2"/>
              </a:rPr>
              <a:t> Studio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Xamarin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Contextual</a:t>
            </a:r>
            <a:r>
              <a:rPr lang="de-DE" dirty="0" smtClean="0"/>
              <a:t> Highlights</a:t>
            </a:r>
          </a:p>
          <a:p>
            <a:r>
              <a:rPr lang="de-DE" dirty="0" err="1" smtClean="0"/>
              <a:t>Refactoring</a:t>
            </a:r>
            <a:endParaRPr lang="de-DE" dirty="0" smtClean="0"/>
          </a:p>
          <a:p>
            <a:r>
              <a:rPr lang="de-DE" dirty="0" smtClean="0"/>
              <a:t>Version Control</a:t>
            </a:r>
          </a:p>
          <a:p>
            <a:r>
              <a:rPr lang="de-DE" dirty="0" err="1" smtClean="0"/>
              <a:t>NuGet</a:t>
            </a:r>
            <a:r>
              <a:rPr lang="de-DE" dirty="0" smtClean="0"/>
              <a:t> </a:t>
            </a:r>
          </a:p>
          <a:p>
            <a:r>
              <a:rPr lang="de-DE" dirty="0" smtClean="0"/>
              <a:t>Syntax </a:t>
            </a:r>
            <a:r>
              <a:rPr lang="de-DE" dirty="0" err="1" smtClean="0"/>
              <a:t>Highlighting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Xamarin</a:t>
            </a:r>
            <a:r>
              <a:rPr lang="de-DE" dirty="0" smtClean="0"/>
              <a:t> Studio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7890">
            <a:off x="4479116" y="2724708"/>
            <a:ext cx="2733675" cy="10191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293">
            <a:off x="6329110" y="3832919"/>
            <a:ext cx="2762250" cy="990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8577">
            <a:off x="3536163" y="4933434"/>
            <a:ext cx="27336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Native User-Interfaces </a:t>
            </a:r>
            <a:r>
              <a:rPr lang="de-DE" dirty="0" err="1" smtClean="0"/>
              <a:t>for</a:t>
            </a:r>
            <a:r>
              <a:rPr lang="de-DE" dirty="0" smtClean="0"/>
              <a:t> Android </a:t>
            </a:r>
            <a:r>
              <a:rPr lang="de-DE" dirty="0" err="1" smtClean="0"/>
              <a:t>and</a:t>
            </a:r>
            <a:r>
              <a:rPr lang="de-DE" dirty="0" smtClean="0"/>
              <a:t> iOS</a:t>
            </a:r>
          </a:p>
          <a:p>
            <a:pPr marL="301943" lvl="1" indent="0">
              <a:buNone/>
            </a:pPr>
            <a:endParaRPr lang="de-DE" dirty="0"/>
          </a:p>
          <a:p>
            <a:pPr marL="301943" lvl="1" indent="0">
              <a:buNone/>
            </a:pPr>
            <a:r>
              <a:rPr lang="de-DE" dirty="0" smtClean="0"/>
              <a:t>Android Designer				iOS Designer</a:t>
            </a:r>
          </a:p>
          <a:p>
            <a:pPr marL="301943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Xamarin</a:t>
            </a:r>
            <a:r>
              <a:rPr lang="de-DE" dirty="0" smtClean="0"/>
              <a:t> Studio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7072"/>
            <a:ext cx="3967697" cy="21837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36688"/>
            <a:ext cx="3745196" cy="21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iOS-App Development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8" y="3140968"/>
            <a:ext cx="7272808" cy="33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Main.cs</a:t>
            </a:r>
            <a:endParaRPr lang="de-DE" dirty="0" smtClean="0"/>
          </a:p>
          <a:p>
            <a:pPr lvl="1"/>
            <a:r>
              <a:rPr lang="de-DE" dirty="0" smtClean="0"/>
              <a:t>Main </a:t>
            </a:r>
            <a:r>
              <a:rPr lang="de-DE" dirty="0" err="1" smtClean="0"/>
              <a:t>entry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pPr lvl="1"/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Xamarin.iOS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endParaRPr lang="de-DE" dirty="0" smtClean="0"/>
          </a:p>
          <a:p>
            <a:pPr lvl="1"/>
            <a:r>
              <a:rPr lang="de-DE" dirty="0" smtClean="0"/>
              <a:t>Passes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delegate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handle OS </a:t>
            </a:r>
            <a:r>
              <a:rPr lang="de-DE" dirty="0" err="1" smtClean="0"/>
              <a:t>events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iOS-App Development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5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Delegate</a:t>
            </a:r>
            <a:endParaRPr lang="de-DE" dirty="0" smtClean="0"/>
          </a:p>
          <a:p>
            <a:pPr lvl="1"/>
            <a:r>
              <a:rPr lang="de-DE" dirty="0" err="1" smtClean="0"/>
              <a:t>Lives</a:t>
            </a:r>
            <a:r>
              <a:rPr lang="de-DE" dirty="0" smtClean="0"/>
              <a:t> in </a:t>
            </a:r>
            <a:r>
              <a:rPr lang="de-DE" dirty="0" err="1" smtClean="0"/>
              <a:t>AppDelegate.cs</a:t>
            </a:r>
            <a:endParaRPr lang="de-DE" dirty="0" smtClean="0"/>
          </a:p>
          <a:p>
            <a:pPr lvl="1"/>
            <a:r>
              <a:rPr lang="de-DE" dirty="0" smtClean="0"/>
              <a:t>Handles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  <a:p>
            <a:pPr lvl="1"/>
            <a:r>
              <a:rPr lang="de-DE" dirty="0" smtClean="0"/>
              <a:t>Class </a:t>
            </a:r>
            <a:r>
              <a:rPr lang="de-DE" dirty="0" err="1" smtClean="0"/>
              <a:t>manages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pPr lvl="1"/>
            <a:r>
              <a:rPr lang="de-DE" dirty="0" err="1" smtClean="0"/>
              <a:t>Subscribing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iOS-App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30717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 smtClean="0"/>
          </a:p>
          <a:p>
            <a:pPr lvl="1"/>
            <a:endParaRPr lang="de-DE" dirty="0" smtClean="0"/>
          </a:p>
          <a:p>
            <a:pPr lvl="4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Android-App </a:t>
            </a:r>
            <a:r>
              <a:rPr lang="de-DE" dirty="0"/>
              <a:t>Development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51054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336</Words>
  <Application>Microsoft Office PowerPoint</Application>
  <PresentationFormat>Bildschirmpräsentation (4:3)</PresentationFormat>
  <Paragraphs>92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Wellenform</vt:lpstr>
      <vt:lpstr>Xamarin</vt:lpstr>
      <vt:lpstr>Agenda</vt:lpstr>
      <vt:lpstr>What is Xamarin?</vt:lpstr>
      <vt:lpstr>Xamarin Studio</vt:lpstr>
      <vt:lpstr>Xamarin Studio</vt:lpstr>
      <vt:lpstr>iOS-App Development</vt:lpstr>
      <vt:lpstr>iOS-App Development</vt:lpstr>
      <vt:lpstr>iOS-App Development</vt:lpstr>
      <vt:lpstr>Android-App Development</vt:lpstr>
      <vt:lpstr>Android-App Development</vt:lpstr>
      <vt:lpstr>Android-App Development</vt:lpstr>
      <vt:lpstr>Cross-Platform Development</vt:lpstr>
      <vt:lpstr>Cross-Platform Development</vt:lpstr>
      <vt:lpstr>Cross-Platform Development</vt:lpstr>
      <vt:lpstr>Cross-Platform Development</vt:lpstr>
      <vt:lpstr>Cross-Platform Development</vt:lpstr>
      <vt:lpstr>Cross-Platform Development</vt:lpstr>
      <vt:lpstr>Cross-Platform Development</vt:lpstr>
      <vt:lpstr>Xamarin.Forms</vt:lpstr>
      <vt:lpstr>Xamarin.Forms</vt:lpstr>
      <vt:lpstr>Xamarin.Forms</vt:lpstr>
      <vt:lpstr>PowerPoint-Präsentation</vt:lpstr>
      <vt:lpstr>Xamarin.Forms</vt:lpstr>
      <vt:lpstr>Hands-On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Jasper</dc:creator>
  <cp:lastModifiedBy>Jasper</cp:lastModifiedBy>
  <cp:revision>56</cp:revision>
  <dcterms:created xsi:type="dcterms:W3CDTF">2016-05-29T09:02:08Z</dcterms:created>
  <dcterms:modified xsi:type="dcterms:W3CDTF">2016-05-31T22:56:59Z</dcterms:modified>
</cp:coreProperties>
</file>