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0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r>
              <a:rPr lang="de-DE" dirty="0" smtClean="0"/>
              <a:t> Hands-On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55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/>
              <a:t> </a:t>
            </a:r>
            <a:r>
              <a:rPr lang="de-DE" dirty="0" smtClean="0"/>
              <a:t>will </a:t>
            </a:r>
            <a:r>
              <a:rPr lang="de-DE" dirty="0" err="1" smtClean="0"/>
              <a:t>checkout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is</a:t>
            </a:r>
            <a:r>
              <a:rPr lang="de-DE" dirty="0" smtClean="0"/>
              <a:t> a simple </a:t>
            </a:r>
            <a:r>
              <a:rPr lang="de-DE" dirty="0" err="1" smtClean="0"/>
              <a:t>application</a:t>
            </a:r>
            <a:r>
              <a:rPr lang="de-DE" dirty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a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counter</a:t>
            </a:r>
            <a:r>
              <a:rPr lang="de-DE" dirty="0" smtClean="0"/>
              <a:t>. </a:t>
            </a:r>
          </a:p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incremented</a:t>
            </a:r>
            <a:r>
              <a:rPr lang="de-DE" dirty="0" smtClean="0"/>
              <a:t> 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34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Initializes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mobile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in a </a:t>
            </a:r>
            <a:r>
              <a:rPr lang="de-DE" dirty="0" err="1" smtClean="0"/>
              <a:t>simulator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MainActivity.cs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82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handles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endParaRPr lang="de-DE" dirty="0" smtClean="0"/>
          </a:p>
          <a:p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initilized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endParaRPr lang="de-DE" dirty="0" smtClean="0"/>
          </a:p>
          <a:p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hits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increased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ButtonCodePage.cs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18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 out </a:t>
            </a:r>
            <a:r>
              <a:rPr lang="de-DE" dirty="0" err="1" smtClean="0"/>
              <a:t>the</a:t>
            </a:r>
            <a:r>
              <a:rPr lang="de-DE" dirty="0" smtClean="0"/>
              <a:t> Hands-On Project</a:t>
            </a:r>
            <a:r>
              <a:rPr lang="de-DE" dirty="0" smtClean="0"/>
              <a:t>!</a:t>
            </a:r>
          </a:p>
          <a:p>
            <a:r>
              <a:rPr lang="de-DE" dirty="0"/>
              <a:t>https://github.com/JasperBroeker/ePortfolio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26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MainActivity.cs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OnCreate</a:t>
            </a:r>
            <a:r>
              <a:rPr lang="de-DE" dirty="0" smtClean="0">
                <a:sym typeface="Wingdings" panose="05000000000000000000" pitchFamily="2" charset="2"/>
              </a:rPr>
              <a:t> (Bundle </a:t>
            </a:r>
            <a:r>
              <a:rPr lang="de-DE" dirty="0" err="1" smtClean="0">
                <a:sym typeface="Wingdings" panose="05000000000000000000" pitchFamily="2" charset="2"/>
              </a:rPr>
              <a:t>bundle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 smtClean="0"/>
              <a:t>Initialize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endParaRPr lang="de-DE" dirty="0" smtClean="0"/>
          </a:p>
          <a:p>
            <a:pPr lvl="2"/>
            <a:r>
              <a:rPr lang="de-DE" dirty="0" err="1"/>
              <a:t>base.OnCreate</a:t>
            </a:r>
            <a:r>
              <a:rPr lang="de-DE" dirty="0"/>
              <a:t>(</a:t>
            </a:r>
            <a:r>
              <a:rPr lang="de-DE" dirty="0" err="1"/>
              <a:t>bundle</a:t>
            </a:r>
            <a:r>
              <a:rPr lang="de-DE" dirty="0"/>
              <a:t>); </a:t>
            </a:r>
          </a:p>
          <a:p>
            <a:pPr lvl="1"/>
            <a:r>
              <a:rPr lang="de-DE" dirty="0" smtClean="0"/>
              <a:t>Initialize </a:t>
            </a:r>
            <a:r>
              <a:rPr lang="de-DE" dirty="0" err="1" smtClean="0"/>
              <a:t>Xamarins.Forms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/>
              <a:t>Xamarin.Forms.Forms.Init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 </a:t>
            </a:r>
            <a:r>
              <a:rPr lang="de-DE" dirty="0" err="1"/>
              <a:t>bundle</a:t>
            </a:r>
            <a:r>
              <a:rPr lang="de-DE" dirty="0"/>
              <a:t>); </a:t>
            </a:r>
            <a:endParaRPr lang="de-DE" dirty="0" smtClean="0"/>
          </a:p>
          <a:p>
            <a:pPr lvl="1"/>
            <a:r>
              <a:rPr lang="de-DE" dirty="0" smtClean="0"/>
              <a:t>Initialize </a:t>
            </a:r>
            <a:r>
              <a:rPr lang="de-DE" dirty="0" err="1" smtClean="0"/>
              <a:t>your</a:t>
            </a:r>
            <a:r>
              <a:rPr lang="de-DE" dirty="0" smtClean="0"/>
              <a:t> Android </a:t>
            </a:r>
            <a:r>
              <a:rPr lang="de-DE" dirty="0" err="1" smtClean="0"/>
              <a:t>Application</a:t>
            </a:r>
            <a:endParaRPr lang="de-DE" dirty="0"/>
          </a:p>
          <a:p>
            <a:pPr lvl="2"/>
            <a:r>
              <a:rPr lang="de-DE" dirty="0" err="1" smtClean="0"/>
              <a:t>LoadApplication</a:t>
            </a:r>
            <a:r>
              <a:rPr lang="de-DE" dirty="0" smtClean="0"/>
              <a:t>(</a:t>
            </a:r>
            <a:r>
              <a:rPr lang="de-DE" dirty="0" err="1" smtClean="0"/>
              <a:t>new</a:t>
            </a:r>
            <a:r>
              <a:rPr lang="de-DE" dirty="0"/>
              <a:t> App());</a:t>
            </a:r>
            <a:br>
              <a:rPr lang="de-DE" dirty="0"/>
            </a:b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48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ButtonCodePage.cs</a:t>
            </a:r>
            <a:endParaRPr lang="de-DE" dirty="0" smtClean="0"/>
          </a:p>
          <a:p>
            <a:pPr lvl="1"/>
            <a:r>
              <a:rPr lang="de-DE" dirty="0" smtClean="0"/>
              <a:t>Create a Button </a:t>
            </a:r>
            <a:r>
              <a:rPr lang="de-DE" dirty="0" err="1" smtClean="0"/>
              <a:t>which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endParaRPr lang="de-DE" dirty="0" smtClean="0"/>
          </a:p>
          <a:p>
            <a:pPr lvl="2"/>
            <a:r>
              <a:rPr lang="en-US" dirty="0"/>
              <a:t> Button </a:t>
            </a:r>
            <a:r>
              <a:rPr lang="en-US" dirty="0" err="1"/>
              <a:t>button</a:t>
            </a:r>
            <a:r>
              <a:rPr lang="en-US" dirty="0"/>
              <a:t> = new Button</a:t>
            </a:r>
            <a:br>
              <a:rPr lang="en-US" dirty="0"/>
            </a:br>
            <a:r>
              <a:rPr lang="en-US" dirty="0"/>
              <a:t>            {</a:t>
            </a:r>
            <a:br>
              <a:rPr lang="en-US" dirty="0"/>
            </a:br>
            <a:r>
              <a:rPr lang="en-US" dirty="0"/>
              <a:t>                Text = </a:t>
            </a:r>
            <a:r>
              <a:rPr lang="en-US" dirty="0" err="1" smtClean="0"/>
              <a:t>String.Format</a:t>
            </a:r>
            <a:r>
              <a:rPr lang="en-US" dirty="0" smtClean="0"/>
              <a:t>("Some Text!")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}; 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90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ButtonCodePage.cs</a:t>
            </a:r>
            <a:endParaRPr lang="de-DE" dirty="0" smtClean="0"/>
          </a:p>
          <a:p>
            <a:pPr lvl="1"/>
            <a:r>
              <a:rPr lang="de-DE" dirty="0" smtClean="0"/>
              <a:t>Button Click Event </a:t>
            </a:r>
            <a:r>
              <a:rPr lang="de-DE" dirty="0" smtClean="0">
                <a:sym typeface="Wingdings" panose="05000000000000000000" pitchFamily="2" charset="2"/>
              </a:rPr>
              <a:t> The </a:t>
            </a:r>
            <a:r>
              <a:rPr lang="de-DE" dirty="0" err="1" smtClean="0">
                <a:sym typeface="Wingdings" panose="05000000000000000000" pitchFamily="2" charset="2"/>
              </a:rPr>
              <a:t>counter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gets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incremented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displayed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when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user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tap</a:t>
            </a:r>
            <a:r>
              <a:rPr lang="de-DE" dirty="0" smtClean="0">
                <a:sym typeface="Wingdings" panose="05000000000000000000" pitchFamily="2" charset="2"/>
              </a:rPr>
              <a:t> on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device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screen</a:t>
            </a:r>
            <a:endParaRPr lang="de-DE" dirty="0" smtClean="0"/>
          </a:p>
          <a:p>
            <a:pPr lvl="2"/>
            <a:r>
              <a:rPr lang="en-US" dirty="0"/>
              <a:t> count++;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 smtClean="0"/>
              <a:t>button.Text</a:t>
            </a:r>
            <a:r>
              <a:rPr lang="en-US" dirty="0"/>
              <a:t> = 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 smtClean="0"/>
              <a:t>String.Format</a:t>
            </a:r>
            <a:r>
              <a:rPr lang="en-US" dirty="0"/>
              <a:t>("{0} click{1}!", count, count == 1 ? "" : "s");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913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169</Words>
  <Application>Microsoft Office PowerPoint</Application>
  <PresentationFormat>Bildschirmpräsentation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Wellenform</vt:lpstr>
      <vt:lpstr>Xamarin Hands-On</vt:lpstr>
      <vt:lpstr>What does the program?</vt:lpstr>
      <vt:lpstr>MainActivity.cs</vt:lpstr>
      <vt:lpstr>ButtonCodePage.cs</vt:lpstr>
      <vt:lpstr>Hands-On</vt:lpstr>
      <vt:lpstr>Hands-On</vt:lpstr>
      <vt:lpstr>Hands-On</vt:lpstr>
      <vt:lpstr>Hands-On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Hands-On</dc:title>
  <dc:creator>Jasper</dc:creator>
  <cp:lastModifiedBy>Jasper</cp:lastModifiedBy>
  <cp:revision>11</cp:revision>
  <dcterms:created xsi:type="dcterms:W3CDTF">2016-05-31T21:42:11Z</dcterms:created>
  <dcterms:modified xsi:type="dcterms:W3CDTF">2016-06-05T23:32:31Z</dcterms:modified>
</cp:coreProperties>
</file>