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86"/>
  </p:notesMasterIdLst>
  <p:sldIdLst>
    <p:sldId id="256" r:id="rId5"/>
    <p:sldId id="365" r:id="rId6"/>
    <p:sldId id="476" r:id="rId7"/>
    <p:sldId id="407" r:id="rId8"/>
    <p:sldId id="408" r:id="rId9"/>
    <p:sldId id="398" r:id="rId10"/>
    <p:sldId id="410" r:id="rId11"/>
    <p:sldId id="409" r:id="rId12"/>
    <p:sldId id="399" r:id="rId13"/>
    <p:sldId id="411" r:id="rId14"/>
    <p:sldId id="400" r:id="rId15"/>
    <p:sldId id="401" r:id="rId16"/>
    <p:sldId id="402" r:id="rId17"/>
    <p:sldId id="403" r:id="rId18"/>
    <p:sldId id="412" r:id="rId19"/>
    <p:sldId id="440" r:id="rId20"/>
    <p:sldId id="367" r:id="rId21"/>
    <p:sldId id="404" r:id="rId22"/>
    <p:sldId id="405" r:id="rId23"/>
    <p:sldId id="421" r:id="rId24"/>
    <p:sldId id="420" r:id="rId25"/>
    <p:sldId id="418" r:id="rId26"/>
    <p:sldId id="414" r:id="rId27"/>
    <p:sldId id="419" r:id="rId28"/>
    <p:sldId id="416" r:id="rId29"/>
    <p:sldId id="417" r:id="rId30"/>
    <p:sldId id="474" r:id="rId31"/>
    <p:sldId id="475" r:id="rId32"/>
    <p:sldId id="441" r:id="rId33"/>
    <p:sldId id="437" r:id="rId34"/>
    <p:sldId id="327" r:id="rId35"/>
    <p:sldId id="438" r:id="rId36"/>
    <p:sldId id="424" r:id="rId37"/>
    <p:sldId id="442" r:id="rId38"/>
    <p:sldId id="425" r:id="rId39"/>
    <p:sldId id="415" r:id="rId40"/>
    <p:sldId id="439" r:id="rId41"/>
    <p:sldId id="426" r:id="rId42"/>
    <p:sldId id="427" r:id="rId43"/>
    <p:sldId id="428" r:id="rId44"/>
    <p:sldId id="443" r:id="rId45"/>
    <p:sldId id="447" r:id="rId46"/>
    <p:sldId id="430" r:id="rId47"/>
    <p:sldId id="448" r:id="rId48"/>
    <p:sldId id="477" r:id="rId49"/>
    <p:sldId id="478" r:id="rId50"/>
    <p:sldId id="481" r:id="rId51"/>
    <p:sldId id="444" r:id="rId52"/>
    <p:sldId id="431" r:id="rId53"/>
    <p:sldId id="449" r:id="rId54"/>
    <p:sldId id="450" r:id="rId55"/>
    <p:sldId id="451" r:id="rId56"/>
    <p:sldId id="480" r:id="rId57"/>
    <p:sldId id="445" r:id="rId58"/>
    <p:sldId id="432" r:id="rId59"/>
    <p:sldId id="452" r:id="rId60"/>
    <p:sldId id="453" r:id="rId61"/>
    <p:sldId id="454" r:id="rId62"/>
    <p:sldId id="433" r:id="rId63"/>
    <p:sldId id="446" r:id="rId64"/>
    <p:sldId id="434" r:id="rId65"/>
    <p:sldId id="435" r:id="rId66"/>
    <p:sldId id="457" r:id="rId67"/>
    <p:sldId id="436" r:id="rId68"/>
    <p:sldId id="458" r:id="rId69"/>
    <p:sldId id="462" r:id="rId70"/>
    <p:sldId id="470" r:id="rId71"/>
    <p:sldId id="466" r:id="rId72"/>
    <p:sldId id="472" r:id="rId73"/>
    <p:sldId id="473" r:id="rId74"/>
    <p:sldId id="471" r:id="rId75"/>
    <p:sldId id="467" r:id="rId76"/>
    <p:sldId id="617" r:id="rId77"/>
    <p:sldId id="463" r:id="rId78"/>
    <p:sldId id="460" r:id="rId79"/>
    <p:sldId id="464" r:id="rId80"/>
    <p:sldId id="423" r:id="rId81"/>
    <p:sldId id="264" r:id="rId82"/>
    <p:sldId id="455" r:id="rId83"/>
    <p:sldId id="456" r:id="rId84"/>
    <p:sldId id="465" r:id="rId85"/>
  </p:sldIdLst>
  <p:sldSz cx="17338675" cy="9753600"/>
  <p:notesSz cx="7104063" cy="10234613"/>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per Degraeuwe" initials="JD" lastIdx="1" clrIdx="0">
    <p:extLst>
      <p:ext uri="{19B8F6BF-5375-455C-9EA6-DF929625EA0E}">
        <p15:presenceInfo xmlns:p15="http://schemas.microsoft.com/office/powerpoint/2012/main" userId="S-1-5-21-4030456262-320625612-449655040-1752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FD81"/>
    <a:srgbClr val="A3DBB2"/>
    <a:srgbClr val="DFAA9F"/>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1" autoAdjust="0"/>
    <p:restoredTop sz="82839" autoAdjust="0"/>
  </p:normalViewPr>
  <p:slideViewPr>
    <p:cSldViewPr snapToGrid="0" showGuides="1">
      <p:cViewPr varScale="1">
        <p:scale>
          <a:sx n="49" d="100"/>
          <a:sy n="49" d="100"/>
        </p:scale>
        <p:origin x="451" y="58"/>
      </p:cViewPr>
      <p:guideLst>
        <p:guide orient="horz" pos="3072"/>
        <p:guide pos="5461"/>
      </p:guideLst>
    </p:cSldViewPr>
  </p:slideViewPr>
  <p:outlineViewPr>
    <p:cViewPr>
      <p:scale>
        <a:sx n="33" d="100"/>
        <a:sy n="33" d="100"/>
      </p:scale>
      <p:origin x="0" y="-8462"/>
    </p:cViewPr>
  </p:outlineViewPr>
  <p:notesTextViewPr>
    <p:cViewPr>
      <p:scale>
        <a:sx n="1" d="1"/>
        <a:sy n="1" d="1"/>
      </p:scale>
      <p:origin x="0" y="0"/>
    </p:cViewPr>
  </p:notesTextViewPr>
  <p:sorterViewPr>
    <p:cViewPr>
      <p:scale>
        <a:sx n="100" d="100"/>
        <a:sy n="100" d="100"/>
      </p:scale>
      <p:origin x="0" y="-31382"/>
    </p:cViewPr>
  </p:sorterViewPr>
  <p:notesViewPr>
    <p:cSldViewPr snapToGrid="0">
      <p:cViewPr varScale="1">
        <p:scale>
          <a:sx n="66" d="100"/>
          <a:sy n="66" d="100"/>
        </p:scale>
        <p:origin x="2280" y="3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commentAuthors" Target="commentAuthor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per Degraeuwe" userId="27bed195-a46e-430a-89e8-7739ff05d0f2" providerId="ADAL" clId="{21B6420A-B49C-4637-9CC3-ED2640816930}"/>
    <pc:docChg chg="modSld">
      <pc:chgData name="Jasper Degraeuwe" userId="27bed195-a46e-430a-89e8-7739ff05d0f2" providerId="ADAL" clId="{21B6420A-B49C-4637-9CC3-ED2640816930}" dt="2022-11-21T18:05:09.357" v="0"/>
      <pc:docMkLst>
        <pc:docMk/>
      </pc:docMkLst>
      <pc:sldChg chg="delSp modTransition modAnim">
        <pc:chgData name="Jasper Degraeuwe" userId="27bed195-a46e-430a-89e8-7739ff05d0f2" providerId="ADAL" clId="{21B6420A-B49C-4637-9CC3-ED2640816930}" dt="2022-11-21T18:05:09.357" v="0"/>
        <pc:sldMkLst>
          <pc:docMk/>
          <pc:sldMk cId="3355618083" sldId="256"/>
        </pc:sldMkLst>
        <pc:picChg chg="del">
          <ac:chgData name="Jasper Degraeuwe" userId="27bed195-a46e-430a-89e8-7739ff05d0f2" providerId="ADAL" clId="{21B6420A-B49C-4637-9CC3-ED2640816930}" dt="2022-11-21T18:05:09.357" v="0"/>
          <ac:picMkLst>
            <pc:docMk/>
            <pc:sldMk cId="3355618083" sldId="256"/>
            <ac:picMk id="3" creationId="{0E523A0B-7B32-232E-A057-F8F30A22812F}"/>
          </ac:picMkLst>
        </pc:picChg>
      </pc:sldChg>
      <pc:sldChg chg="delSp modTransition modAnim">
        <pc:chgData name="Jasper Degraeuwe" userId="27bed195-a46e-430a-89e8-7739ff05d0f2" providerId="ADAL" clId="{21B6420A-B49C-4637-9CC3-ED2640816930}" dt="2022-11-21T18:05:09.357" v="0"/>
        <pc:sldMkLst>
          <pc:docMk/>
          <pc:sldMk cId="4162507869" sldId="259"/>
        </pc:sldMkLst>
        <pc:picChg chg="del">
          <ac:chgData name="Jasper Degraeuwe" userId="27bed195-a46e-430a-89e8-7739ff05d0f2" providerId="ADAL" clId="{21B6420A-B49C-4637-9CC3-ED2640816930}" dt="2022-11-21T18:05:09.357" v="0"/>
          <ac:picMkLst>
            <pc:docMk/>
            <pc:sldMk cId="4162507869" sldId="259"/>
            <ac:picMk id="3" creationId="{87ED05A5-ADE8-CB64-2748-6E6159427D99}"/>
          </ac:picMkLst>
        </pc:picChg>
      </pc:sldChg>
      <pc:sldChg chg="delSp modTransition modAnim">
        <pc:chgData name="Jasper Degraeuwe" userId="27bed195-a46e-430a-89e8-7739ff05d0f2" providerId="ADAL" clId="{21B6420A-B49C-4637-9CC3-ED2640816930}" dt="2022-11-21T18:05:09.357" v="0"/>
        <pc:sldMkLst>
          <pc:docMk/>
          <pc:sldMk cId="2760186874" sldId="260"/>
        </pc:sldMkLst>
        <pc:picChg chg="del">
          <ac:chgData name="Jasper Degraeuwe" userId="27bed195-a46e-430a-89e8-7739ff05d0f2" providerId="ADAL" clId="{21B6420A-B49C-4637-9CC3-ED2640816930}" dt="2022-11-21T18:05:09.357" v="0"/>
          <ac:picMkLst>
            <pc:docMk/>
            <pc:sldMk cId="2760186874" sldId="260"/>
            <ac:picMk id="3" creationId="{DDB714BB-B887-DDFA-4C61-46197961EC72}"/>
          </ac:picMkLst>
        </pc:picChg>
      </pc:sldChg>
      <pc:sldChg chg="delSp modTransition modAnim">
        <pc:chgData name="Jasper Degraeuwe" userId="27bed195-a46e-430a-89e8-7739ff05d0f2" providerId="ADAL" clId="{21B6420A-B49C-4637-9CC3-ED2640816930}" dt="2022-11-21T18:05:09.357" v="0"/>
        <pc:sldMkLst>
          <pc:docMk/>
          <pc:sldMk cId="411963799" sldId="264"/>
        </pc:sldMkLst>
        <pc:picChg chg="del">
          <ac:chgData name="Jasper Degraeuwe" userId="27bed195-a46e-430a-89e8-7739ff05d0f2" providerId="ADAL" clId="{21B6420A-B49C-4637-9CC3-ED2640816930}" dt="2022-11-21T18:05:09.357" v="0"/>
          <ac:picMkLst>
            <pc:docMk/>
            <pc:sldMk cId="411963799" sldId="264"/>
            <ac:picMk id="7" creationId="{333920A0-37CE-8004-2CD1-B3F2E3044EE7}"/>
          </ac:picMkLst>
        </pc:picChg>
      </pc:sldChg>
      <pc:sldChg chg="delSp modTransition modAnim">
        <pc:chgData name="Jasper Degraeuwe" userId="27bed195-a46e-430a-89e8-7739ff05d0f2" providerId="ADAL" clId="{21B6420A-B49C-4637-9CC3-ED2640816930}" dt="2022-11-21T18:05:09.357" v="0"/>
        <pc:sldMkLst>
          <pc:docMk/>
          <pc:sldMk cId="2312329165" sldId="269"/>
        </pc:sldMkLst>
        <pc:picChg chg="del">
          <ac:chgData name="Jasper Degraeuwe" userId="27bed195-a46e-430a-89e8-7739ff05d0f2" providerId="ADAL" clId="{21B6420A-B49C-4637-9CC3-ED2640816930}" dt="2022-11-21T18:05:09.357" v="0"/>
          <ac:picMkLst>
            <pc:docMk/>
            <pc:sldMk cId="2312329165" sldId="269"/>
            <ac:picMk id="6" creationId="{92BDEDFD-5EEA-631C-55F5-6257F314043A}"/>
          </ac:picMkLst>
        </pc:picChg>
      </pc:sldChg>
      <pc:sldChg chg="delSp modTransition modAnim">
        <pc:chgData name="Jasper Degraeuwe" userId="27bed195-a46e-430a-89e8-7739ff05d0f2" providerId="ADAL" clId="{21B6420A-B49C-4637-9CC3-ED2640816930}" dt="2022-11-21T18:05:09.357" v="0"/>
        <pc:sldMkLst>
          <pc:docMk/>
          <pc:sldMk cId="3787864918" sldId="270"/>
        </pc:sldMkLst>
        <pc:picChg chg="del">
          <ac:chgData name="Jasper Degraeuwe" userId="27bed195-a46e-430a-89e8-7739ff05d0f2" providerId="ADAL" clId="{21B6420A-B49C-4637-9CC3-ED2640816930}" dt="2022-11-21T18:05:09.357" v="0"/>
          <ac:picMkLst>
            <pc:docMk/>
            <pc:sldMk cId="3787864918" sldId="270"/>
            <ac:picMk id="6" creationId="{4BB86729-F1DE-0D7B-72AB-AE0878E20427}"/>
          </ac:picMkLst>
        </pc:picChg>
      </pc:sldChg>
      <pc:sldChg chg="delSp modTransition modAnim">
        <pc:chgData name="Jasper Degraeuwe" userId="27bed195-a46e-430a-89e8-7739ff05d0f2" providerId="ADAL" clId="{21B6420A-B49C-4637-9CC3-ED2640816930}" dt="2022-11-21T18:05:09.357" v="0"/>
        <pc:sldMkLst>
          <pc:docMk/>
          <pc:sldMk cId="2358260926" sldId="271"/>
        </pc:sldMkLst>
        <pc:picChg chg="del">
          <ac:chgData name="Jasper Degraeuwe" userId="27bed195-a46e-430a-89e8-7739ff05d0f2" providerId="ADAL" clId="{21B6420A-B49C-4637-9CC3-ED2640816930}" dt="2022-11-21T18:05:09.357" v="0"/>
          <ac:picMkLst>
            <pc:docMk/>
            <pc:sldMk cId="2358260926" sldId="271"/>
            <ac:picMk id="2" creationId="{EE6195DF-6A54-7423-6AB8-2C1B686CF620}"/>
          </ac:picMkLst>
        </pc:picChg>
      </pc:sldChg>
      <pc:sldChg chg="delSp modTransition modAnim">
        <pc:chgData name="Jasper Degraeuwe" userId="27bed195-a46e-430a-89e8-7739ff05d0f2" providerId="ADAL" clId="{21B6420A-B49C-4637-9CC3-ED2640816930}" dt="2022-11-21T18:05:09.357" v="0"/>
        <pc:sldMkLst>
          <pc:docMk/>
          <pc:sldMk cId="3494465243" sldId="272"/>
        </pc:sldMkLst>
        <pc:picChg chg="del">
          <ac:chgData name="Jasper Degraeuwe" userId="27bed195-a46e-430a-89e8-7739ff05d0f2" providerId="ADAL" clId="{21B6420A-B49C-4637-9CC3-ED2640816930}" dt="2022-11-21T18:05:09.357" v="0"/>
          <ac:picMkLst>
            <pc:docMk/>
            <pc:sldMk cId="3494465243" sldId="272"/>
            <ac:picMk id="5" creationId="{6C7F8CD0-F2A4-90D1-B3C8-3C01A35175AF}"/>
          </ac:picMkLst>
        </pc:picChg>
      </pc:sldChg>
      <pc:sldChg chg="delSp modTransition modAnim">
        <pc:chgData name="Jasper Degraeuwe" userId="27bed195-a46e-430a-89e8-7739ff05d0f2" providerId="ADAL" clId="{21B6420A-B49C-4637-9CC3-ED2640816930}" dt="2022-11-21T18:05:09.357" v="0"/>
        <pc:sldMkLst>
          <pc:docMk/>
          <pc:sldMk cId="4010937709" sldId="273"/>
        </pc:sldMkLst>
        <pc:picChg chg="del">
          <ac:chgData name="Jasper Degraeuwe" userId="27bed195-a46e-430a-89e8-7739ff05d0f2" providerId="ADAL" clId="{21B6420A-B49C-4637-9CC3-ED2640816930}" dt="2022-11-21T18:05:09.357" v="0"/>
          <ac:picMkLst>
            <pc:docMk/>
            <pc:sldMk cId="4010937709" sldId="273"/>
            <ac:picMk id="4" creationId="{EB4EA403-DE29-FCF9-9114-AD7BEFA9FC17}"/>
          </ac:picMkLst>
        </pc:picChg>
      </pc:sldChg>
      <pc:sldChg chg="delSp modTransition modAnim">
        <pc:chgData name="Jasper Degraeuwe" userId="27bed195-a46e-430a-89e8-7739ff05d0f2" providerId="ADAL" clId="{21B6420A-B49C-4637-9CC3-ED2640816930}" dt="2022-11-21T18:05:09.357" v="0"/>
        <pc:sldMkLst>
          <pc:docMk/>
          <pc:sldMk cId="4189790253" sldId="278"/>
        </pc:sldMkLst>
        <pc:picChg chg="del">
          <ac:chgData name="Jasper Degraeuwe" userId="27bed195-a46e-430a-89e8-7739ff05d0f2" providerId="ADAL" clId="{21B6420A-B49C-4637-9CC3-ED2640816930}" dt="2022-11-21T18:05:09.357" v="0"/>
          <ac:picMkLst>
            <pc:docMk/>
            <pc:sldMk cId="4189790253" sldId="278"/>
            <ac:picMk id="3" creationId="{C6C92F78-8E4C-6705-4200-61E5E6F9C299}"/>
          </ac:picMkLst>
        </pc:picChg>
      </pc:sldChg>
      <pc:sldChg chg="delSp modTransition modAnim">
        <pc:chgData name="Jasper Degraeuwe" userId="27bed195-a46e-430a-89e8-7739ff05d0f2" providerId="ADAL" clId="{21B6420A-B49C-4637-9CC3-ED2640816930}" dt="2022-11-21T18:05:09.357" v="0"/>
        <pc:sldMkLst>
          <pc:docMk/>
          <pc:sldMk cId="2796158714" sldId="279"/>
        </pc:sldMkLst>
        <pc:picChg chg="del">
          <ac:chgData name="Jasper Degraeuwe" userId="27bed195-a46e-430a-89e8-7739ff05d0f2" providerId="ADAL" clId="{21B6420A-B49C-4637-9CC3-ED2640816930}" dt="2022-11-21T18:05:09.357" v="0"/>
          <ac:picMkLst>
            <pc:docMk/>
            <pc:sldMk cId="2796158714" sldId="279"/>
            <ac:picMk id="4" creationId="{C0FBEED4-AD9E-4547-9DD5-9714B15ADF01}"/>
          </ac:picMkLst>
        </pc:picChg>
      </pc:sldChg>
      <pc:sldChg chg="delSp modTransition modAnim">
        <pc:chgData name="Jasper Degraeuwe" userId="27bed195-a46e-430a-89e8-7739ff05d0f2" providerId="ADAL" clId="{21B6420A-B49C-4637-9CC3-ED2640816930}" dt="2022-11-21T18:05:09.357" v="0"/>
        <pc:sldMkLst>
          <pc:docMk/>
          <pc:sldMk cId="1020598984" sldId="280"/>
        </pc:sldMkLst>
        <pc:picChg chg="del">
          <ac:chgData name="Jasper Degraeuwe" userId="27bed195-a46e-430a-89e8-7739ff05d0f2" providerId="ADAL" clId="{21B6420A-B49C-4637-9CC3-ED2640816930}" dt="2022-11-21T18:05:09.357" v="0"/>
          <ac:picMkLst>
            <pc:docMk/>
            <pc:sldMk cId="1020598984" sldId="280"/>
            <ac:picMk id="2" creationId="{D81304CD-31F3-4C67-F7DA-CECE58E8E5E9}"/>
          </ac:picMkLst>
        </pc:picChg>
      </pc:sldChg>
      <pc:sldChg chg="delSp modTransition modAnim">
        <pc:chgData name="Jasper Degraeuwe" userId="27bed195-a46e-430a-89e8-7739ff05d0f2" providerId="ADAL" clId="{21B6420A-B49C-4637-9CC3-ED2640816930}" dt="2022-11-21T18:05:09.357" v="0"/>
        <pc:sldMkLst>
          <pc:docMk/>
          <pc:sldMk cId="2293014617" sldId="282"/>
        </pc:sldMkLst>
        <pc:picChg chg="del">
          <ac:chgData name="Jasper Degraeuwe" userId="27bed195-a46e-430a-89e8-7739ff05d0f2" providerId="ADAL" clId="{21B6420A-B49C-4637-9CC3-ED2640816930}" dt="2022-11-21T18:05:09.357" v="0"/>
          <ac:picMkLst>
            <pc:docMk/>
            <pc:sldMk cId="2293014617" sldId="282"/>
            <ac:picMk id="3" creationId="{6BD07136-C72B-30AB-DCA3-A184A45A5071}"/>
          </ac:picMkLst>
        </pc:picChg>
      </pc:sldChg>
      <pc:sldChg chg="delSp modTransition modAnim">
        <pc:chgData name="Jasper Degraeuwe" userId="27bed195-a46e-430a-89e8-7739ff05d0f2" providerId="ADAL" clId="{21B6420A-B49C-4637-9CC3-ED2640816930}" dt="2022-11-21T18:05:09.357" v="0"/>
        <pc:sldMkLst>
          <pc:docMk/>
          <pc:sldMk cId="714978021" sldId="283"/>
        </pc:sldMkLst>
        <pc:picChg chg="del">
          <ac:chgData name="Jasper Degraeuwe" userId="27bed195-a46e-430a-89e8-7739ff05d0f2" providerId="ADAL" clId="{21B6420A-B49C-4637-9CC3-ED2640816930}" dt="2022-11-21T18:05:09.357" v="0"/>
          <ac:picMkLst>
            <pc:docMk/>
            <pc:sldMk cId="714978021" sldId="283"/>
            <ac:picMk id="4" creationId="{20CED74D-C25D-89C6-70A4-9B51F0F9EAAD}"/>
          </ac:picMkLst>
        </pc:picChg>
      </pc:sldChg>
      <pc:sldChg chg="delSp modTransition modAnim">
        <pc:chgData name="Jasper Degraeuwe" userId="27bed195-a46e-430a-89e8-7739ff05d0f2" providerId="ADAL" clId="{21B6420A-B49C-4637-9CC3-ED2640816930}" dt="2022-11-21T18:05:09.357" v="0"/>
        <pc:sldMkLst>
          <pc:docMk/>
          <pc:sldMk cId="3575218647" sldId="285"/>
        </pc:sldMkLst>
        <pc:picChg chg="del">
          <ac:chgData name="Jasper Degraeuwe" userId="27bed195-a46e-430a-89e8-7739ff05d0f2" providerId="ADAL" clId="{21B6420A-B49C-4637-9CC3-ED2640816930}" dt="2022-11-21T18:05:09.357" v="0"/>
          <ac:picMkLst>
            <pc:docMk/>
            <pc:sldMk cId="3575218647" sldId="285"/>
            <ac:picMk id="3" creationId="{4B1BA580-990D-D391-BC18-182A0730F562}"/>
          </ac:picMkLst>
        </pc:picChg>
      </pc:sldChg>
      <pc:sldChg chg="delSp modTransition modAnim">
        <pc:chgData name="Jasper Degraeuwe" userId="27bed195-a46e-430a-89e8-7739ff05d0f2" providerId="ADAL" clId="{21B6420A-B49C-4637-9CC3-ED2640816930}" dt="2022-11-21T18:05:09.357" v="0"/>
        <pc:sldMkLst>
          <pc:docMk/>
          <pc:sldMk cId="3406314719" sldId="286"/>
        </pc:sldMkLst>
        <pc:picChg chg="del">
          <ac:chgData name="Jasper Degraeuwe" userId="27bed195-a46e-430a-89e8-7739ff05d0f2" providerId="ADAL" clId="{21B6420A-B49C-4637-9CC3-ED2640816930}" dt="2022-11-21T18:05:09.357" v="0"/>
          <ac:picMkLst>
            <pc:docMk/>
            <pc:sldMk cId="3406314719" sldId="286"/>
            <ac:picMk id="2" creationId="{1679DC05-2C4A-E469-BA62-F482A7D53C40}"/>
          </ac:picMkLst>
        </pc:picChg>
      </pc:sldChg>
      <pc:sldChg chg="delSp modTransition modAnim">
        <pc:chgData name="Jasper Degraeuwe" userId="27bed195-a46e-430a-89e8-7739ff05d0f2" providerId="ADAL" clId="{21B6420A-B49C-4637-9CC3-ED2640816930}" dt="2022-11-21T18:05:09.357" v="0"/>
        <pc:sldMkLst>
          <pc:docMk/>
          <pc:sldMk cId="1141272779" sldId="287"/>
        </pc:sldMkLst>
        <pc:picChg chg="del">
          <ac:chgData name="Jasper Degraeuwe" userId="27bed195-a46e-430a-89e8-7739ff05d0f2" providerId="ADAL" clId="{21B6420A-B49C-4637-9CC3-ED2640816930}" dt="2022-11-21T18:05:09.357" v="0"/>
          <ac:picMkLst>
            <pc:docMk/>
            <pc:sldMk cId="1141272779" sldId="287"/>
            <ac:picMk id="3" creationId="{E13A2F8B-0373-9115-7594-FC82621B5DD9}"/>
          </ac:picMkLst>
        </pc:picChg>
      </pc:sldChg>
      <pc:sldChg chg="delSp modTransition modAnim">
        <pc:chgData name="Jasper Degraeuwe" userId="27bed195-a46e-430a-89e8-7739ff05d0f2" providerId="ADAL" clId="{21B6420A-B49C-4637-9CC3-ED2640816930}" dt="2022-11-21T18:05:09.357" v="0"/>
        <pc:sldMkLst>
          <pc:docMk/>
          <pc:sldMk cId="2185924709" sldId="288"/>
        </pc:sldMkLst>
        <pc:picChg chg="del">
          <ac:chgData name="Jasper Degraeuwe" userId="27bed195-a46e-430a-89e8-7739ff05d0f2" providerId="ADAL" clId="{21B6420A-B49C-4637-9CC3-ED2640816930}" dt="2022-11-21T18:05:09.357" v="0"/>
          <ac:picMkLst>
            <pc:docMk/>
            <pc:sldMk cId="2185924709" sldId="288"/>
            <ac:picMk id="2" creationId="{924778EC-D22E-FEE7-D0FD-B6E95E8CD9D0}"/>
          </ac:picMkLst>
        </pc:picChg>
      </pc:sldChg>
      <pc:sldChg chg="modTransition">
        <pc:chgData name="Jasper Degraeuwe" userId="27bed195-a46e-430a-89e8-7739ff05d0f2" providerId="ADAL" clId="{21B6420A-B49C-4637-9CC3-ED2640816930}" dt="2022-11-21T18:05:09.357" v="0"/>
        <pc:sldMkLst>
          <pc:docMk/>
          <pc:sldMk cId="1538248249" sldId="289"/>
        </pc:sldMkLst>
      </pc:sldChg>
      <pc:sldChg chg="delSp modTransition modAnim">
        <pc:chgData name="Jasper Degraeuwe" userId="27bed195-a46e-430a-89e8-7739ff05d0f2" providerId="ADAL" clId="{21B6420A-B49C-4637-9CC3-ED2640816930}" dt="2022-11-21T18:05:09.357" v="0"/>
        <pc:sldMkLst>
          <pc:docMk/>
          <pc:sldMk cId="3561027931" sldId="290"/>
        </pc:sldMkLst>
        <pc:picChg chg="del">
          <ac:chgData name="Jasper Degraeuwe" userId="27bed195-a46e-430a-89e8-7739ff05d0f2" providerId="ADAL" clId="{21B6420A-B49C-4637-9CC3-ED2640816930}" dt="2022-11-21T18:05:09.357" v="0"/>
          <ac:picMkLst>
            <pc:docMk/>
            <pc:sldMk cId="3561027931" sldId="290"/>
            <ac:picMk id="2" creationId="{FE89A256-3E9F-1DAA-3169-1209B0464AC3}"/>
          </ac:picMkLst>
        </pc:picChg>
      </pc:sldChg>
      <pc:sldChg chg="modTransition">
        <pc:chgData name="Jasper Degraeuwe" userId="27bed195-a46e-430a-89e8-7739ff05d0f2" providerId="ADAL" clId="{21B6420A-B49C-4637-9CC3-ED2640816930}" dt="2022-11-21T18:05:09.357" v="0"/>
        <pc:sldMkLst>
          <pc:docMk/>
          <pc:sldMk cId="2201585311" sldId="292"/>
        </pc:sldMkLst>
      </pc:sldChg>
      <pc:sldChg chg="modTransition">
        <pc:chgData name="Jasper Degraeuwe" userId="27bed195-a46e-430a-89e8-7739ff05d0f2" providerId="ADAL" clId="{21B6420A-B49C-4637-9CC3-ED2640816930}" dt="2022-11-21T18:05:09.357" v="0"/>
        <pc:sldMkLst>
          <pc:docMk/>
          <pc:sldMk cId="2921261940" sldId="293"/>
        </pc:sldMkLst>
      </pc:sldChg>
      <pc:sldChg chg="delSp modTransition modAnim">
        <pc:chgData name="Jasper Degraeuwe" userId="27bed195-a46e-430a-89e8-7739ff05d0f2" providerId="ADAL" clId="{21B6420A-B49C-4637-9CC3-ED2640816930}" dt="2022-11-21T18:05:09.357" v="0"/>
        <pc:sldMkLst>
          <pc:docMk/>
          <pc:sldMk cId="273545839" sldId="294"/>
        </pc:sldMkLst>
        <pc:picChg chg="del">
          <ac:chgData name="Jasper Degraeuwe" userId="27bed195-a46e-430a-89e8-7739ff05d0f2" providerId="ADAL" clId="{21B6420A-B49C-4637-9CC3-ED2640816930}" dt="2022-11-21T18:05:09.357" v="0"/>
          <ac:picMkLst>
            <pc:docMk/>
            <pc:sldMk cId="273545839" sldId="294"/>
            <ac:picMk id="2" creationId="{9AECD1A2-2497-7E6C-A4D0-7310FA399AA7}"/>
          </ac:picMkLst>
        </pc:picChg>
      </pc:sldChg>
      <pc:sldChg chg="delSp modTransition modAnim">
        <pc:chgData name="Jasper Degraeuwe" userId="27bed195-a46e-430a-89e8-7739ff05d0f2" providerId="ADAL" clId="{21B6420A-B49C-4637-9CC3-ED2640816930}" dt="2022-11-21T18:05:09.357" v="0"/>
        <pc:sldMkLst>
          <pc:docMk/>
          <pc:sldMk cId="2487006176" sldId="296"/>
        </pc:sldMkLst>
        <pc:picChg chg="del">
          <ac:chgData name="Jasper Degraeuwe" userId="27bed195-a46e-430a-89e8-7739ff05d0f2" providerId="ADAL" clId="{21B6420A-B49C-4637-9CC3-ED2640816930}" dt="2022-11-21T18:05:09.357" v="0"/>
          <ac:picMkLst>
            <pc:docMk/>
            <pc:sldMk cId="2487006176" sldId="296"/>
            <ac:picMk id="2" creationId="{6204A896-6BDF-97B1-825F-3F96DAD0C69F}"/>
          </ac:picMkLst>
        </pc:picChg>
      </pc:sldChg>
      <pc:sldChg chg="delSp modTransition modAnim">
        <pc:chgData name="Jasper Degraeuwe" userId="27bed195-a46e-430a-89e8-7739ff05d0f2" providerId="ADAL" clId="{21B6420A-B49C-4637-9CC3-ED2640816930}" dt="2022-11-21T18:05:09.357" v="0"/>
        <pc:sldMkLst>
          <pc:docMk/>
          <pc:sldMk cId="1683066980" sldId="297"/>
        </pc:sldMkLst>
        <pc:picChg chg="del">
          <ac:chgData name="Jasper Degraeuwe" userId="27bed195-a46e-430a-89e8-7739ff05d0f2" providerId="ADAL" clId="{21B6420A-B49C-4637-9CC3-ED2640816930}" dt="2022-11-21T18:05:09.357" v="0"/>
          <ac:picMkLst>
            <pc:docMk/>
            <pc:sldMk cId="1683066980" sldId="297"/>
            <ac:picMk id="2" creationId="{F1E1005A-AFE3-6885-9C44-A4DAF01A9FDF}"/>
          </ac:picMkLst>
        </pc:picChg>
      </pc:sldChg>
      <pc:sldChg chg="delSp modTransition modAnim">
        <pc:chgData name="Jasper Degraeuwe" userId="27bed195-a46e-430a-89e8-7739ff05d0f2" providerId="ADAL" clId="{21B6420A-B49C-4637-9CC3-ED2640816930}" dt="2022-11-21T18:05:09.357" v="0"/>
        <pc:sldMkLst>
          <pc:docMk/>
          <pc:sldMk cId="291134074" sldId="298"/>
        </pc:sldMkLst>
        <pc:picChg chg="del">
          <ac:chgData name="Jasper Degraeuwe" userId="27bed195-a46e-430a-89e8-7739ff05d0f2" providerId="ADAL" clId="{21B6420A-B49C-4637-9CC3-ED2640816930}" dt="2022-11-21T18:05:09.357" v="0"/>
          <ac:picMkLst>
            <pc:docMk/>
            <pc:sldMk cId="291134074" sldId="298"/>
            <ac:picMk id="2" creationId="{A20C694F-050C-7377-10CC-65FED543256A}"/>
          </ac:picMkLst>
        </pc:picChg>
      </pc:sldChg>
      <pc:sldChg chg="delSp modTransition modAnim">
        <pc:chgData name="Jasper Degraeuwe" userId="27bed195-a46e-430a-89e8-7739ff05d0f2" providerId="ADAL" clId="{21B6420A-B49C-4637-9CC3-ED2640816930}" dt="2022-11-21T18:05:09.357" v="0"/>
        <pc:sldMkLst>
          <pc:docMk/>
          <pc:sldMk cId="1532301793" sldId="299"/>
        </pc:sldMkLst>
        <pc:picChg chg="del">
          <ac:chgData name="Jasper Degraeuwe" userId="27bed195-a46e-430a-89e8-7739ff05d0f2" providerId="ADAL" clId="{21B6420A-B49C-4637-9CC3-ED2640816930}" dt="2022-11-21T18:05:09.357" v="0"/>
          <ac:picMkLst>
            <pc:docMk/>
            <pc:sldMk cId="1532301793" sldId="299"/>
            <ac:picMk id="2" creationId="{C8BAAA63-C700-8C68-C436-020F6050C94D}"/>
          </ac:picMkLst>
        </pc:picChg>
      </pc:sldChg>
      <pc:sldChg chg="delSp modTransition modAnim">
        <pc:chgData name="Jasper Degraeuwe" userId="27bed195-a46e-430a-89e8-7739ff05d0f2" providerId="ADAL" clId="{21B6420A-B49C-4637-9CC3-ED2640816930}" dt="2022-11-21T18:05:09.357" v="0"/>
        <pc:sldMkLst>
          <pc:docMk/>
          <pc:sldMk cId="3216518067" sldId="300"/>
        </pc:sldMkLst>
        <pc:picChg chg="del">
          <ac:chgData name="Jasper Degraeuwe" userId="27bed195-a46e-430a-89e8-7739ff05d0f2" providerId="ADAL" clId="{21B6420A-B49C-4637-9CC3-ED2640816930}" dt="2022-11-21T18:05:09.357" v="0"/>
          <ac:picMkLst>
            <pc:docMk/>
            <pc:sldMk cId="3216518067" sldId="300"/>
            <ac:picMk id="2" creationId="{FB702DE0-089A-F9DE-7BD7-5B28E9CCE4E6}"/>
          </ac:picMkLst>
        </pc:picChg>
      </pc:sldChg>
      <pc:sldChg chg="delSp modTransition modAnim">
        <pc:chgData name="Jasper Degraeuwe" userId="27bed195-a46e-430a-89e8-7739ff05d0f2" providerId="ADAL" clId="{21B6420A-B49C-4637-9CC3-ED2640816930}" dt="2022-11-21T18:05:09.357" v="0"/>
        <pc:sldMkLst>
          <pc:docMk/>
          <pc:sldMk cId="91903808" sldId="301"/>
        </pc:sldMkLst>
        <pc:picChg chg="del">
          <ac:chgData name="Jasper Degraeuwe" userId="27bed195-a46e-430a-89e8-7739ff05d0f2" providerId="ADAL" clId="{21B6420A-B49C-4637-9CC3-ED2640816930}" dt="2022-11-21T18:05:09.357" v="0"/>
          <ac:picMkLst>
            <pc:docMk/>
            <pc:sldMk cId="91903808" sldId="301"/>
            <ac:picMk id="4" creationId="{237722B8-9AA9-91E5-6DBD-B0369C6CB0A3}"/>
          </ac:picMkLst>
        </pc:picChg>
      </pc:sldChg>
      <pc:sldChg chg="delSp modTransition modAnim">
        <pc:chgData name="Jasper Degraeuwe" userId="27bed195-a46e-430a-89e8-7739ff05d0f2" providerId="ADAL" clId="{21B6420A-B49C-4637-9CC3-ED2640816930}" dt="2022-11-21T18:05:09.357" v="0"/>
        <pc:sldMkLst>
          <pc:docMk/>
          <pc:sldMk cId="3971359865" sldId="302"/>
        </pc:sldMkLst>
        <pc:picChg chg="del">
          <ac:chgData name="Jasper Degraeuwe" userId="27bed195-a46e-430a-89e8-7739ff05d0f2" providerId="ADAL" clId="{21B6420A-B49C-4637-9CC3-ED2640816930}" dt="2022-11-21T18:05:09.357" v="0"/>
          <ac:picMkLst>
            <pc:docMk/>
            <pc:sldMk cId="3971359865" sldId="302"/>
            <ac:picMk id="4" creationId="{8B4268CB-F7C5-C509-65C5-0B86AB4E39D8}"/>
          </ac:picMkLst>
        </pc:picChg>
      </pc:sldChg>
      <pc:sldChg chg="delSp modTransition modAnim">
        <pc:chgData name="Jasper Degraeuwe" userId="27bed195-a46e-430a-89e8-7739ff05d0f2" providerId="ADAL" clId="{21B6420A-B49C-4637-9CC3-ED2640816930}" dt="2022-11-21T18:05:09.357" v="0"/>
        <pc:sldMkLst>
          <pc:docMk/>
          <pc:sldMk cId="628436418" sldId="303"/>
        </pc:sldMkLst>
        <pc:picChg chg="del">
          <ac:chgData name="Jasper Degraeuwe" userId="27bed195-a46e-430a-89e8-7739ff05d0f2" providerId="ADAL" clId="{21B6420A-B49C-4637-9CC3-ED2640816930}" dt="2022-11-21T18:05:09.357" v="0"/>
          <ac:picMkLst>
            <pc:docMk/>
            <pc:sldMk cId="628436418" sldId="303"/>
            <ac:picMk id="3" creationId="{D2C60C3A-90B5-D078-422E-E9C36B04A357}"/>
          </ac:picMkLst>
        </pc:picChg>
      </pc:sldChg>
      <pc:sldChg chg="delSp modTransition modAnim">
        <pc:chgData name="Jasper Degraeuwe" userId="27bed195-a46e-430a-89e8-7739ff05d0f2" providerId="ADAL" clId="{21B6420A-B49C-4637-9CC3-ED2640816930}" dt="2022-11-21T18:05:09.357" v="0"/>
        <pc:sldMkLst>
          <pc:docMk/>
          <pc:sldMk cId="3584402657" sldId="304"/>
        </pc:sldMkLst>
        <pc:picChg chg="del">
          <ac:chgData name="Jasper Degraeuwe" userId="27bed195-a46e-430a-89e8-7739ff05d0f2" providerId="ADAL" clId="{21B6420A-B49C-4637-9CC3-ED2640816930}" dt="2022-11-21T18:05:09.357" v="0"/>
          <ac:picMkLst>
            <pc:docMk/>
            <pc:sldMk cId="3584402657" sldId="304"/>
            <ac:picMk id="3" creationId="{280F1362-DC31-D77F-63F2-7140336DA36D}"/>
          </ac:picMkLst>
        </pc:picChg>
      </pc:sldChg>
      <pc:sldChg chg="delSp modTransition modAnim">
        <pc:chgData name="Jasper Degraeuwe" userId="27bed195-a46e-430a-89e8-7739ff05d0f2" providerId="ADAL" clId="{21B6420A-B49C-4637-9CC3-ED2640816930}" dt="2022-11-21T18:05:09.357" v="0"/>
        <pc:sldMkLst>
          <pc:docMk/>
          <pc:sldMk cId="4215314223" sldId="305"/>
        </pc:sldMkLst>
        <pc:picChg chg="del">
          <ac:chgData name="Jasper Degraeuwe" userId="27bed195-a46e-430a-89e8-7739ff05d0f2" providerId="ADAL" clId="{21B6420A-B49C-4637-9CC3-ED2640816930}" dt="2022-11-21T18:05:09.357" v="0"/>
          <ac:picMkLst>
            <pc:docMk/>
            <pc:sldMk cId="4215314223" sldId="305"/>
            <ac:picMk id="2" creationId="{ED28F06F-C722-E2D5-5DF7-6CD115B652D7}"/>
          </ac:picMkLst>
        </pc:picChg>
      </pc:sldChg>
      <pc:sldChg chg="delSp modTransition modAnim">
        <pc:chgData name="Jasper Degraeuwe" userId="27bed195-a46e-430a-89e8-7739ff05d0f2" providerId="ADAL" clId="{21B6420A-B49C-4637-9CC3-ED2640816930}" dt="2022-11-21T18:05:09.357" v="0"/>
        <pc:sldMkLst>
          <pc:docMk/>
          <pc:sldMk cId="2879276033" sldId="308"/>
        </pc:sldMkLst>
        <pc:picChg chg="del">
          <ac:chgData name="Jasper Degraeuwe" userId="27bed195-a46e-430a-89e8-7739ff05d0f2" providerId="ADAL" clId="{21B6420A-B49C-4637-9CC3-ED2640816930}" dt="2022-11-21T18:05:09.357" v="0"/>
          <ac:picMkLst>
            <pc:docMk/>
            <pc:sldMk cId="2879276033" sldId="308"/>
            <ac:picMk id="3" creationId="{6D88D85F-E520-D639-8266-AD7FB13F1DBD}"/>
          </ac:picMkLst>
        </pc:picChg>
      </pc:sldChg>
      <pc:sldChg chg="delSp modTransition modAnim">
        <pc:chgData name="Jasper Degraeuwe" userId="27bed195-a46e-430a-89e8-7739ff05d0f2" providerId="ADAL" clId="{21B6420A-B49C-4637-9CC3-ED2640816930}" dt="2022-11-21T18:05:09.357" v="0"/>
        <pc:sldMkLst>
          <pc:docMk/>
          <pc:sldMk cId="464761576" sldId="309"/>
        </pc:sldMkLst>
        <pc:picChg chg="del">
          <ac:chgData name="Jasper Degraeuwe" userId="27bed195-a46e-430a-89e8-7739ff05d0f2" providerId="ADAL" clId="{21B6420A-B49C-4637-9CC3-ED2640816930}" dt="2022-11-21T18:05:09.357" v="0"/>
          <ac:picMkLst>
            <pc:docMk/>
            <pc:sldMk cId="464761576" sldId="309"/>
            <ac:picMk id="2" creationId="{34675C2A-72CF-EE67-0317-4524A9621023}"/>
          </ac:picMkLst>
        </pc:picChg>
      </pc:sldChg>
      <pc:sldChg chg="delSp modTransition modAnim">
        <pc:chgData name="Jasper Degraeuwe" userId="27bed195-a46e-430a-89e8-7739ff05d0f2" providerId="ADAL" clId="{21B6420A-B49C-4637-9CC3-ED2640816930}" dt="2022-11-21T18:05:09.357" v="0"/>
        <pc:sldMkLst>
          <pc:docMk/>
          <pc:sldMk cId="404585139" sldId="312"/>
        </pc:sldMkLst>
        <pc:picChg chg="del">
          <ac:chgData name="Jasper Degraeuwe" userId="27bed195-a46e-430a-89e8-7739ff05d0f2" providerId="ADAL" clId="{21B6420A-B49C-4637-9CC3-ED2640816930}" dt="2022-11-21T18:05:09.357" v="0"/>
          <ac:picMkLst>
            <pc:docMk/>
            <pc:sldMk cId="404585139" sldId="312"/>
            <ac:picMk id="9" creationId="{84DE1B44-3C96-737C-7D2C-9E121FDC5606}"/>
          </ac:picMkLst>
        </pc:picChg>
      </pc:sldChg>
      <pc:sldChg chg="delSp modTransition modAnim">
        <pc:chgData name="Jasper Degraeuwe" userId="27bed195-a46e-430a-89e8-7739ff05d0f2" providerId="ADAL" clId="{21B6420A-B49C-4637-9CC3-ED2640816930}" dt="2022-11-21T18:05:09.357" v="0"/>
        <pc:sldMkLst>
          <pc:docMk/>
          <pc:sldMk cId="1079809344" sldId="313"/>
        </pc:sldMkLst>
        <pc:picChg chg="del">
          <ac:chgData name="Jasper Degraeuwe" userId="27bed195-a46e-430a-89e8-7739ff05d0f2" providerId="ADAL" clId="{21B6420A-B49C-4637-9CC3-ED2640816930}" dt="2022-11-21T18:05:09.357" v="0"/>
          <ac:picMkLst>
            <pc:docMk/>
            <pc:sldMk cId="1079809344" sldId="313"/>
            <ac:picMk id="4" creationId="{9578A66A-B399-FA35-D01E-B4C4DA531C2B}"/>
          </ac:picMkLst>
        </pc:picChg>
      </pc:sldChg>
      <pc:sldChg chg="delSp modTransition modAnim">
        <pc:chgData name="Jasper Degraeuwe" userId="27bed195-a46e-430a-89e8-7739ff05d0f2" providerId="ADAL" clId="{21B6420A-B49C-4637-9CC3-ED2640816930}" dt="2022-11-21T18:05:09.357" v="0"/>
        <pc:sldMkLst>
          <pc:docMk/>
          <pc:sldMk cId="138055736" sldId="314"/>
        </pc:sldMkLst>
        <pc:picChg chg="del">
          <ac:chgData name="Jasper Degraeuwe" userId="27bed195-a46e-430a-89e8-7739ff05d0f2" providerId="ADAL" clId="{21B6420A-B49C-4637-9CC3-ED2640816930}" dt="2022-11-21T18:05:09.357" v="0"/>
          <ac:picMkLst>
            <pc:docMk/>
            <pc:sldMk cId="138055736" sldId="314"/>
            <ac:picMk id="3" creationId="{6E46076F-BC57-7920-E4F7-B8B2A4660503}"/>
          </ac:picMkLst>
        </pc:picChg>
      </pc:sldChg>
      <pc:sldChg chg="delSp modTransition modAnim">
        <pc:chgData name="Jasper Degraeuwe" userId="27bed195-a46e-430a-89e8-7739ff05d0f2" providerId="ADAL" clId="{21B6420A-B49C-4637-9CC3-ED2640816930}" dt="2022-11-21T18:05:09.357" v="0"/>
        <pc:sldMkLst>
          <pc:docMk/>
          <pc:sldMk cId="2292229888" sldId="315"/>
        </pc:sldMkLst>
        <pc:picChg chg="del">
          <ac:chgData name="Jasper Degraeuwe" userId="27bed195-a46e-430a-89e8-7739ff05d0f2" providerId="ADAL" clId="{21B6420A-B49C-4637-9CC3-ED2640816930}" dt="2022-11-21T18:05:09.357" v="0"/>
          <ac:picMkLst>
            <pc:docMk/>
            <pc:sldMk cId="2292229888" sldId="315"/>
            <ac:picMk id="5" creationId="{12C7035F-084B-AE74-E11A-3923611343B6}"/>
          </ac:picMkLst>
        </pc:picChg>
      </pc:sldChg>
      <pc:sldChg chg="delSp modTransition modAnim">
        <pc:chgData name="Jasper Degraeuwe" userId="27bed195-a46e-430a-89e8-7739ff05d0f2" providerId="ADAL" clId="{21B6420A-B49C-4637-9CC3-ED2640816930}" dt="2022-11-21T18:05:09.357" v="0"/>
        <pc:sldMkLst>
          <pc:docMk/>
          <pc:sldMk cId="3417009534" sldId="316"/>
        </pc:sldMkLst>
        <pc:picChg chg="del">
          <ac:chgData name="Jasper Degraeuwe" userId="27bed195-a46e-430a-89e8-7739ff05d0f2" providerId="ADAL" clId="{21B6420A-B49C-4637-9CC3-ED2640816930}" dt="2022-11-21T18:05:09.357" v="0"/>
          <ac:picMkLst>
            <pc:docMk/>
            <pc:sldMk cId="3417009534" sldId="316"/>
            <ac:picMk id="6" creationId="{38C7A2E8-2FEE-27BE-5C91-4FF48F2D615C}"/>
          </ac:picMkLst>
        </pc:picChg>
      </pc:sldChg>
      <pc:sldChg chg="delSp modTransition modAnim">
        <pc:chgData name="Jasper Degraeuwe" userId="27bed195-a46e-430a-89e8-7739ff05d0f2" providerId="ADAL" clId="{21B6420A-B49C-4637-9CC3-ED2640816930}" dt="2022-11-21T18:05:09.357" v="0"/>
        <pc:sldMkLst>
          <pc:docMk/>
          <pc:sldMk cId="1052115166" sldId="317"/>
        </pc:sldMkLst>
        <pc:picChg chg="del">
          <ac:chgData name="Jasper Degraeuwe" userId="27bed195-a46e-430a-89e8-7739ff05d0f2" providerId="ADAL" clId="{21B6420A-B49C-4637-9CC3-ED2640816930}" dt="2022-11-21T18:05:09.357" v="0"/>
          <ac:picMkLst>
            <pc:docMk/>
            <pc:sldMk cId="1052115166" sldId="317"/>
            <ac:picMk id="4" creationId="{ED343653-6F83-F7C0-FBFC-9115120FCC99}"/>
          </ac:picMkLst>
        </pc:picChg>
      </pc:sldChg>
      <pc:sldChg chg="delSp modTransition modAnim">
        <pc:chgData name="Jasper Degraeuwe" userId="27bed195-a46e-430a-89e8-7739ff05d0f2" providerId="ADAL" clId="{21B6420A-B49C-4637-9CC3-ED2640816930}" dt="2022-11-21T18:05:09.357" v="0"/>
        <pc:sldMkLst>
          <pc:docMk/>
          <pc:sldMk cId="668137014" sldId="318"/>
        </pc:sldMkLst>
        <pc:picChg chg="del">
          <ac:chgData name="Jasper Degraeuwe" userId="27bed195-a46e-430a-89e8-7739ff05d0f2" providerId="ADAL" clId="{21B6420A-B49C-4637-9CC3-ED2640816930}" dt="2022-11-21T18:05:09.357" v="0"/>
          <ac:picMkLst>
            <pc:docMk/>
            <pc:sldMk cId="668137014" sldId="318"/>
            <ac:picMk id="5" creationId="{DDD0B4D6-D6D6-9404-0D88-54434E503F97}"/>
          </ac:picMkLst>
        </pc:picChg>
      </pc:sldChg>
      <pc:sldChg chg="delSp modTransition modAnim">
        <pc:chgData name="Jasper Degraeuwe" userId="27bed195-a46e-430a-89e8-7739ff05d0f2" providerId="ADAL" clId="{21B6420A-B49C-4637-9CC3-ED2640816930}" dt="2022-11-21T18:05:09.357" v="0"/>
        <pc:sldMkLst>
          <pc:docMk/>
          <pc:sldMk cId="2557069441" sldId="319"/>
        </pc:sldMkLst>
        <pc:picChg chg="del">
          <ac:chgData name="Jasper Degraeuwe" userId="27bed195-a46e-430a-89e8-7739ff05d0f2" providerId="ADAL" clId="{21B6420A-B49C-4637-9CC3-ED2640816930}" dt="2022-11-21T18:05:09.357" v="0"/>
          <ac:picMkLst>
            <pc:docMk/>
            <pc:sldMk cId="2557069441" sldId="319"/>
            <ac:picMk id="5" creationId="{37024A62-3F5A-CBE2-2F18-9880E8843F8F}"/>
          </ac:picMkLst>
        </pc:picChg>
      </pc:sldChg>
      <pc:sldChg chg="delSp modTransition modAnim">
        <pc:chgData name="Jasper Degraeuwe" userId="27bed195-a46e-430a-89e8-7739ff05d0f2" providerId="ADAL" clId="{21B6420A-B49C-4637-9CC3-ED2640816930}" dt="2022-11-21T18:05:09.357" v="0"/>
        <pc:sldMkLst>
          <pc:docMk/>
          <pc:sldMk cId="1967591807" sldId="320"/>
        </pc:sldMkLst>
        <pc:picChg chg="del">
          <ac:chgData name="Jasper Degraeuwe" userId="27bed195-a46e-430a-89e8-7739ff05d0f2" providerId="ADAL" clId="{21B6420A-B49C-4637-9CC3-ED2640816930}" dt="2022-11-21T18:05:09.357" v="0"/>
          <ac:picMkLst>
            <pc:docMk/>
            <pc:sldMk cId="1967591807" sldId="320"/>
            <ac:picMk id="4" creationId="{C3A149B2-593B-6199-142B-B01ACA499887}"/>
          </ac:picMkLst>
        </pc:picChg>
      </pc:sldChg>
      <pc:sldChg chg="delSp modTransition modAnim">
        <pc:chgData name="Jasper Degraeuwe" userId="27bed195-a46e-430a-89e8-7739ff05d0f2" providerId="ADAL" clId="{21B6420A-B49C-4637-9CC3-ED2640816930}" dt="2022-11-21T18:05:09.357" v="0"/>
        <pc:sldMkLst>
          <pc:docMk/>
          <pc:sldMk cId="1155331850" sldId="323"/>
        </pc:sldMkLst>
        <pc:picChg chg="del">
          <ac:chgData name="Jasper Degraeuwe" userId="27bed195-a46e-430a-89e8-7739ff05d0f2" providerId="ADAL" clId="{21B6420A-B49C-4637-9CC3-ED2640816930}" dt="2022-11-21T18:05:09.357" v="0"/>
          <ac:picMkLst>
            <pc:docMk/>
            <pc:sldMk cId="1155331850" sldId="323"/>
            <ac:picMk id="3" creationId="{251BEF7C-641B-5D3B-00AF-9FF5A24B9AA0}"/>
          </ac:picMkLst>
        </pc:picChg>
      </pc:sldChg>
      <pc:sldChg chg="delSp modTransition modAnim">
        <pc:chgData name="Jasper Degraeuwe" userId="27bed195-a46e-430a-89e8-7739ff05d0f2" providerId="ADAL" clId="{21B6420A-B49C-4637-9CC3-ED2640816930}" dt="2022-11-21T18:05:09.357" v="0"/>
        <pc:sldMkLst>
          <pc:docMk/>
          <pc:sldMk cId="546904167" sldId="324"/>
        </pc:sldMkLst>
        <pc:picChg chg="del">
          <ac:chgData name="Jasper Degraeuwe" userId="27bed195-a46e-430a-89e8-7739ff05d0f2" providerId="ADAL" clId="{21B6420A-B49C-4637-9CC3-ED2640816930}" dt="2022-11-21T18:05:09.357" v="0"/>
          <ac:picMkLst>
            <pc:docMk/>
            <pc:sldMk cId="546904167" sldId="324"/>
            <ac:picMk id="5" creationId="{E08104FF-88A1-412F-4CDF-6B27BF88A488}"/>
          </ac:picMkLst>
        </pc:picChg>
      </pc:sldChg>
      <pc:sldChg chg="delSp modTransition modAnim">
        <pc:chgData name="Jasper Degraeuwe" userId="27bed195-a46e-430a-89e8-7739ff05d0f2" providerId="ADAL" clId="{21B6420A-B49C-4637-9CC3-ED2640816930}" dt="2022-11-21T18:05:09.357" v="0"/>
        <pc:sldMkLst>
          <pc:docMk/>
          <pc:sldMk cId="3678129468" sldId="325"/>
        </pc:sldMkLst>
        <pc:picChg chg="del">
          <ac:chgData name="Jasper Degraeuwe" userId="27bed195-a46e-430a-89e8-7739ff05d0f2" providerId="ADAL" clId="{21B6420A-B49C-4637-9CC3-ED2640816930}" dt="2022-11-21T18:05:09.357" v="0"/>
          <ac:picMkLst>
            <pc:docMk/>
            <pc:sldMk cId="3678129468" sldId="325"/>
            <ac:picMk id="5" creationId="{66F23AA9-5535-2763-F9AB-289BD26E0A46}"/>
          </ac:picMkLst>
        </pc:picChg>
      </pc:sldChg>
      <pc:sldChg chg="delSp modTransition modAnim">
        <pc:chgData name="Jasper Degraeuwe" userId="27bed195-a46e-430a-89e8-7739ff05d0f2" providerId="ADAL" clId="{21B6420A-B49C-4637-9CC3-ED2640816930}" dt="2022-11-21T18:05:09.357" v="0"/>
        <pc:sldMkLst>
          <pc:docMk/>
          <pc:sldMk cId="1890938781" sldId="326"/>
        </pc:sldMkLst>
        <pc:picChg chg="del">
          <ac:chgData name="Jasper Degraeuwe" userId="27bed195-a46e-430a-89e8-7739ff05d0f2" providerId="ADAL" clId="{21B6420A-B49C-4637-9CC3-ED2640816930}" dt="2022-11-21T18:05:09.357" v="0"/>
          <ac:picMkLst>
            <pc:docMk/>
            <pc:sldMk cId="1890938781" sldId="326"/>
            <ac:picMk id="5" creationId="{434A51AB-B470-3988-54CE-75108F853DB8}"/>
          </ac:picMkLst>
        </pc:picChg>
      </pc:sldChg>
      <pc:sldChg chg="delSp modTransition modAnim">
        <pc:chgData name="Jasper Degraeuwe" userId="27bed195-a46e-430a-89e8-7739ff05d0f2" providerId="ADAL" clId="{21B6420A-B49C-4637-9CC3-ED2640816930}" dt="2022-11-21T18:05:09.357" v="0"/>
        <pc:sldMkLst>
          <pc:docMk/>
          <pc:sldMk cId="3442214552" sldId="327"/>
        </pc:sldMkLst>
        <pc:picChg chg="del">
          <ac:chgData name="Jasper Degraeuwe" userId="27bed195-a46e-430a-89e8-7739ff05d0f2" providerId="ADAL" clId="{21B6420A-B49C-4637-9CC3-ED2640816930}" dt="2022-11-21T18:05:09.357" v="0"/>
          <ac:picMkLst>
            <pc:docMk/>
            <pc:sldMk cId="3442214552" sldId="327"/>
            <ac:picMk id="4" creationId="{CA39910A-7CB2-DAB2-3DD6-55C036ABEE06}"/>
          </ac:picMkLst>
        </pc:picChg>
      </pc:sldChg>
      <pc:sldChg chg="delSp modTransition modAnim">
        <pc:chgData name="Jasper Degraeuwe" userId="27bed195-a46e-430a-89e8-7739ff05d0f2" providerId="ADAL" clId="{21B6420A-B49C-4637-9CC3-ED2640816930}" dt="2022-11-21T18:05:09.357" v="0"/>
        <pc:sldMkLst>
          <pc:docMk/>
          <pc:sldMk cId="1003082510" sldId="328"/>
        </pc:sldMkLst>
        <pc:picChg chg="del">
          <ac:chgData name="Jasper Degraeuwe" userId="27bed195-a46e-430a-89e8-7739ff05d0f2" providerId="ADAL" clId="{21B6420A-B49C-4637-9CC3-ED2640816930}" dt="2022-11-21T18:05:09.357" v="0"/>
          <ac:picMkLst>
            <pc:docMk/>
            <pc:sldMk cId="1003082510" sldId="328"/>
            <ac:picMk id="4" creationId="{B2D33FCA-9F11-D675-59AE-9E28B9C5E7F9}"/>
          </ac:picMkLst>
        </pc:picChg>
      </pc:sldChg>
      <pc:sldChg chg="delSp modTransition modAnim">
        <pc:chgData name="Jasper Degraeuwe" userId="27bed195-a46e-430a-89e8-7739ff05d0f2" providerId="ADAL" clId="{21B6420A-B49C-4637-9CC3-ED2640816930}" dt="2022-11-21T18:05:09.357" v="0"/>
        <pc:sldMkLst>
          <pc:docMk/>
          <pc:sldMk cId="1833072755" sldId="329"/>
        </pc:sldMkLst>
        <pc:picChg chg="del">
          <ac:chgData name="Jasper Degraeuwe" userId="27bed195-a46e-430a-89e8-7739ff05d0f2" providerId="ADAL" clId="{21B6420A-B49C-4637-9CC3-ED2640816930}" dt="2022-11-21T18:05:09.357" v="0"/>
          <ac:picMkLst>
            <pc:docMk/>
            <pc:sldMk cId="1833072755" sldId="329"/>
            <ac:picMk id="3" creationId="{0F05D524-6A07-A45A-8D52-AD5EF242585D}"/>
          </ac:picMkLst>
        </pc:picChg>
      </pc:sldChg>
      <pc:sldChg chg="delSp modTransition modAnim">
        <pc:chgData name="Jasper Degraeuwe" userId="27bed195-a46e-430a-89e8-7739ff05d0f2" providerId="ADAL" clId="{21B6420A-B49C-4637-9CC3-ED2640816930}" dt="2022-11-21T18:05:09.357" v="0"/>
        <pc:sldMkLst>
          <pc:docMk/>
          <pc:sldMk cId="1773876788" sldId="330"/>
        </pc:sldMkLst>
        <pc:picChg chg="del">
          <ac:chgData name="Jasper Degraeuwe" userId="27bed195-a46e-430a-89e8-7739ff05d0f2" providerId="ADAL" clId="{21B6420A-B49C-4637-9CC3-ED2640816930}" dt="2022-11-21T18:05:09.357" v="0"/>
          <ac:picMkLst>
            <pc:docMk/>
            <pc:sldMk cId="1773876788" sldId="330"/>
            <ac:picMk id="2" creationId="{26084597-A6C4-053A-7855-F74B7C03EE6F}"/>
          </ac:picMkLst>
        </pc:picChg>
      </pc:sldChg>
      <pc:sldChg chg="delSp modTransition modAnim">
        <pc:chgData name="Jasper Degraeuwe" userId="27bed195-a46e-430a-89e8-7739ff05d0f2" providerId="ADAL" clId="{21B6420A-B49C-4637-9CC3-ED2640816930}" dt="2022-11-21T18:05:09.357" v="0"/>
        <pc:sldMkLst>
          <pc:docMk/>
          <pc:sldMk cId="3073593039" sldId="331"/>
        </pc:sldMkLst>
        <pc:picChg chg="del">
          <ac:chgData name="Jasper Degraeuwe" userId="27bed195-a46e-430a-89e8-7739ff05d0f2" providerId="ADAL" clId="{21B6420A-B49C-4637-9CC3-ED2640816930}" dt="2022-11-21T18:05:09.357" v="0"/>
          <ac:picMkLst>
            <pc:docMk/>
            <pc:sldMk cId="3073593039" sldId="331"/>
            <ac:picMk id="4" creationId="{A0CD1CC1-D824-13EC-B721-8A8417CECC0F}"/>
          </ac:picMkLst>
        </pc:picChg>
      </pc:sldChg>
      <pc:sldChg chg="delSp modTransition modAnim">
        <pc:chgData name="Jasper Degraeuwe" userId="27bed195-a46e-430a-89e8-7739ff05d0f2" providerId="ADAL" clId="{21B6420A-B49C-4637-9CC3-ED2640816930}" dt="2022-11-21T18:05:09.357" v="0"/>
        <pc:sldMkLst>
          <pc:docMk/>
          <pc:sldMk cId="260531687" sldId="336"/>
        </pc:sldMkLst>
        <pc:picChg chg="del">
          <ac:chgData name="Jasper Degraeuwe" userId="27bed195-a46e-430a-89e8-7739ff05d0f2" providerId="ADAL" clId="{21B6420A-B49C-4637-9CC3-ED2640816930}" dt="2022-11-21T18:05:09.357" v="0"/>
          <ac:picMkLst>
            <pc:docMk/>
            <pc:sldMk cId="260531687" sldId="336"/>
            <ac:picMk id="3" creationId="{AC0DDE22-2DB1-B7E5-ED48-35592E52B995}"/>
          </ac:picMkLst>
        </pc:picChg>
      </pc:sldChg>
      <pc:sldChg chg="delSp modTransition modAnim">
        <pc:chgData name="Jasper Degraeuwe" userId="27bed195-a46e-430a-89e8-7739ff05d0f2" providerId="ADAL" clId="{21B6420A-B49C-4637-9CC3-ED2640816930}" dt="2022-11-21T18:05:09.357" v="0"/>
        <pc:sldMkLst>
          <pc:docMk/>
          <pc:sldMk cId="1629928581" sldId="337"/>
        </pc:sldMkLst>
        <pc:picChg chg="del">
          <ac:chgData name="Jasper Degraeuwe" userId="27bed195-a46e-430a-89e8-7739ff05d0f2" providerId="ADAL" clId="{21B6420A-B49C-4637-9CC3-ED2640816930}" dt="2022-11-21T18:05:09.357" v="0"/>
          <ac:picMkLst>
            <pc:docMk/>
            <pc:sldMk cId="1629928581" sldId="337"/>
            <ac:picMk id="3" creationId="{68628FFB-2DE5-7F25-8B08-5496FFD5D0C5}"/>
          </ac:picMkLst>
        </pc:picChg>
      </pc:sldChg>
      <pc:sldChg chg="delSp modTransition modAnim">
        <pc:chgData name="Jasper Degraeuwe" userId="27bed195-a46e-430a-89e8-7739ff05d0f2" providerId="ADAL" clId="{21B6420A-B49C-4637-9CC3-ED2640816930}" dt="2022-11-21T18:05:09.357" v="0"/>
        <pc:sldMkLst>
          <pc:docMk/>
          <pc:sldMk cId="1215134931" sldId="338"/>
        </pc:sldMkLst>
        <pc:picChg chg="del">
          <ac:chgData name="Jasper Degraeuwe" userId="27bed195-a46e-430a-89e8-7739ff05d0f2" providerId="ADAL" clId="{21B6420A-B49C-4637-9CC3-ED2640816930}" dt="2022-11-21T18:05:09.357" v="0"/>
          <ac:picMkLst>
            <pc:docMk/>
            <pc:sldMk cId="1215134931" sldId="338"/>
            <ac:picMk id="3" creationId="{F79EF188-C9E6-DC2E-3751-C0D612C7A444}"/>
          </ac:picMkLst>
        </pc:picChg>
      </pc:sldChg>
      <pc:sldChg chg="delSp modTransition modAnim">
        <pc:chgData name="Jasper Degraeuwe" userId="27bed195-a46e-430a-89e8-7739ff05d0f2" providerId="ADAL" clId="{21B6420A-B49C-4637-9CC3-ED2640816930}" dt="2022-11-21T18:05:09.357" v="0"/>
        <pc:sldMkLst>
          <pc:docMk/>
          <pc:sldMk cId="3143110785" sldId="339"/>
        </pc:sldMkLst>
        <pc:picChg chg="del">
          <ac:chgData name="Jasper Degraeuwe" userId="27bed195-a46e-430a-89e8-7739ff05d0f2" providerId="ADAL" clId="{21B6420A-B49C-4637-9CC3-ED2640816930}" dt="2022-11-21T18:05:09.357" v="0"/>
          <ac:picMkLst>
            <pc:docMk/>
            <pc:sldMk cId="3143110785" sldId="339"/>
            <ac:picMk id="4" creationId="{FEA50FAC-A691-ACB3-BED1-4E90E877EC66}"/>
          </ac:picMkLst>
        </pc:picChg>
      </pc:sldChg>
      <pc:sldChg chg="delSp modTransition modAnim">
        <pc:chgData name="Jasper Degraeuwe" userId="27bed195-a46e-430a-89e8-7739ff05d0f2" providerId="ADAL" clId="{21B6420A-B49C-4637-9CC3-ED2640816930}" dt="2022-11-21T18:05:09.357" v="0"/>
        <pc:sldMkLst>
          <pc:docMk/>
          <pc:sldMk cId="445468029" sldId="340"/>
        </pc:sldMkLst>
        <pc:picChg chg="del">
          <ac:chgData name="Jasper Degraeuwe" userId="27bed195-a46e-430a-89e8-7739ff05d0f2" providerId="ADAL" clId="{21B6420A-B49C-4637-9CC3-ED2640816930}" dt="2022-11-21T18:05:09.357" v="0"/>
          <ac:picMkLst>
            <pc:docMk/>
            <pc:sldMk cId="445468029" sldId="340"/>
            <ac:picMk id="4" creationId="{7E487FBA-2200-F44E-C340-132AA75FA035}"/>
          </ac:picMkLst>
        </pc:picChg>
      </pc:sldChg>
      <pc:sldChg chg="delSp modTransition modAnim">
        <pc:chgData name="Jasper Degraeuwe" userId="27bed195-a46e-430a-89e8-7739ff05d0f2" providerId="ADAL" clId="{21B6420A-B49C-4637-9CC3-ED2640816930}" dt="2022-11-21T18:05:09.357" v="0"/>
        <pc:sldMkLst>
          <pc:docMk/>
          <pc:sldMk cId="3141397831" sldId="341"/>
        </pc:sldMkLst>
        <pc:picChg chg="del">
          <ac:chgData name="Jasper Degraeuwe" userId="27bed195-a46e-430a-89e8-7739ff05d0f2" providerId="ADAL" clId="{21B6420A-B49C-4637-9CC3-ED2640816930}" dt="2022-11-21T18:05:09.357" v="0"/>
          <ac:picMkLst>
            <pc:docMk/>
            <pc:sldMk cId="3141397831" sldId="341"/>
            <ac:picMk id="4" creationId="{87D54EE9-895B-BB8B-8463-ECCC25FA7596}"/>
          </ac:picMkLst>
        </pc:picChg>
      </pc:sldChg>
    </pc:docChg>
  </pc:docChgLst>
  <pc:docChgLst>
    <pc:chgData name="Jasper Degraeuwe" userId="27bed195-a46e-430a-89e8-7739ff05d0f2" providerId="ADAL" clId="{FD2104AE-C7C6-46C2-90BF-63A5DF5BF38B}"/>
    <pc:docChg chg="undo redo custSel addSld delSld modSld sldOrd">
      <pc:chgData name="Jasper Degraeuwe" userId="27bed195-a46e-430a-89e8-7739ff05d0f2" providerId="ADAL" clId="{FD2104AE-C7C6-46C2-90BF-63A5DF5BF38B}" dt="2024-07-08T23:17:01.385" v="6193"/>
      <pc:docMkLst>
        <pc:docMk/>
      </pc:docMkLst>
      <pc:sldChg chg="addSp delSp modSp mod modNotesTx">
        <pc:chgData name="Jasper Degraeuwe" userId="27bed195-a46e-430a-89e8-7739ff05d0f2" providerId="ADAL" clId="{FD2104AE-C7C6-46C2-90BF-63A5DF5BF38B}" dt="2024-07-08T19:49:50.409" v="2362" actId="1076"/>
        <pc:sldMkLst>
          <pc:docMk/>
          <pc:sldMk cId="1965102122" sldId="365"/>
        </pc:sldMkLst>
        <pc:spChg chg="del mod">
          <ac:chgData name="Jasper Degraeuwe" userId="27bed195-a46e-430a-89e8-7739ff05d0f2" providerId="ADAL" clId="{FD2104AE-C7C6-46C2-90BF-63A5DF5BF38B}" dt="2024-07-08T19:41:59.222" v="2234" actId="478"/>
          <ac:spMkLst>
            <pc:docMk/>
            <pc:sldMk cId="1965102122" sldId="365"/>
            <ac:spMk id="3" creationId="{00000000-0000-0000-0000-000000000000}"/>
          </ac:spMkLst>
        </pc:spChg>
        <pc:spChg chg="add del mod">
          <ac:chgData name="Jasper Degraeuwe" userId="27bed195-a46e-430a-89e8-7739ff05d0f2" providerId="ADAL" clId="{FD2104AE-C7C6-46C2-90BF-63A5DF5BF38B}" dt="2024-07-08T19:42:02.557" v="2235" actId="478"/>
          <ac:spMkLst>
            <pc:docMk/>
            <pc:sldMk cId="1965102122" sldId="365"/>
            <ac:spMk id="4" creationId="{3730875F-9E33-718E-26C9-6079C0E6ABFF}"/>
          </ac:spMkLst>
        </pc:spChg>
        <pc:spChg chg="mod">
          <ac:chgData name="Jasper Degraeuwe" userId="27bed195-a46e-430a-89e8-7739ff05d0f2" providerId="ADAL" clId="{FD2104AE-C7C6-46C2-90BF-63A5DF5BF38B}" dt="2024-07-08T19:43:26.950" v="2264" actId="1076"/>
          <ac:spMkLst>
            <pc:docMk/>
            <pc:sldMk cId="1965102122" sldId="365"/>
            <ac:spMk id="7" creationId="{00000000-0000-0000-0000-000000000000}"/>
          </ac:spMkLst>
        </pc:spChg>
        <pc:spChg chg="add mod">
          <ac:chgData name="Jasper Degraeuwe" userId="27bed195-a46e-430a-89e8-7739ff05d0f2" providerId="ADAL" clId="{FD2104AE-C7C6-46C2-90BF-63A5DF5BF38B}" dt="2024-07-08T19:43:33.041" v="2265" actId="1076"/>
          <ac:spMkLst>
            <pc:docMk/>
            <pc:sldMk cId="1965102122" sldId="365"/>
            <ac:spMk id="11" creationId="{68FB0F5F-5404-F92B-62AC-B301AE8FF43B}"/>
          </ac:spMkLst>
        </pc:spChg>
        <pc:spChg chg="add mod">
          <ac:chgData name="Jasper Degraeuwe" userId="27bed195-a46e-430a-89e8-7739ff05d0f2" providerId="ADAL" clId="{FD2104AE-C7C6-46C2-90BF-63A5DF5BF38B}" dt="2024-07-08T19:49:50.409" v="2362" actId="1076"/>
          <ac:spMkLst>
            <pc:docMk/>
            <pc:sldMk cId="1965102122" sldId="365"/>
            <ac:spMk id="17" creationId="{BBC4A711-DE18-02E5-B3BA-41E7A5753A83}"/>
          </ac:spMkLst>
        </pc:spChg>
        <pc:picChg chg="add mod">
          <ac:chgData name="Jasper Degraeuwe" userId="27bed195-a46e-430a-89e8-7739ff05d0f2" providerId="ADAL" clId="{FD2104AE-C7C6-46C2-90BF-63A5DF5BF38B}" dt="2024-07-08T19:43:33.041" v="2265" actId="1076"/>
          <ac:picMkLst>
            <pc:docMk/>
            <pc:sldMk cId="1965102122" sldId="365"/>
            <ac:picMk id="5" creationId="{7BFB1F8E-F5AC-0E00-3DF6-B8984BCA0953}"/>
          </ac:picMkLst>
        </pc:picChg>
        <pc:picChg chg="add mod">
          <ac:chgData name="Jasper Degraeuwe" userId="27bed195-a46e-430a-89e8-7739ff05d0f2" providerId="ADAL" clId="{FD2104AE-C7C6-46C2-90BF-63A5DF5BF38B}" dt="2024-07-08T19:43:33.041" v="2265" actId="1076"/>
          <ac:picMkLst>
            <pc:docMk/>
            <pc:sldMk cId="1965102122" sldId="365"/>
            <ac:picMk id="6" creationId="{A549E3A6-0776-0A06-1837-C91330805F98}"/>
          </ac:picMkLst>
        </pc:picChg>
        <pc:picChg chg="add mod">
          <ac:chgData name="Jasper Degraeuwe" userId="27bed195-a46e-430a-89e8-7739ff05d0f2" providerId="ADAL" clId="{FD2104AE-C7C6-46C2-90BF-63A5DF5BF38B}" dt="2024-07-08T19:43:33.041" v="2265" actId="1076"/>
          <ac:picMkLst>
            <pc:docMk/>
            <pc:sldMk cId="1965102122" sldId="365"/>
            <ac:picMk id="9" creationId="{BA6C4377-9BE3-D1FA-3B5C-A8D439225A04}"/>
          </ac:picMkLst>
        </pc:picChg>
        <pc:picChg chg="add mod">
          <ac:chgData name="Jasper Degraeuwe" userId="27bed195-a46e-430a-89e8-7739ff05d0f2" providerId="ADAL" clId="{FD2104AE-C7C6-46C2-90BF-63A5DF5BF38B}" dt="2024-07-08T19:43:33.041" v="2265" actId="1076"/>
          <ac:picMkLst>
            <pc:docMk/>
            <pc:sldMk cId="1965102122" sldId="365"/>
            <ac:picMk id="10" creationId="{C9395CA2-385E-96EE-DEBE-CE753050ECF8}"/>
          </ac:picMkLst>
        </pc:picChg>
        <pc:picChg chg="add mod">
          <ac:chgData name="Jasper Degraeuwe" userId="27bed195-a46e-430a-89e8-7739ff05d0f2" providerId="ADAL" clId="{FD2104AE-C7C6-46C2-90BF-63A5DF5BF38B}" dt="2024-07-08T19:43:33.041" v="2265" actId="1076"/>
          <ac:picMkLst>
            <pc:docMk/>
            <pc:sldMk cId="1965102122" sldId="365"/>
            <ac:picMk id="12" creationId="{CD49D4D5-810F-CC8A-6961-A8A203621E57}"/>
          </ac:picMkLst>
        </pc:picChg>
        <pc:picChg chg="add mod">
          <ac:chgData name="Jasper Degraeuwe" userId="27bed195-a46e-430a-89e8-7739ff05d0f2" providerId="ADAL" clId="{FD2104AE-C7C6-46C2-90BF-63A5DF5BF38B}" dt="2024-07-08T19:44:09.508" v="2271" actId="1076"/>
          <ac:picMkLst>
            <pc:docMk/>
            <pc:sldMk cId="1965102122" sldId="365"/>
            <ac:picMk id="14" creationId="{7F7B6F0C-EBB1-C8C4-DA68-95D90E3F432E}"/>
          </ac:picMkLst>
        </pc:picChg>
        <pc:picChg chg="add mod">
          <ac:chgData name="Jasper Degraeuwe" userId="27bed195-a46e-430a-89e8-7739ff05d0f2" providerId="ADAL" clId="{FD2104AE-C7C6-46C2-90BF-63A5DF5BF38B}" dt="2024-07-08T19:43:59.647" v="2270" actId="1076"/>
          <ac:picMkLst>
            <pc:docMk/>
            <pc:sldMk cId="1965102122" sldId="365"/>
            <ac:picMk id="16" creationId="{FB17C909-310C-A698-0D02-D04D5DF33533}"/>
          </ac:picMkLst>
        </pc:picChg>
      </pc:sldChg>
      <pc:sldChg chg="modSp mod ord modNotesTx">
        <pc:chgData name="Jasper Degraeuwe" userId="27bed195-a46e-430a-89e8-7739ff05d0f2" providerId="ADAL" clId="{FD2104AE-C7C6-46C2-90BF-63A5DF5BF38B}" dt="2024-07-08T21:14:13.301" v="3520" actId="20577"/>
        <pc:sldMkLst>
          <pc:docMk/>
          <pc:sldMk cId="4122114468" sldId="367"/>
        </pc:sldMkLst>
        <pc:spChg chg="mod">
          <ac:chgData name="Jasper Degraeuwe" userId="27bed195-a46e-430a-89e8-7739ff05d0f2" providerId="ADAL" clId="{FD2104AE-C7C6-46C2-90BF-63A5DF5BF38B}" dt="2024-07-08T21:14:13.301" v="3520" actId="20577"/>
          <ac:spMkLst>
            <pc:docMk/>
            <pc:sldMk cId="4122114468" sldId="367"/>
            <ac:spMk id="4" creationId="{00000000-0000-0000-0000-000000000000}"/>
          </ac:spMkLst>
        </pc:spChg>
      </pc:sldChg>
      <pc:sldChg chg="ord">
        <pc:chgData name="Jasper Degraeuwe" userId="27bed195-a46e-430a-89e8-7739ff05d0f2" providerId="ADAL" clId="{FD2104AE-C7C6-46C2-90BF-63A5DF5BF38B}" dt="2024-07-06T17:44:51.381" v="69"/>
        <pc:sldMkLst>
          <pc:docMk/>
          <pc:sldMk cId="1065504021" sldId="373"/>
        </pc:sldMkLst>
      </pc:sldChg>
      <pc:sldChg chg="del">
        <pc:chgData name="Jasper Degraeuwe" userId="27bed195-a46e-430a-89e8-7739ff05d0f2" providerId="ADAL" clId="{FD2104AE-C7C6-46C2-90BF-63A5DF5BF38B}" dt="2024-07-06T17:44:27.914" v="64" actId="47"/>
        <pc:sldMkLst>
          <pc:docMk/>
          <pc:sldMk cId="2003229332" sldId="394"/>
        </pc:sldMkLst>
      </pc:sldChg>
      <pc:sldChg chg="ord">
        <pc:chgData name="Jasper Degraeuwe" userId="27bed195-a46e-430a-89e8-7739ff05d0f2" providerId="ADAL" clId="{FD2104AE-C7C6-46C2-90BF-63A5DF5BF38B}" dt="2024-07-06T17:44:51.381" v="69"/>
        <pc:sldMkLst>
          <pc:docMk/>
          <pc:sldMk cId="3344463223" sldId="395"/>
        </pc:sldMkLst>
      </pc:sldChg>
      <pc:sldChg chg="del">
        <pc:chgData name="Jasper Degraeuwe" userId="27bed195-a46e-430a-89e8-7739ff05d0f2" providerId="ADAL" clId="{FD2104AE-C7C6-46C2-90BF-63A5DF5BF38B}" dt="2024-07-06T17:44:06.292" v="62" actId="47"/>
        <pc:sldMkLst>
          <pc:docMk/>
          <pc:sldMk cId="3849006306" sldId="396"/>
        </pc:sldMkLst>
      </pc:sldChg>
      <pc:sldChg chg="addSp delSp modSp add mod modNotesTx">
        <pc:chgData name="Jasper Degraeuwe" userId="27bed195-a46e-430a-89e8-7739ff05d0f2" providerId="ADAL" clId="{FD2104AE-C7C6-46C2-90BF-63A5DF5BF38B}" dt="2024-07-08T23:16:30.021" v="6189" actId="20577"/>
        <pc:sldMkLst>
          <pc:docMk/>
          <pc:sldMk cId="4057431905" sldId="396"/>
        </pc:sldMkLst>
        <pc:spChg chg="del">
          <ac:chgData name="Jasper Degraeuwe" userId="27bed195-a46e-430a-89e8-7739ff05d0f2" providerId="ADAL" clId="{FD2104AE-C7C6-46C2-90BF-63A5DF5BF38B}" dt="2024-07-08T19:53:23.011" v="2406" actId="478"/>
          <ac:spMkLst>
            <pc:docMk/>
            <pc:sldMk cId="4057431905" sldId="396"/>
            <ac:spMk id="3" creationId="{00000000-0000-0000-0000-000000000000}"/>
          </ac:spMkLst>
        </pc:spChg>
        <pc:spChg chg="add mod">
          <ac:chgData name="Jasper Degraeuwe" userId="27bed195-a46e-430a-89e8-7739ff05d0f2" providerId="ADAL" clId="{FD2104AE-C7C6-46C2-90BF-63A5DF5BF38B}" dt="2024-07-08T19:53:23.011" v="2406" actId="478"/>
          <ac:spMkLst>
            <pc:docMk/>
            <pc:sldMk cId="4057431905" sldId="396"/>
            <ac:spMk id="5" creationId="{007DB58F-2172-4B46-2AC1-F33B9F1CA3BB}"/>
          </ac:spMkLst>
        </pc:spChg>
        <pc:spChg chg="mod">
          <ac:chgData name="Jasper Degraeuwe" userId="27bed195-a46e-430a-89e8-7739ff05d0f2" providerId="ADAL" clId="{FD2104AE-C7C6-46C2-90BF-63A5DF5BF38B}" dt="2024-07-08T23:16:30.021" v="6189" actId="20577"/>
          <ac:spMkLst>
            <pc:docMk/>
            <pc:sldMk cId="4057431905" sldId="396"/>
            <ac:spMk id="7" creationId="{00000000-0000-0000-0000-000000000000}"/>
          </ac:spMkLst>
        </pc:spChg>
        <pc:spChg chg="del">
          <ac:chgData name="Jasper Degraeuwe" userId="27bed195-a46e-430a-89e8-7739ff05d0f2" providerId="ADAL" clId="{FD2104AE-C7C6-46C2-90BF-63A5DF5BF38B}" dt="2024-07-08T19:50:43.179" v="2366" actId="478"/>
          <ac:spMkLst>
            <pc:docMk/>
            <pc:sldMk cId="4057431905" sldId="396"/>
            <ac:spMk id="8" creationId="{00000000-0000-0000-0000-000000000000}"/>
          </ac:spMkLst>
        </pc:spChg>
        <pc:picChg chg="add mod">
          <ac:chgData name="Jasper Degraeuwe" userId="27bed195-a46e-430a-89e8-7739ff05d0f2" providerId="ADAL" clId="{FD2104AE-C7C6-46C2-90BF-63A5DF5BF38B}" dt="2024-07-08T19:54:12.589" v="2410" actId="14100"/>
          <ac:picMkLst>
            <pc:docMk/>
            <pc:sldMk cId="4057431905" sldId="396"/>
            <ac:picMk id="2" creationId="{7FA486A4-3711-4C62-D0C8-C7A48E7B6DF3}"/>
          </ac:picMkLst>
        </pc:picChg>
      </pc:sldChg>
      <pc:sldChg chg="add del modNotesTx">
        <pc:chgData name="Jasper Degraeuwe" userId="27bed195-a46e-430a-89e8-7739ff05d0f2" providerId="ADAL" clId="{FD2104AE-C7C6-46C2-90BF-63A5DF5BF38B}" dt="2024-07-08T19:53:47.398" v="2408" actId="47"/>
        <pc:sldMkLst>
          <pc:docMk/>
          <pc:sldMk cId="3133935823" sldId="397"/>
        </pc:sldMkLst>
      </pc:sldChg>
      <pc:sldChg chg="del">
        <pc:chgData name="Jasper Degraeuwe" userId="27bed195-a46e-430a-89e8-7739ff05d0f2" providerId="ADAL" clId="{FD2104AE-C7C6-46C2-90BF-63A5DF5BF38B}" dt="2024-07-06T17:44:27.914" v="64" actId="47"/>
        <pc:sldMkLst>
          <pc:docMk/>
          <pc:sldMk cId="3775892500" sldId="397"/>
        </pc:sldMkLst>
      </pc:sldChg>
      <pc:sldChg chg="del">
        <pc:chgData name="Jasper Degraeuwe" userId="27bed195-a46e-430a-89e8-7739ff05d0f2" providerId="ADAL" clId="{FD2104AE-C7C6-46C2-90BF-63A5DF5BF38B}" dt="2024-07-06T17:44:27.914" v="64" actId="47"/>
        <pc:sldMkLst>
          <pc:docMk/>
          <pc:sldMk cId="1510970303" sldId="398"/>
        </pc:sldMkLst>
      </pc:sldChg>
      <pc:sldChg chg="addSp delSp modSp add mod modNotesTx">
        <pc:chgData name="Jasper Degraeuwe" userId="27bed195-a46e-430a-89e8-7739ff05d0f2" providerId="ADAL" clId="{FD2104AE-C7C6-46C2-90BF-63A5DF5BF38B}" dt="2024-07-08T20:30:25.379" v="3022" actId="20577"/>
        <pc:sldMkLst>
          <pc:docMk/>
          <pc:sldMk cId="1793005697" sldId="398"/>
        </pc:sldMkLst>
        <pc:spChg chg="del">
          <ac:chgData name="Jasper Degraeuwe" userId="27bed195-a46e-430a-89e8-7739ff05d0f2" providerId="ADAL" clId="{FD2104AE-C7C6-46C2-90BF-63A5DF5BF38B}" dt="2024-07-08T15:26:45.849" v="1606" actId="478"/>
          <ac:spMkLst>
            <pc:docMk/>
            <pc:sldMk cId="1793005697" sldId="398"/>
            <ac:spMk id="3" creationId="{00000000-0000-0000-0000-000000000000}"/>
          </ac:spMkLst>
        </pc:spChg>
        <pc:spChg chg="add mod">
          <ac:chgData name="Jasper Degraeuwe" userId="27bed195-a46e-430a-89e8-7739ff05d0f2" providerId="ADAL" clId="{FD2104AE-C7C6-46C2-90BF-63A5DF5BF38B}" dt="2024-07-08T20:24:21.408" v="2882" actId="114"/>
          <ac:spMkLst>
            <pc:docMk/>
            <pc:sldMk cId="1793005697" sldId="398"/>
            <ac:spMk id="3" creationId="{B40A155F-0524-A46E-1CE0-13BCAC66C7C5}"/>
          </ac:spMkLst>
        </pc:spChg>
        <pc:spChg chg="add del mod">
          <ac:chgData name="Jasper Degraeuwe" userId="27bed195-a46e-430a-89e8-7739ff05d0f2" providerId="ADAL" clId="{FD2104AE-C7C6-46C2-90BF-63A5DF5BF38B}" dt="2024-07-08T20:23:11.577" v="2859" actId="478"/>
          <ac:spMkLst>
            <pc:docMk/>
            <pc:sldMk cId="1793005697" sldId="398"/>
            <ac:spMk id="4" creationId="{9216BF7D-6FC7-F82A-E610-A3F1CA7E096F}"/>
          </ac:spMkLst>
        </pc:spChg>
        <pc:spChg chg="add del mod">
          <ac:chgData name="Jasper Degraeuwe" userId="27bed195-a46e-430a-89e8-7739ff05d0f2" providerId="ADAL" clId="{FD2104AE-C7C6-46C2-90BF-63A5DF5BF38B}" dt="2024-07-08T15:26:48.941" v="1607" actId="478"/>
          <ac:spMkLst>
            <pc:docMk/>
            <pc:sldMk cId="1793005697" sldId="398"/>
            <ac:spMk id="4" creationId="{C96A24DE-41FA-FC5A-17DA-2B1888408260}"/>
          </ac:spMkLst>
        </pc:spChg>
        <pc:spChg chg="add del mod">
          <ac:chgData name="Jasper Degraeuwe" userId="27bed195-a46e-430a-89e8-7739ff05d0f2" providerId="ADAL" clId="{FD2104AE-C7C6-46C2-90BF-63A5DF5BF38B}" dt="2024-07-08T20:23:11.577" v="2859" actId="478"/>
          <ac:spMkLst>
            <pc:docMk/>
            <pc:sldMk cId="1793005697" sldId="398"/>
            <ac:spMk id="5" creationId="{83C12CB4-8C14-3451-4650-5FFB5F3F05CE}"/>
          </ac:spMkLst>
        </pc:spChg>
        <pc:spChg chg="add mod">
          <ac:chgData name="Jasper Degraeuwe" userId="27bed195-a46e-430a-89e8-7739ff05d0f2" providerId="ADAL" clId="{FD2104AE-C7C6-46C2-90BF-63A5DF5BF38B}" dt="2024-07-08T20:23:50.247" v="2865" actId="14100"/>
          <ac:spMkLst>
            <pc:docMk/>
            <pc:sldMk cId="1793005697" sldId="398"/>
            <ac:spMk id="6" creationId="{57B83F88-A8A6-2751-DBAF-6CBCFC6647BC}"/>
          </ac:spMkLst>
        </pc:spChg>
        <pc:spChg chg="add del mod">
          <ac:chgData name="Jasper Degraeuwe" userId="27bed195-a46e-430a-89e8-7739ff05d0f2" providerId="ADAL" clId="{FD2104AE-C7C6-46C2-90BF-63A5DF5BF38B}" dt="2024-07-08T15:26:51.364" v="1608" actId="478"/>
          <ac:spMkLst>
            <pc:docMk/>
            <pc:sldMk cId="1793005697" sldId="398"/>
            <ac:spMk id="6" creationId="{DD5A28C4-C5E2-9FB5-52DF-FB6B87E6CFE0}"/>
          </ac:spMkLst>
        </pc:spChg>
        <pc:spChg chg="del">
          <ac:chgData name="Jasper Degraeuwe" userId="27bed195-a46e-430a-89e8-7739ff05d0f2" providerId="ADAL" clId="{FD2104AE-C7C6-46C2-90BF-63A5DF5BF38B}" dt="2024-07-08T15:26:41.892" v="1605" actId="478"/>
          <ac:spMkLst>
            <pc:docMk/>
            <pc:sldMk cId="1793005697" sldId="398"/>
            <ac:spMk id="7" creationId="{00000000-0000-0000-0000-000000000000}"/>
          </ac:spMkLst>
        </pc:spChg>
        <pc:spChg chg="add mod">
          <ac:chgData name="Jasper Degraeuwe" userId="27bed195-a46e-430a-89e8-7739ff05d0f2" providerId="ADAL" clId="{FD2104AE-C7C6-46C2-90BF-63A5DF5BF38B}" dt="2024-07-08T20:24:14.417" v="2881" actId="20577"/>
          <ac:spMkLst>
            <pc:docMk/>
            <pc:sldMk cId="1793005697" sldId="398"/>
            <ac:spMk id="7" creationId="{BDE9E7D8-8CCB-FE80-5650-45E627314FD0}"/>
          </ac:spMkLst>
        </pc:spChg>
        <pc:spChg chg="del">
          <ac:chgData name="Jasper Degraeuwe" userId="27bed195-a46e-430a-89e8-7739ff05d0f2" providerId="ADAL" clId="{FD2104AE-C7C6-46C2-90BF-63A5DF5BF38B}" dt="2024-07-08T20:19:49.817" v="2807" actId="478"/>
          <ac:spMkLst>
            <pc:docMk/>
            <pc:sldMk cId="1793005697" sldId="398"/>
            <ac:spMk id="8" creationId="{00000000-0000-0000-0000-000000000000}"/>
          </ac:spMkLst>
        </pc:spChg>
        <pc:spChg chg="add mod">
          <ac:chgData name="Jasper Degraeuwe" userId="27bed195-a46e-430a-89e8-7739ff05d0f2" providerId="ADAL" clId="{FD2104AE-C7C6-46C2-90BF-63A5DF5BF38B}" dt="2024-07-08T20:23:44.460" v="2864" actId="14100"/>
          <ac:spMkLst>
            <pc:docMk/>
            <pc:sldMk cId="1793005697" sldId="398"/>
            <ac:spMk id="9" creationId="{4699EA9E-F74B-4160-E91C-F84A00598891}"/>
          </ac:spMkLst>
        </pc:spChg>
        <pc:spChg chg="add del mod">
          <ac:chgData name="Jasper Degraeuwe" userId="27bed195-a46e-430a-89e8-7739ff05d0f2" providerId="ADAL" clId="{FD2104AE-C7C6-46C2-90BF-63A5DF5BF38B}" dt="2024-07-08T20:26:14.807" v="2944" actId="478"/>
          <ac:spMkLst>
            <pc:docMk/>
            <pc:sldMk cId="1793005697" sldId="398"/>
            <ac:spMk id="10" creationId="{6D8D5683-5348-787D-C0D9-327145C8EF97}"/>
          </ac:spMkLst>
        </pc:spChg>
        <pc:spChg chg="add del mod">
          <ac:chgData name="Jasper Degraeuwe" userId="27bed195-a46e-430a-89e8-7739ff05d0f2" providerId="ADAL" clId="{FD2104AE-C7C6-46C2-90BF-63A5DF5BF38B}" dt="2024-07-08T20:26:14.807" v="2944" actId="478"/>
          <ac:spMkLst>
            <pc:docMk/>
            <pc:sldMk cId="1793005697" sldId="398"/>
            <ac:spMk id="11" creationId="{C52B7614-BBCB-A8B1-B0AB-F1ECCEA448F9}"/>
          </ac:spMkLst>
        </pc:spChg>
        <pc:spChg chg="add del mod">
          <ac:chgData name="Jasper Degraeuwe" userId="27bed195-a46e-430a-89e8-7739ff05d0f2" providerId="ADAL" clId="{FD2104AE-C7C6-46C2-90BF-63A5DF5BF38B}" dt="2024-07-08T20:26:14.807" v="2944" actId="478"/>
          <ac:spMkLst>
            <pc:docMk/>
            <pc:sldMk cId="1793005697" sldId="398"/>
            <ac:spMk id="12" creationId="{2376BC4D-28A4-EFB1-E8A0-777F43E0BA31}"/>
          </ac:spMkLst>
        </pc:spChg>
        <pc:spChg chg="add del mod">
          <ac:chgData name="Jasper Degraeuwe" userId="27bed195-a46e-430a-89e8-7739ff05d0f2" providerId="ADAL" clId="{FD2104AE-C7C6-46C2-90BF-63A5DF5BF38B}" dt="2024-07-08T20:26:14.807" v="2944" actId="478"/>
          <ac:spMkLst>
            <pc:docMk/>
            <pc:sldMk cId="1793005697" sldId="398"/>
            <ac:spMk id="13" creationId="{665DF39C-75A6-5F69-967C-2BA0E0BF44B2}"/>
          </ac:spMkLst>
        </pc:spChg>
        <pc:picChg chg="add mod">
          <ac:chgData name="Jasper Degraeuwe" userId="27bed195-a46e-430a-89e8-7739ff05d0f2" providerId="ADAL" clId="{FD2104AE-C7C6-46C2-90BF-63A5DF5BF38B}" dt="2024-07-08T20:19:56.738" v="2808"/>
          <ac:picMkLst>
            <pc:docMk/>
            <pc:sldMk cId="1793005697" sldId="398"/>
            <ac:picMk id="2" creationId="{569AC06D-4CCF-39F9-B949-6D1544FDFD25}"/>
          </ac:picMkLst>
        </pc:picChg>
      </pc:sldChg>
      <pc:sldChg chg="addSp delSp modSp add mod modNotesTx">
        <pc:chgData name="Jasper Degraeuwe" userId="27bed195-a46e-430a-89e8-7739ff05d0f2" providerId="ADAL" clId="{FD2104AE-C7C6-46C2-90BF-63A5DF5BF38B}" dt="2024-07-08T20:56:22.539" v="3152"/>
        <pc:sldMkLst>
          <pc:docMk/>
          <pc:sldMk cId="3967590016" sldId="399"/>
        </pc:sldMkLst>
        <pc:spChg chg="del">
          <ac:chgData name="Jasper Degraeuwe" userId="27bed195-a46e-430a-89e8-7739ff05d0f2" providerId="ADAL" clId="{FD2104AE-C7C6-46C2-90BF-63A5DF5BF38B}" dt="2024-07-08T20:38:16.027" v="3049" actId="478"/>
          <ac:spMkLst>
            <pc:docMk/>
            <pc:sldMk cId="3967590016" sldId="399"/>
            <ac:spMk id="3" creationId="{00000000-0000-0000-0000-000000000000}"/>
          </ac:spMkLst>
        </pc:spChg>
        <pc:spChg chg="add del mod">
          <ac:chgData name="Jasper Degraeuwe" userId="27bed195-a46e-430a-89e8-7739ff05d0f2" providerId="ADAL" clId="{FD2104AE-C7C6-46C2-90BF-63A5DF5BF38B}" dt="2024-07-08T20:38:19.573" v="3051" actId="478"/>
          <ac:spMkLst>
            <pc:docMk/>
            <pc:sldMk cId="3967590016" sldId="399"/>
            <ac:spMk id="4" creationId="{CC8851C6-7EF3-A3B5-20CB-21BAECC54F66}"/>
          </ac:spMkLst>
        </pc:spChg>
        <pc:spChg chg="add del mod">
          <ac:chgData name="Jasper Degraeuwe" userId="27bed195-a46e-430a-89e8-7739ff05d0f2" providerId="ADAL" clId="{FD2104AE-C7C6-46C2-90BF-63A5DF5BF38B}" dt="2024-07-08T20:38:18.038" v="3050" actId="478"/>
          <ac:spMkLst>
            <pc:docMk/>
            <pc:sldMk cId="3967590016" sldId="399"/>
            <ac:spMk id="6" creationId="{34A90BF1-8DD4-6D77-37DE-B252A6902B9C}"/>
          </ac:spMkLst>
        </pc:spChg>
        <pc:spChg chg="del">
          <ac:chgData name="Jasper Degraeuwe" userId="27bed195-a46e-430a-89e8-7739ff05d0f2" providerId="ADAL" clId="{FD2104AE-C7C6-46C2-90BF-63A5DF5BF38B}" dt="2024-07-08T20:38:11.889" v="3048" actId="478"/>
          <ac:spMkLst>
            <pc:docMk/>
            <pc:sldMk cId="3967590016" sldId="399"/>
            <ac:spMk id="7" creationId="{00000000-0000-0000-0000-000000000000}"/>
          </ac:spMkLst>
        </pc:spChg>
        <pc:spChg chg="del">
          <ac:chgData name="Jasper Degraeuwe" userId="27bed195-a46e-430a-89e8-7739ff05d0f2" providerId="ADAL" clId="{FD2104AE-C7C6-46C2-90BF-63A5DF5BF38B}" dt="2024-07-08T20:56:21.877" v="3151" actId="478"/>
          <ac:spMkLst>
            <pc:docMk/>
            <pc:sldMk cId="3967590016" sldId="399"/>
            <ac:spMk id="8" creationId="{00000000-0000-0000-0000-000000000000}"/>
          </ac:spMkLst>
        </pc:spChg>
        <pc:picChg chg="add del mod">
          <ac:chgData name="Jasper Degraeuwe" userId="27bed195-a46e-430a-89e8-7739ff05d0f2" providerId="ADAL" clId="{FD2104AE-C7C6-46C2-90BF-63A5DF5BF38B}" dt="2024-07-08T20:49:21.670" v="3090" actId="478"/>
          <ac:picMkLst>
            <pc:docMk/>
            <pc:sldMk cId="3967590016" sldId="399"/>
            <ac:picMk id="10" creationId="{DBCFFAC8-537E-E284-EE7F-0797CD1160EA}"/>
          </ac:picMkLst>
        </pc:picChg>
        <pc:picChg chg="add mod">
          <ac:chgData name="Jasper Degraeuwe" userId="27bed195-a46e-430a-89e8-7739ff05d0f2" providerId="ADAL" clId="{FD2104AE-C7C6-46C2-90BF-63A5DF5BF38B}" dt="2024-07-08T20:49:31.659" v="3095" actId="12788"/>
          <ac:picMkLst>
            <pc:docMk/>
            <pc:sldMk cId="3967590016" sldId="399"/>
            <ac:picMk id="12" creationId="{3E25890B-8604-ECF7-ADC6-ED4D6FA94C64}"/>
          </ac:picMkLst>
        </pc:picChg>
        <pc:picChg chg="add del">
          <ac:chgData name="Jasper Degraeuwe" userId="27bed195-a46e-430a-89e8-7739ff05d0f2" providerId="ADAL" clId="{FD2104AE-C7C6-46C2-90BF-63A5DF5BF38B}" dt="2024-07-08T20:52:06.837" v="3098" actId="478"/>
          <ac:picMkLst>
            <pc:docMk/>
            <pc:sldMk cId="3967590016" sldId="399"/>
            <ac:picMk id="14" creationId="{A993A9C8-9B21-FC39-7350-7382DDDCCB86}"/>
          </ac:picMkLst>
        </pc:picChg>
        <pc:picChg chg="add mod">
          <ac:chgData name="Jasper Degraeuwe" userId="27bed195-a46e-430a-89e8-7739ff05d0f2" providerId="ADAL" clId="{FD2104AE-C7C6-46C2-90BF-63A5DF5BF38B}" dt="2024-07-08T20:56:22.539" v="3152"/>
          <ac:picMkLst>
            <pc:docMk/>
            <pc:sldMk cId="3967590016" sldId="399"/>
            <ac:picMk id="15" creationId="{21045331-68EB-BB4F-D505-43A9C2FE10EC}"/>
          </ac:picMkLst>
        </pc:picChg>
      </pc:sldChg>
      <pc:sldChg chg="del">
        <pc:chgData name="Jasper Degraeuwe" userId="27bed195-a46e-430a-89e8-7739ff05d0f2" providerId="ADAL" clId="{FD2104AE-C7C6-46C2-90BF-63A5DF5BF38B}" dt="2024-07-06T17:44:27.914" v="64" actId="47"/>
        <pc:sldMkLst>
          <pc:docMk/>
          <pc:sldMk cId="2247436379" sldId="400"/>
        </pc:sldMkLst>
      </pc:sldChg>
      <pc:sldChg chg="addSp delSp modSp add mod">
        <pc:chgData name="Jasper Degraeuwe" userId="27bed195-a46e-430a-89e8-7739ff05d0f2" providerId="ADAL" clId="{FD2104AE-C7C6-46C2-90BF-63A5DF5BF38B}" dt="2024-07-08T20:53:48.347" v="3146" actId="20577"/>
        <pc:sldMkLst>
          <pc:docMk/>
          <pc:sldMk cId="2344158113" sldId="400"/>
        </pc:sldMkLst>
        <pc:spChg chg="add mod">
          <ac:chgData name="Jasper Degraeuwe" userId="27bed195-a46e-430a-89e8-7739ff05d0f2" providerId="ADAL" clId="{FD2104AE-C7C6-46C2-90BF-63A5DF5BF38B}" dt="2024-07-08T20:53:48.347" v="3146" actId="20577"/>
          <ac:spMkLst>
            <pc:docMk/>
            <pc:sldMk cId="2344158113" sldId="400"/>
            <ac:spMk id="2" creationId="{25F196DC-392D-4B19-D692-71B1DBB7D40D}"/>
          </ac:spMkLst>
        </pc:spChg>
        <pc:spChg chg="add del mod">
          <ac:chgData name="Jasper Degraeuwe" userId="27bed195-a46e-430a-89e8-7739ff05d0f2" providerId="ADAL" clId="{FD2104AE-C7C6-46C2-90BF-63A5DF5BF38B}" dt="2024-07-08T16:01:37.745" v="2179"/>
          <ac:spMkLst>
            <pc:docMk/>
            <pc:sldMk cId="2344158113" sldId="400"/>
            <ac:spMk id="2" creationId="{F509D083-DCB9-698B-D2A8-57C6ED88DFC2}"/>
          </ac:spMkLst>
        </pc:spChg>
        <pc:spChg chg="del mod">
          <ac:chgData name="Jasper Degraeuwe" userId="27bed195-a46e-430a-89e8-7739ff05d0f2" providerId="ADAL" clId="{FD2104AE-C7C6-46C2-90BF-63A5DF5BF38B}" dt="2024-07-08T16:01:37.743" v="2177" actId="478"/>
          <ac:spMkLst>
            <pc:docMk/>
            <pc:sldMk cId="2344158113" sldId="400"/>
            <ac:spMk id="3" creationId="{00000000-0000-0000-0000-000000000000}"/>
          </ac:spMkLst>
        </pc:spChg>
        <pc:spChg chg="add del mod">
          <ac:chgData name="Jasper Degraeuwe" userId="27bed195-a46e-430a-89e8-7739ff05d0f2" providerId="ADAL" clId="{FD2104AE-C7C6-46C2-90BF-63A5DF5BF38B}" dt="2024-07-08T20:53:17.377" v="3108" actId="478"/>
          <ac:spMkLst>
            <pc:docMk/>
            <pc:sldMk cId="2344158113" sldId="400"/>
            <ac:spMk id="4" creationId="{DA6E05AA-B7DB-65CA-46B4-6E9D25A70EEC}"/>
          </ac:spMkLst>
        </pc:spChg>
        <pc:spChg chg="mod">
          <ac:chgData name="Jasper Degraeuwe" userId="27bed195-a46e-430a-89e8-7739ff05d0f2" providerId="ADAL" clId="{FD2104AE-C7C6-46C2-90BF-63A5DF5BF38B}" dt="2024-07-08T16:01:11.451" v="2173" actId="20577"/>
          <ac:spMkLst>
            <pc:docMk/>
            <pc:sldMk cId="2344158113" sldId="400"/>
            <ac:spMk id="7" creationId="{00000000-0000-0000-0000-000000000000}"/>
          </ac:spMkLst>
        </pc:spChg>
      </pc:sldChg>
      <pc:sldChg chg="addSp delSp modSp add mod">
        <pc:chgData name="Jasper Degraeuwe" userId="27bed195-a46e-430a-89e8-7739ff05d0f2" providerId="ADAL" clId="{FD2104AE-C7C6-46C2-90BF-63A5DF5BF38B}" dt="2024-07-08T23:16:55.665" v="6192"/>
        <pc:sldMkLst>
          <pc:docMk/>
          <pc:sldMk cId="257981929" sldId="401"/>
        </pc:sldMkLst>
        <pc:spChg chg="add mod">
          <ac:chgData name="Jasper Degraeuwe" userId="27bed195-a46e-430a-89e8-7739ff05d0f2" providerId="ADAL" clId="{FD2104AE-C7C6-46C2-90BF-63A5DF5BF38B}" dt="2024-07-08T23:16:55.665" v="6192"/>
          <ac:spMkLst>
            <pc:docMk/>
            <pc:sldMk cId="257981929" sldId="401"/>
            <ac:spMk id="2" creationId="{2C9719A0-BCFA-A157-6C2A-AAE2841E42D8}"/>
          </ac:spMkLst>
        </pc:spChg>
        <pc:spChg chg="del">
          <ac:chgData name="Jasper Degraeuwe" userId="27bed195-a46e-430a-89e8-7739ff05d0f2" providerId="ADAL" clId="{FD2104AE-C7C6-46C2-90BF-63A5DF5BF38B}" dt="2024-07-08T21:01:26.770" v="3159" actId="478"/>
          <ac:spMkLst>
            <pc:docMk/>
            <pc:sldMk cId="257981929" sldId="401"/>
            <ac:spMk id="3" creationId="{00000000-0000-0000-0000-000000000000}"/>
          </ac:spMkLst>
        </pc:spChg>
        <pc:spChg chg="add del mod">
          <ac:chgData name="Jasper Degraeuwe" userId="27bed195-a46e-430a-89e8-7739ff05d0f2" providerId="ADAL" clId="{FD2104AE-C7C6-46C2-90BF-63A5DF5BF38B}" dt="2024-07-08T21:01:29.123" v="3160" actId="478"/>
          <ac:spMkLst>
            <pc:docMk/>
            <pc:sldMk cId="257981929" sldId="401"/>
            <ac:spMk id="6" creationId="{30AA6FE6-4EA0-F78E-35D5-5EE8AC112CA7}"/>
          </ac:spMkLst>
        </pc:spChg>
        <pc:spChg chg="del mod">
          <ac:chgData name="Jasper Degraeuwe" userId="27bed195-a46e-430a-89e8-7739ff05d0f2" providerId="ADAL" clId="{FD2104AE-C7C6-46C2-90BF-63A5DF5BF38B}" dt="2024-07-08T20:56:00.817" v="3148"/>
          <ac:spMkLst>
            <pc:docMk/>
            <pc:sldMk cId="257981929" sldId="401"/>
            <ac:spMk id="7" creationId="{00000000-0000-0000-0000-000000000000}"/>
          </ac:spMkLst>
        </pc:spChg>
        <pc:spChg chg="del">
          <ac:chgData name="Jasper Degraeuwe" userId="27bed195-a46e-430a-89e8-7739ff05d0f2" providerId="ADAL" clId="{FD2104AE-C7C6-46C2-90BF-63A5DF5BF38B}" dt="2024-07-08T20:56:37.097" v="3155" actId="478"/>
          <ac:spMkLst>
            <pc:docMk/>
            <pc:sldMk cId="257981929" sldId="401"/>
            <ac:spMk id="8" creationId="{00000000-0000-0000-0000-000000000000}"/>
          </ac:spMkLst>
        </pc:spChg>
        <pc:picChg chg="add mod">
          <ac:chgData name="Jasper Degraeuwe" userId="27bed195-a46e-430a-89e8-7739ff05d0f2" providerId="ADAL" clId="{FD2104AE-C7C6-46C2-90BF-63A5DF5BF38B}" dt="2024-07-08T20:56:37.468" v="3156"/>
          <ac:picMkLst>
            <pc:docMk/>
            <pc:sldMk cId="257981929" sldId="401"/>
            <ac:picMk id="4" creationId="{8F271AAD-AE97-4A00-3E20-A035ACFFDBF3}"/>
          </ac:picMkLst>
        </pc:picChg>
        <pc:picChg chg="add del mod">
          <ac:chgData name="Jasper Degraeuwe" userId="27bed195-a46e-430a-89e8-7739ff05d0f2" providerId="ADAL" clId="{FD2104AE-C7C6-46C2-90BF-63A5DF5BF38B}" dt="2024-07-08T21:01:41.057" v="3165" actId="478"/>
          <ac:picMkLst>
            <pc:docMk/>
            <pc:sldMk cId="257981929" sldId="401"/>
            <ac:picMk id="10" creationId="{DB5BD23B-9DF6-EAA1-3EB5-29A848A0ECE1}"/>
          </ac:picMkLst>
        </pc:picChg>
        <pc:picChg chg="add mod">
          <ac:chgData name="Jasper Degraeuwe" userId="27bed195-a46e-430a-89e8-7739ff05d0f2" providerId="ADAL" clId="{FD2104AE-C7C6-46C2-90BF-63A5DF5BF38B}" dt="2024-07-08T21:02:23.639" v="3180" actId="1036"/>
          <ac:picMkLst>
            <pc:docMk/>
            <pc:sldMk cId="257981929" sldId="401"/>
            <ac:picMk id="12" creationId="{4529073D-201B-1D86-88C4-09EC9F65F244}"/>
          </ac:picMkLst>
        </pc:picChg>
      </pc:sldChg>
      <pc:sldChg chg="del">
        <pc:chgData name="Jasper Degraeuwe" userId="27bed195-a46e-430a-89e8-7739ff05d0f2" providerId="ADAL" clId="{FD2104AE-C7C6-46C2-90BF-63A5DF5BF38B}" dt="2024-07-06T17:44:27.914" v="64" actId="47"/>
        <pc:sldMkLst>
          <pc:docMk/>
          <pc:sldMk cId="1402120261" sldId="401"/>
        </pc:sldMkLst>
      </pc:sldChg>
      <pc:sldChg chg="addSp delSp modSp add mod">
        <pc:chgData name="Jasper Degraeuwe" userId="27bed195-a46e-430a-89e8-7739ff05d0f2" providerId="ADAL" clId="{FD2104AE-C7C6-46C2-90BF-63A5DF5BF38B}" dt="2024-07-08T23:17:01.385" v="6193"/>
        <pc:sldMkLst>
          <pc:docMk/>
          <pc:sldMk cId="1691721827" sldId="402"/>
        </pc:sldMkLst>
        <pc:spChg chg="add mod">
          <ac:chgData name="Jasper Degraeuwe" userId="27bed195-a46e-430a-89e8-7739ff05d0f2" providerId="ADAL" clId="{FD2104AE-C7C6-46C2-90BF-63A5DF5BF38B}" dt="2024-07-08T23:17:01.385" v="6193"/>
          <ac:spMkLst>
            <pc:docMk/>
            <pc:sldMk cId="1691721827" sldId="402"/>
            <ac:spMk id="2" creationId="{49D064DB-84A8-6634-F28A-42AC019A60B1}"/>
          </ac:spMkLst>
        </pc:spChg>
        <pc:spChg chg="del">
          <ac:chgData name="Jasper Degraeuwe" userId="27bed195-a46e-430a-89e8-7739ff05d0f2" providerId="ADAL" clId="{FD2104AE-C7C6-46C2-90BF-63A5DF5BF38B}" dt="2024-07-08T21:08:46.499" v="3181" actId="478"/>
          <ac:spMkLst>
            <pc:docMk/>
            <pc:sldMk cId="1691721827" sldId="402"/>
            <ac:spMk id="3" creationId="{00000000-0000-0000-0000-000000000000}"/>
          </ac:spMkLst>
        </pc:spChg>
        <pc:spChg chg="add del mod">
          <ac:chgData name="Jasper Degraeuwe" userId="27bed195-a46e-430a-89e8-7739ff05d0f2" providerId="ADAL" clId="{FD2104AE-C7C6-46C2-90BF-63A5DF5BF38B}" dt="2024-07-08T21:08:49.602" v="3182" actId="478"/>
          <ac:spMkLst>
            <pc:docMk/>
            <pc:sldMk cId="1691721827" sldId="402"/>
            <ac:spMk id="6" creationId="{CF6FE33C-419A-CE46-D388-AB27BD8AA317}"/>
          </ac:spMkLst>
        </pc:spChg>
        <pc:spChg chg="del mod">
          <ac:chgData name="Jasper Degraeuwe" userId="27bed195-a46e-430a-89e8-7739ff05d0f2" providerId="ADAL" clId="{FD2104AE-C7C6-46C2-90BF-63A5DF5BF38B}" dt="2024-07-08T20:56:08.310" v="3150"/>
          <ac:spMkLst>
            <pc:docMk/>
            <pc:sldMk cId="1691721827" sldId="402"/>
            <ac:spMk id="7" creationId="{00000000-0000-0000-0000-000000000000}"/>
          </ac:spMkLst>
        </pc:spChg>
        <pc:spChg chg="del">
          <ac:chgData name="Jasper Degraeuwe" userId="27bed195-a46e-430a-89e8-7739ff05d0f2" providerId="ADAL" clId="{FD2104AE-C7C6-46C2-90BF-63A5DF5BF38B}" dt="2024-07-08T20:56:42.527" v="3157" actId="478"/>
          <ac:spMkLst>
            <pc:docMk/>
            <pc:sldMk cId="1691721827" sldId="402"/>
            <ac:spMk id="8" creationId="{00000000-0000-0000-0000-000000000000}"/>
          </ac:spMkLst>
        </pc:spChg>
        <pc:picChg chg="add mod">
          <ac:chgData name="Jasper Degraeuwe" userId="27bed195-a46e-430a-89e8-7739ff05d0f2" providerId="ADAL" clId="{FD2104AE-C7C6-46C2-90BF-63A5DF5BF38B}" dt="2024-07-08T20:56:43.197" v="3158"/>
          <ac:picMkLst>
            <pc:docMk/>
            <pc:sldMk cId="1691721827" sldId="402"/>
            <ac:picMk id="4" creationId="{26CD470F-569C-0A36-9132-00954E3152E0}"/>
          </ac:picMkLst>
        </pc:picChg>
        <pc:picChg chg="add mod">
          <ac:chgData name="Jasper Degraeuwe" userId="27bed195-a46e-430a-89e8-7739ff05d0f2" providerId="ADAL" clId="{FD2104AE-C7C6-46C2-90BF-63A5DF5BF38B}" dt="2024-07-08T21:09:12.867" v="3189" actId="12788"/>
          <ac:picMkLst>
            <pc:docMk/>
            <pc:sldMk cId="1691721827" sldId="402"/>
            <ac:picMk id="10" creationId="{EA85D38E-F7F3-222C-7CF4-62956497709E}"/>
          </ac:picMkLst>
        </pc:picChg>
      </pc:sldChg>
      <pc:sldChg chg="del">
        <pc:chgData name="Jasper Degraeuwe" userId="27bed195-a46e-430a-89e8-7739ff05d0f2" providerId="ADAL" clId="{FD2104AE-C7C6-46C2-90BF-63A5DF5BF38B}" dt="2024-07-06T17:44:06.292" v="62" actId="47"/>
        <pc:sldMkLst>
          <pc:docMk/>
          <pc:sldMk cId="3077428294" sldId="402"/>
        </pc:sldMkLst>
      </pc:sldChg>
      <pc:sldChg chg="modSp add mod">
        <pc:chgData name="Jasper Degraeuwe" userId="27bed195-a46e-430a-89e8-7739ff05d0f2" providerId="ADAL" clId="{FD2104AE-C7C6-46C2-90BF-63A5DF5BF38B}" dt="2024-07-08T21:13:08.969" v="3354" actId="20577"/>
        <pc:sldMkLst>
          <pc:docMk/>
          <pc:sldMk cId="605297329" sldId="403"/>
        </pc:sldMkLst>
        <pc:spChg chg="mod">
          <ac:chgData name="Jasper Degraeuwe" userId="27bed195-a46e-430a-89e8-7739ff05d0f2" providerId="ADAL" clId="{FD2104AE-C7C6-46C2-90BF-63A5DF5BF38B}" dt="2024-07-08T21:13:08.969" v="3354" actId="20577"/>
          <ac:spMkLst>
            <pc:docMk/>
            <pc:sldMk cId="605297329" sldId="403"/>
            <ac:spMk id="3" creationId="{00000000-0000-0000-0000-000000000000}"/>
          </ac:spMkLst>
        </pc:spChg>
        <pc:spChg chg="mod">
          <ac:chgData name="Jasper Degraeuwe" userId="27bed195-a46e-430a-89e8-7739ff05d0f2" providerId="ADAL" clId="{FD2104AE-C7C6-46C2-90BF-63A5DF5BF38B}" dt="2024-07-08T21:09:24.710" v="3205" actId="20577"/>
          <ac:spMkLst>
            <pc:docMk/>
            <pc:sldMk cId="605297329" sldId="403"/>
            <ac:spMk id="7" creationId="{00000000-0000-0000-0000-000000000000}"/>
          </ac:spMkLst>
        </pc:spChg>
      </pc:sldChg>
      <pc:sldChg chg="addSp delSp modSp add mod">
        <pc:chgData name="Jasper Degraeuwe" userId="27bed195-a46e-430a-89e8-7739ff05d0f2" providerId="ADAL" clId="{FD2104AE-C7C6-46C2-90BF-63A5DF5BF38B}" dt="2024-07-08T22:57:33.709" v="6020" actId="1076"/>
        <pc:sldMkLst>
          <pc:docMk/>
          <pc:sldMk cId="522855187" sldId="404"/>
        </pc:sldMkLst>
        <pc:spChg chg="mod">
          <ac:chgData name="Jasper Degraeuwe" userId="27bed195-a46e-430a-89e8-7739ff05d0f2" providerId="ADAL" clId="{FD2104AE-C7C6-46C2-90BF-63A5DF5BF38B}" dt="2024-07-08T21:28:22.686" v="3608" actId="20577"/>
          <ac:spMkLst>
            <pc:docMk/>
            <pc:sldMk cId="522855187" sldId="404"/>
            <ac:spMk id="3" creationId="{00000000-0000-0000-0000-000000000000}"/>
          </ac:spMkLst>
        </pc:spChg>
        <pc:spChg chg="mod">
          <ac:chgData name="Jasper Degraeuwe" userId="27bed195-a46e-430a-89e8-7739ff05d0f2" providerId="ADAL" clId="{FD2104AE-C7C6-46C2-90BF-63A5DF5BF38B}" dt="2024-07-08T21:28:02.514" v="3564" actId="20577"/>
          <ac:spMkLst>
            <pc:docMk/>
            <pc:sldMk cId="522855187" sldId="404"/>
            <ac:spMk id="7" creationId="{00000000-0000-0000-0000-000000000000}"/>
          </ac:spMkLst>
        </pc:spChg>
        <pc:spChg chg="del">
          <ac:chgData name="Jasper Degraeuwe" userId="27bed195-a46e-430a-89e8-7739ff05d0f2" providerId="ADAL" clId="{FD2104AE-C7C6-46C2-90BF-63A5DF5BF38B}" dt="2024-07-08T22:57:25.184" v="6019" actId="478"/>
          <ac:spMkLst>
            <pc:docMk/>
            <pc:sldMk cId="522855187" sldId="404"/>
            <ac:spMk id="8" creationId="{00000000-0000-0000-0000-000000000000}"/>
          </ac:spMkLst>
        </pc:spChg>
        <pc:picChg chg="add mod">
          <ac:chgData name="Jasper Degraeuwe" userId="27bed195-a46e-430a-89e8-7739ff05d0f2" providerId="ADAL" clId="{FD2104AE-C7C6-46C2-90BF-63A5DF5BF38B}" dt="2024-07-08T22:57:33.709" v="6020" actId="1076"/>
          <ac:picMkLst>
            <pc:docMk/>
            <pc:sldMk cId="522855187" sldId="404"/>
            <ac:picMk id="2" creationId="{F1B46404-5F1B-0EFA-31EB-F52508138633}"/>
          </ac:picMkLst>
        </pc:picChg>
      </pc:sldChg>
      <pc:sldChg chg="addSp delSp modSp add mod">
        <pc:chgData name="Jasper Degraeuwe" userId="27bed195-a46e-430a-89e8-7739ff05d0f2" providerId="ADAL" clId="{FD2104AE-C7C6-46C2-90BF-63A5DF5BF38B}" dt="2024-07-08T22:57:42.881" v="6022"/>
        <pc:sldMkLst>
          <pc:docMk/>
          <pc:sldMk cId="2792971567" sldId="405"/>
        </pc:sldMkLst>
        <pc:spChg chg="mod">
          <ac:chgData name="Jasper Degraeuwe" userId="27bed195-a46e-430a-89e8-7739ff05d0f2" providerId="ADAL" clId="{FD2104AE-C7C6-46C2-90BF-63A5DF5BF38B}" dt="2024-07-08T22:15:54.088" v="3979" actId="20577"/>
          <ac:spMkLst>
            <pc:docMk/>
            <pc:sldMk cId="2792971567" sldId="405"/>
            <ac:spMk id="3" creationId="{00000000-0000-0000-0000-000000000000}"/>
          </ac:spMkLst>
        </pc:spChg>
        <pc:spChg chg="mod">
          <ac:chgData name="Jasper Degraeuwe" userId="27bed195-a46e-430a-89e8-7739ff05d0f2" providerId="ADAL" clId="{FD2104AE-C7C6-46C2-90BF-63A5DF5BF38B}" dt="2024-07-08T22:05:00.968" v="3716" actId="20577"/>
          <ac:spMkLst>
            <pc:docMk/>
            <pc:sldMk cId="2792971567" sldId="405"/>
            <ac:spMk id="7" creationId="{00000000-0000-0000-0000-000000000000}"/>
          </ac:spMkLst>
        </pc:spChg>
        <pc:spChg chg="del">
          <ac:chgData name="Jasper Degraeuwe" userId="27bed195-a46e-430a-89e8-7739ff05d0f2" providerId="ADAL" clId="{FD2104AE-C7C6-46C2-90BF-63A5DF5BF38B}" dt="2024-07-08T22:57:42.318" v="6021" actId="478"/>
          <ac:spMkLst>
            <pc:docMk/>
            <pc:sldMk cId="2792971567" sldId="405"/>
            <ac:spMk id="8" creationId="{00000000-0000-0000-0000-000000000000}"/>
          </ac:spMkLst>
        </pc:spChg>
        <pc:picChg chg="add mod">
          <ac:chgData name="Jasper Degraeuwe" userId="27bed195-a46e-430a-89e8-7739ff05d0f2" providerId="ADAL" clId="{FD2104AE-C7C6-46C2-90BF-63A5DF5BF38B}" dt="2024-07-08T22:57:42.881" v="6022"/>
          <ac:picMkLst>
            <pc:docMk/>
            <pc:sldMk cId="2792971567" sldId="405"/>
            <ac:picMk id="2" creationId="{49DE7BEB-35C9-901E-4931-8E538B9C2EE7}"/>
          </ac:picMkLst>
        </pc:picChg>
      </pc:sldChg>
      <pc:sldChg chg="del">
        <pc:chgData name="Jasper Degraeuwe" userId="27bed195-a46e-430a-89e8-7739ff05d0f2" providerId="ADAL" clId="{FD2104AE-C7C6-46C2-90BF-63A5DF5BF38B}" dt="2024-07-06T17:44:18.877" v="63" actId="47"/>
        <pc:sldMkLst>
          <pc:docMk/>
          <pc:sldMk cId="3902894776" sldId="405"/>
        </pc:sldMkLst>
      </pc:sldChg>
      <pc:sldChg chg="add del modNotesTx">
        <pc:chgData name="Jasper Degraeuwe" userId="27bed195-a46e-430a-89e8-7739ff05d0f2" providerId="ADAL" clId="{FD2104AE-C7C6-46C2-90BF-63A5DF5BF38B}" dt="2024-07-08T20:28:09.610" v="3020" actId="47"/>
        <pc:sldMkLst>
          <pc:docMk/>
          <pc:sldMk cId="587677" sldId="406"/>
        </pc:sldMkLst>
      </pc:sldChg>
      <pc:sldChg chg="del">
        <pc:chgData name="Jasper Degraeuwe" userId="27bed195-a46e-430a-89e8-7739ff05d0f2" providerId="ADAL" clId="{FD2104AE-C7C6-46C2-90BF-63A5DF5BF38B}" dt="2024-07-06T17:44:42.431" v="67" actId="47"/>
        <pc:sldMkLst>
          <pc:docMk/>
          <pc:sldMk cId="715704277" sldId="406"/>
        </pc:sldMkLst>
      </pc:sldChg>
      <pc:sldChg chg="del">
        <pc:chgData name="Jasper Degraeuwe" userId="27bed195-a46e-430a-89e8-7739ff05d0f2" providerId="ADAL" clId="{FD2104AE-C7C6-46C2-90BF-63A5DF5BF38B}" dt="2024-07-06T17:44:42.431" v="67" actId="47"/>
        <pc:sldMkLst>
          <pc:docMk/>
          <pc:sldMk cId="1380154934" sldId="407"/>
        </pc:sldMkLst>
      </pc:sldChg>
      <pc:sldChg chg="addSp delSp modSp add mod modNotesTx">
        <pc:chgData name="Jasper Degraeuwe" userId="27bed195-a46e-430a-89e8-7739ff05d0f2" providerId="ADAL" clId="{FD2104AE-C7C6-46C2-90BF-63A5DF5BF38B}" dt="2024-07-08T23:16:37.663" v="6190"/>
        <pc:sldMkLst>
          <pc:docMk/>
          <pc:sldMk cId="2350402822" sldId="407"/>
        </pc:sldMkLst>
        <pc:spChg chg="del mod">
          <ac:chgData name="Jasper Degraeuwe" userId="27bed195-a46e-430a-89e8-7739ff05d0f2" providerId="ADAL" clId="{FD2104AE-C7C6-46C2-90BF-63A5DF5BF38B}" dt="2024-07-08T19:58:17.511" v="2414" actId="3680"/>
          <ac:spMkLst>
            <pc:docMk/>
            <pc:sldMk cId="2350402822" sldId="407"/>
            <ac:spMk id="5" creationId="{007DB58F-2172-4B46-2AC1-F33B9F1CA3BB}"/>
          </ac:spMkLst>
        </pc:spChg>
        <pc:spChg chg="mod">
          <ac:chgData name="Jasper Degraeuwe" userId="27bed195-a46e-430a-89e8-7739ff05d0f2" providerId="ADAL" clId="{FD2104AE-C7C6-46C2-90BF-63A5DF5BF38B}" dt="2024-07-08T23:16:37.663" v="6190"/>
          <ac:spMkLst>
            <pc:docMk/>
            <pc:sldMk cId="2350402822" sldId="407"/>
            <ac:spMk id="7" creationId="{00000000-0000-0000-0000-000000000000}"/>
          </ac:spMkLst>
        </pc:spChg>
        <pc:spChg chg="add del mod">
          <ac:chgData name="Jasper Degraeuwe" userId="27bed195-a46e-430a-89e8-7739ff05d0f2" providerId="ADAL" clId="{FD2104AE-C7C6-46C2-90BF-63A5DF5BF38B}" dt="2024-07-08T20:11:39.970" v="2724" actId="478"/>
          <ac:spMkLst>
            <pc:docMk/>
            <pc:sldMk cId="2350402822" sldId="407"/>
            <ac:spMk id="10" creationId="{35ED50D0-F10C-6626-CF15-6EF8E3314E01}"/>
          </ac:spMkLst>
        </pc:spChg>
        <pc:graphicFrameChg chg="add del mod ord modGraphic">
          <ac:chgData name="Jasper Degraeuwe" userId="27bed195-a46e-430a-89e8-7739ff05d0f2" providerId="ADAL" clId="{FD2104AE-C7C6-46C2-90BF-63A5DF5BF38B}" dt="2024-07-08T20:11:36.459" v="2723" actId="478"/>
          <ac:graphicFrameMkLst>
            <pc:docMk/>
            <pc:sldMk cId="2350402822" sldId="407"/>
            <ac:graphicFrameMk id="4" creationId="{1AF246F9-EE1C-F7B4-DF66-78427615A648}"/>
          </ac:graphicFrameMkLst>
        </pc:graphicFrameChg>
        <pc:graphicFrameChg chg="add del mod">
          <ac:chgData name="Jasper Degraeuwe" userId="27bed195-a46e-430a-89e8-7739ff05d0f2" providerId="ADAL" clId="{FD2104AE-C7C6-46C2-90BF-63A5DF5BF38B}" dt="2024-07-08T20:00:10.511" v="2452" actId="478"/>
          <ac:graphicFrameMkLst>
            <pc:docMk/>
            <pc:sldMk cId="2350402822" sldId="407"/>
            <ac:graphicFrameMk id="6" creationId="{C485D081-ECC9-44E0-F48D-55AC10EC3F2C}"/>
          </ac:graphicFrameMkLst>
        </pc:graphicFrameChg>
        <pc:graphicFrameChg chg="add mod modGraphic">
          <ac:chgData name="Jasper Degraeuwe" userId="27bed195-a46e-430a-89e8-7739ff05d0f2" providerId="ADAL" clId="{FD2104AE-C7C6-46C2-90BF-63A5DF5BF38B}" dt="2024-07-08T20:11:48.657" v="2726" actId="12788"/>
          <ac:graphicFrameMkLst>
            <pc:docMk/>
            <pc:sldMk cId="2350402822" sldId="407"/>
            <ac:graphicFrameMk id="8" creationId="{B172F609-A510-999E-8AA4-03A01D1EE8CE}"/>
          </ac:graphicFrameMkLst>
        </pc:graphicFrameChg>
        <pc:picChg chg="del">
          <ac:chgData name="Jasper Degraeuwe" userId="27bed195-a46e-430a-89e8-7739ff05d0f2" providerId="ADAL" clId="{FD2104AE-C7C6-46C2-90BF-63A5DF5BF38B}" dt="2024-07-08T19:54:22.018" v="2411" actId="478"/>
          <ac:picMkLst>
            <pc:docMk/>
            <pc:sldMk cId="2350402822" sldId="407"/>
            <ac:picMk id="2" creationId="{7FA486A4-3711-4C62-D0C8-C7A48E7B6DF3}"/>
          </ac:picMkLst>
        </pc:picChg>
        <pc:picChg chg="add mod">
          <ac:chgData name="Jasper Degraeuwe" userId="27bed195-a46e-430a-89e8-7739ff05d0f2" providerId="ADAL" clId="{FD2104AE-C7C6-46C2-90BF-63A5DF5BF38B}" dt="2024-07-08T19:54:22.529" v="2412"/>
          <ac:picMkLst>
            <pc:docMk/>
            <pc:sldMk cId="2350402822" sldId="407"/>
            <ac:picMk id="3" creationId="{5AF6000B-6875-9AB6-7EF3-0C0ECE2F2F7D}"/>
          </ac:picMkLst>
        </pc:picChg>
      </pc:sldChg>
      <pc:sldChg chg="del">
        <pc:chgData name="Jasper Degraeuwe" userId="27bed195-a46e-430a-89e8-7739ff05d0f2" providerId="ADAL" clId="{FD2104AE-C7C6-46C2-90BF-63A5DF5BF38B}" dt="2024-07-06T17:44:42.431" v="67" actId="47"/>
        <pc:sldMkLst>
          <pc:docMk/>
          <pc:sldMk cId="795519364" sldId="408"/>
        </pc:sldMkLst>
      </pc:sldChg>
      <pc:sldChg chg="addSp delSp modSp add mod modNotesTx">
        <pc:chgData name="Jasper Degraeuwe" userId="27bed195-a46e-430a-89e8-7739ff05d0f2" providerId="ADAL" clId="{FD2104AE-C7C6-46C2-90BF-63A5DF5BF38B}" dt="2024-07-08T23:16:41.315" v="6191"/>
        <pc:sldMkLst>
          <pc:docMk/>
          <pc:sldMk cId="1635617573" sldId="408"/>
        </pc:sldMkLst>
        <pc:spChg chg="add mod">
          <ac:chgData name="Jasper Degraeuwe" userId="27bed195-a46e-430a-89e8-7739ff05d0f2" providerId="ADAL" clId="{FD2104AE-C7C6-46C2-90BF-63A5DF5BF38B}" dt="2024-07-08T20:19:14.952" v="2806" actId="1076"/>
          <ac:spMkLst>
            <pc:docMk/>
            <pc:sldMk cId="1635617573" sldId="408"/>
            <ac:spMk id="2" creationId="{B98A377F-2C52-0FC3-24D8-93E4DAF73CC7}"/>
          </ac:spMkLst>
        </pc:spChg>
        <pc:spChg chg="mod">
          <ac:chgData name="Jasper Degraeuwe" userId="27bed195-a46e-430a-89e8-7739ff05d0f2" providerId="ADAL" clId="{FD2104AE-C7C6-46C2-90BF-63A5DF5BF38B}" dt="2024-07-08T23:16:41.315" v="6191"/>
          <ac:spMkLst>
            <pc:docMk/>
            <pc:sldMk cId="1635617573" sldId="408"/>
            <ac:spMk id="7" creationId="{00000000-0000-0000-0000-000000000000}"/>
          </ac:spMkLst>
        </pc:spChg>
        <pc:graphicFrameChg chg="mod modGraphic">
          <ac:chgData name="Jasper Degraeuwe" userId="27bed195-a46e-430a-89e8-7739ff05d0f2" providerId="ADAL" clId="{FD2104AE-C7C6-46C2-90BF-63A5DF5BF38B}" dt="2024-07-08T20:18:22.211" v="2752"/>
          <ac:graphicFrameMkLst>
            <pc:docMk/>
            <pc:sldMk cId="1635617573" sldId="408"/>
            <ac:graphicFrameMk id="4" creationId="{1AF246F9-EE1C-F7B4-DF66-78427615A648}"/>
          </ac:graphicFrameMkLst>
        </pc:graphicFrameChg>
        <pc:graphicFrameChg chg="del">
          <ac:chgData name="Jasper Degraeuwe" userId="27bed195-a46e-430a-89e8-7739ff05d0f2" providerId="ADAL" clId="{FD2104AE-C7C6-46C2-90BF-63A5DF5BF38B}" dt="2024-07-08T20:12:13.840" v="2733" actId="478"/>
          <ac:graphicFrameMkLst>
            <pc:docMk/>
            <pc:sldMk cId="1635617573" sldId="408"/>
            <ac:graphicFrameMk id="8" creationId="{B172F609-A510-999E-8AA4-03A01D1EE8CE}"/>
          </ac:graphicFrameMkLst>
        </pc:graphicFrameChg>
      </pc:sldChg>
      <pc:sldChg chg="del">
        <pc:chgData name="Jasper Degraeuwe" userId="27bed195-a46e-430a-89e8-7739ff05d0f2" providerId="ADAL" clId="{FD2104AE-C7C6-46C2-90BF-63A5DF5BF38B}" dt="2024-07-06T17:44:27.914" v="64" actId="47"/>
        <pc:sldMkLst>
          <pc:docMk/>
          <pc:sldMk cId="1900329893" sldId="409"/>
        </pc:sldMkLst>
      </pc:sldChg>
      <pc:sldChg chg="delSp modSp add mod modNotesTx">
        <pc:chgData name="Jasper Degraeuwe" userId="27bed195-a46e-430a-89e8-7739ff05d0f2" providerId="ADAL" clId="{FD2104AE-C7C6-46C2-90BF-63A5DF5BF38B}" dt="2024-07-08T20:27:51.847" v="3019" actId="20577"/>
        <pc:sldMkLst>
          <pc:docMk/>
          <pc:sldMk cId="2040620258" sldId="409"/>
        </pc:sldMkLst>
        <pc:spChg chg="del">
          <ac:chgData name="Jasper Degraeuwe" userId="27bed195-a46e-430a-89e8-7739ff05d0f2" providerId="ADAL" clId="{FD2104AE-C7C6-46C2-90BF-63A5DF5BF38B}" dt="2024-07-08T20:27:49.147" v="3014" actId="478"/>
          <ac:spMkLst>
            <pc:docMk/>
            <pc:sldMk cId="2040620258" sldId="409"/>
            <ac:spMk id="3" creationId="{B40A155F-0524-A46E-1CE0-13BCAC66C7C5}"/>
          </ac:spMkLst>
        </pc:spChg>
        <pc:spChg chg="del">
          <ac:chgData name="Jasper Degraeuwe" userId="27bed195-a46e-430a-89e8-7739ff05d0f2" providerId="ADAL" clId="{FD2104AE-C7C6-46C2-90BF-63A5DF5BF38B}" dt="2024-07-08T20:27:49.147" v="3014" actId="478"/>
          <ac:spMkLst>
            <pc:docMk/>
            <pc:sldMk cId="2040620258" sldId="409"/>
            <ac:spMk id="6" creationId="{57B83F88-A8A6-2751-DBAF-6CBCFC6647BC}"/>
          </ac:spMkLst>
        </pc:spChg>
        <pc:spChg chg="del">
          <ac:chgData name="Jasper Degraeuwe" userId="27bed195-a46e-430a-89e8-7739ff05d0f2" providerId="ADAL" clId="{FD2104AE-C7C6-46C2-90BF-63A5DF5BF38B}" dt="2024-07-08T20:27:49.147" v="3014" actId="478"/>
          <ac:spMkLst>
            <pc:docMk/>
            <pc:sldMk cId="2040620258" sldId="409"/>
            <ac:spMk id="7" creationId="{BDE9E7D8-8CCB-FE80-5650-45E627314FD0}"/>
          </ac:spMkLst>
        </pc:spChg>
        <pc:spChg chg="del">
          <ac:chgData name="Jasper Degraeuwe" userId="27bed195-a46e-430a-89e8-7739ff05d0f2" providerId="ADAL" clId="{FD2104AE-C7C6-46C2-90BF-63A5DF5BF38B}" dt="2024-07-08T20:27:49.147" v="3014" actId="478"/>
          <ac:spMkLst>
            <pc:docMk/>
            <pc:sldMk cId="2040620258" sldId="409"/>
            <ac:spMk id="9" creationId="{4699EA9E-F74B-4160-E91C-F84A00598891}"/>
          </ac:spMkLst>
        </pc:spChg>
        <pc:spChg chg="mod">
          <ac:chgData name="Jasper Degraeuwe" userId="27bed195-a46e-430a-89e8-7739ff05d0f2" providerId="ADAL" clId="{FD2104AE-C7C6-46C2-90BF-63A5DF5BF38B}" dt="2024-07-08T20:27:43.909" v="3013" actId="113"/>
          <ac:spMkLst>
            <pc:docMk/>
            <pc:sldMk cId="2040620258" sldId="409"/>
            <ac:spMk id="11" creationId="{C52B7614-BBCB-A8B1-B0AB-F1ECCEA448F9}"/>
          </ac:spMkLst>
        </pc:spChg>
        <pc:spChg chg="mod">
          <ac:chgData name="Jasper Degraeuwe" userId="27bed195-a46e-430a-89e8-7739ff05d0f2" providerId="ADAL" clId="{FD2104AE-C7C6-46C2-90BF-63A5DF5BF38B}" dt="2024-07-08T20:27:51.847" v="3019" actId="20577"/>
          <ac:spMkLst>
            <pc:docMk/>
            <pc:sldMk cId="2040620258" sldId="409"/>
            <ac:spMk id="13" creationId="{665DF39C-75A6-5F69-967C-2BA0E0BF44B2}"/>
          </ac:spMkLst>
        </pc:spChg>
      </pc:sldChg>
      <pc:sldChg chg="add modNotesTx">
        <pc:chgData name="Jasper Degraeuwe" userId="27bed195-a46e-430a-89e8-7739ff05d0f2" providerId="ADAL" clId="{FD2104AE-C7C6-46C2-90BF-63A5DF5BF38B}" dt="2024-07-08T20:30:39.807" v="3047" actId="20577"/>
        <pc:sldMkLst>
          <pc:docMk/>
          <pc:sldMk cId="229466521" sldId="410"/>
        </pc:sldMkLst>
      </pc:sldChg>
      <pc:sldChg chg="del">
        <pc:chgData name="Jasper Degraeuwe" userId="27bed195-a46e-430a-89e8-7739ff05d0f2" providerId="ADAL" clId="{FD2104AE-C7C6-46C2-90BF-63A5DF5BF38B}" dt="2024-07-06T17:44:27.914" v="64" actId="47"/>
        <pc:sldMkLst>
          <pc:docMk/>
          <pc:sldMk cId="669050051" sldId="410"/>
        </pc:sldMkLst>
      </pc:sldChg>
      <pc:sldChg chg="addSp delSp modSp add mod modNotesTx">
        <pc:chgData name="Jasper Degraeuwe" userId="27bed195-a46e-430a-89e8-7739ff05d0f2" providerId="ADAL" clId="{FD2104AE-C7C6-46C2-90BF-63A5DF5BF38B}" dt="2024-07-08T20:56:29.463" v="3154"/>
        <pc:sldMkLst>
          <pc:docMk/>
          <pc:sldMk cId="620572192" sldId="411"/>
        </pc:sldMkLst>
        <pc:spChg chg="del">
          <ac:chgData name="Jasper Degraeuwe" userId="27bed195-a46e-430a-89e8-7739ff05d0f2" providerId="ADAL" clId="{FD2104AE-C7C6-46C2-90BF-63A5DF5BF38B}" dt="2024-07-08T20:56:29.120" v="3153" actId="478"/>
          <ac:spMkLst>
            <pc:docMk/>
            <pc:sldMk cId="620572192" sldId="411"/>
            <ac:spMk id="8" creationId="{00000000-0000-0000-0000-000000000000}"/>
          </ac:spMkLst>
        </pc:spChg>
        <pc:picChg chg="add mod">
          <ac:chgData name="Jasper Degraeuwe" userId="27bed195-a46e-430a-89e8-7739ff05d0f2" providerId="ADAL" clId="{FD2104AE-C7C6-46C2-90BF-63A5DF5BF38B}" dt="2024-07-08T20:56:29.463" v="3154"/>
          <ac:picMkLst>
            <pc:docMk/>
            <pc:sldMk cId="620572192" sldId="411"/>
            <ac:picMk id="2" creationId="{9AA1CCFD-8DA6-4926-F7B8-75A3B56C9015}"/>
          </ac:picMkLst>
        </pc:picChg>
        <pc:picChg chg="del">
          <ac:chgData name="Jasper Degraeuwe" userId="27bed195-a46e-430a-89e8-7739ff05d0f2" providerId="ADAL" clId="{FD2104AE-C7C6-46C2-90BF-63A5DF5BF38B}" dt="2024-07-08T20:52:16.764" v="3101" actId="478"/>
          <ac:picMkLst>
            <pc:docMk/>
            <pc:sldMk cId="620572192" sldId="411"/>
            <ac:picMk id="12" creationId="{3E25890B-8604-ECF7-ADC6-ED4D6FA94C64}"/>
          </ac:picMkLst>
        </pc:picChg>
        <pc:picChg chg="mod">
          <ac:chgData name="Jasper Degraeuwe" userId="27bed195-a46e-430a-89e8-7739ff05d0f2" providerId="ADAL" clId="{FD2104AE-C7C6-46C2-90BF-63A5DF5BF38B}" dt="2024-07-08T20:52:30.368" v="3106" actId="12788"/>
          <ac:picMkLst>
            <pc:docMk/>
            <pc:sldMk cId="620572192" sldId="411"/>
            <ac:picMk id="14" creationId="{A993A9C8-9B21-FC39-7350-7382DDDCCB86}"/>
          </ac:picMkLst>
        </pc:picChg>
      </pc:sldChg>
      <pc:sldChg chg="del">
        <pc:chgData name="Jasper Degraeuwe" userId="27bed195-a46e-430a-89e8-7739ff05d0f2" providerId="ADAL" clId="{FD2104AE-C7C6-46C2-90BF-63A5DF5BF38B}" dt="2024-07-06T17:44:27.914" v="64" actId="47"/>
        <pc:sldMkLst>
          <pc:docMk/>
          <pc:sldMk cId="1946599373" sldId="411"/>
        </pc:sldMkLst>
      </pc:sldChg>
      <pc:sldChg chg="del">
        <pc:chgData name="Jasper Degraeuwe" userId="27bed195-a46e-430a-89e8-7739ff05d0f2" providerId="ADAL" clId="{FD2104AE-C7C6-46C2-90BF-63A5DF5BF38B}" dt="2024-07-06T17:44:27.914" v="64" actId="47"/>
        <pc:sldMkLst>
          <pc:docMk/>
          <pc:sldMk cId="3201203051" sldId="412"/>
        </pc:sldMkLst>
      </pc:sldChg>
      <pc:sldChg chg="add modNotesTx">
        <pc:chgData name="Jasper Degraeuwe" userId="27bed195-a46e-430a-89e8-7739ff05d0f2" providerId="ADAL" clId="{FD2104AE-C7C6-46C2-90BF-63A5DF5BF38B}" dt="2024-07-08T21:13:45.816" v="3499" actId="20577"/>
        <pc:sldMkLst>
          <pc:docMk/>
          <pc:sldMk cId="3804934644" sldId="412"/>
        </pc:sldMkLst>
      </pc:sldChg>
      <pc:sldChg chg="add del">
        <pc:chgData name="Jasper Degraeuwe" userId="27bed195-a46e-430a-89e8-7739ff05d0f2" providerId="ADAL" clId="{FD2104AE-C7C6-46C2-90BF-63A5DF5BF38B}" dt="2024-07-08T22:10:53.561" v="3805" actId="47"/>
        <pc:sldMkLst>
          <pc:docMk/>
          <pc:sldMk cId="1752889311" sldId="413"/>
        </pc:sldMkLst>
      </pc:sldChg>
      <pc:sldChg chg="del">
        <pc:chgData name="Jasper Degraeuwe" userId="27bed195-a46e-430a-89e8-7739ff05d0f2" providerId="ADAL" clId="{FD2104AE-C7C6-46C2-90BF-63A5DF5BF38B}" dt="2024-07-06T17:44:27.914" v="64" actId="47"/>
        <pc:sldMkLst>
          <pc:docMk/>
          <pc:sldMk cId="3963928527" sldId="413"/>
        </pc:sldMkLst>
      </pc:sldChg>
      <pc:sldChg chg="del">
        <pc:chgData name="Jasper Degraeuwe" userId="27bed195-a46e-430a-89e8-7739ff05d0f2" providerId="ADAL" clId="{FD2104AE-C7C6-46C2-90BF-63A5DF5BF38B}" dt="2024-07-06T17:44:27.914" v="64" actId="47"/>
        <pc:sldMkLst>
          <pc:docMk/>
          <pc:sldMk cId="1831682959" sldId="414"/>
        </pc:sldMkLst>
      </pc:sldChg>
      <pc:sldChg chg="addSp delSp modSp add mod modNotesTx">
        <pc:chgData name="Jasper Degraeuwe" userId="27bed195-a46e-430a-89e8-7739ff05d0f2" providerId="ADAL" clId="{FD2104AE-C7C6-46C2-90BF-63A5DF5BF38B}" dt="2024-07-08T22:58:09.247" v="6030"/>
        <pc:sldMkLst>
          <pc:docMk/>
          <pc:sldMk cId="2029235049" sldId="414"/>
        </pc:sldMkLst>
        <pc:spChg chg="mod">
          <ac:chgData name="Jasper Degraeuwe" userId="27bed195-a46e-430a-89e8-7739ff05d0f2" providerId="ADAL" clId="{FD2104AE-C7C6-46C2-90BF-63A5DF5BF38B}" dt="2024-07-08T22:40:29.956" v="4833"/>
          <ac:spMkLst>
            <pc:docMk/>
            <pc:sldMk cId="2029235049" sldId="414"/>
            <ac:spMk id="3" creationId="{00000000-0000-0000-0000-000000000000}"/>
          </ac:spMkLst>
        </pc:spChg>
        <pc:spChg chg="mod">
          <ac:chgData name="Jasper Degraeuwe" userId="27bed195-a46e-430a-89e8-7739ff05d0f2" providerId="ADAL" clId="{FD2104AE-C7C6-46C2-90BF-63A5DF5BF38B}" dt="2024-07-08T22:13:52.254" v="3829" actId="20577"/>
          <ac:spMkLst>
            <pc:docMk/>
            <pc:sldMk cId="2029235049" sldId="414"/>
            <ac:spMk id="7" creationId="{00000000-0000-0000-0000-000000000000}"/>
          </ac:spMkLst>
        </pc:spChg>
        <pc:spChg chg="del">
          <ac:chgData name="Jasper Degraeuwe" userId="27bed195-a46e-430a-89e8-7739ff05d0f2" providerId="ADAL" clId="{FD2104AE-C7C6-46C2-90BF-63A5DF5BF38B}" dt="2024-07-08T22:58:08.800" v="6029" actId="478"/>
          <ac:spMkLst>
            <pc:docMk/>
            <pc:sldMk cId="2029235049" sldId="414"/>
            <ac:spMk id="8" creationId="{00000000-0000-0000-0000-000000000000}"/>
          </ac:spMkLst>
        </pc:spChg>
        <pc:picChg chg="add mod">
          <ac:chgData name="Jasper Degraeuwe" userId="27bed195-a46e-430a-89e8-7739ff05d0f2" providerId="ADAL" clId="{FD2104AE-C7C6-46C2-90BF-63A5DF5BF38B}" dt="2024-07-08T22:58:09.247" v="6030"/>
          <ac:picMkLst>
            <pc:docMk/>
            <pc:sldMk cId="2029235049" sldId="414"/>
            <ac:picMk id="2" creationId="{D84C0B6D-CBB5-6E91-80FD-6BD0F3BB9449}"/>
          </ac:picMkLst>
        </pc:picChg>
      </pc:sldChg>
      <pc:sldChg chg="addSp delSp modSp add mod ord">
        <pc:chgData name="Jasper Degraeuwe" userId="27bed195-a46e-430a-89e8-7739ff05d0f2" providerId="ADAL" clId="{FD2104AE-C7C6-46C2-90BF-63A5DF5BF38B}" dt="2024-07-08T23:12:43.524" v="6128" actId="20577"/>
        <pc:sldMkLst>
          <pc:docMk/>
          <pc:sldMk cId="2686884857" sldId="415"/>
        </pc:sldMkLst>
        <pc:spChg chg="del">
          <ac:chgData name="Jasper Degraeuwe" userId="27bed195-a46e-430a-89e8-7739ff05d0f2" providerId="ADAL" clId="{FD2104AE-C7C6-46C2-90BF-63A5DF5BF38B}" dt="2024-07-08T22:26:00.114" v="4469" actId="478"/>
          <ac:spMkLst>
            <pc:docMk/>
            <pc:sldMk cId="2686884857" sldId="415"/>
            <ac:spMk id="3" creationId="{00000000-0000-0000-0000-000000000000}"/>
          </ac:spMkLst>
        </pc:spChg>
        <pc:spChg chg="add del mod">
          <ac:chgData name="Jasper Degraeuwe" userId="27bed195-a46e-430a-89e8-7739ff05d0f2" providerId="ADAL" clId="{FD2104AE-C7C6-46C2-90BF-63A5DF5BF38B}" dt="2024-07-08T22:26:02.016" v="4470" actId="478"/>
          <ac:spMkLst>
            <pc:docMk/>
            <pc:sldMk cId="2686884857" sldId="415"/>
            <ac:spMk id="6" creationId="{CA7BBBF5-987F-8EFA-EE9D-945C07CE170A}"/>
          </ac:spMkLst>
        </pc:spChg>
        <pc:spChg chg="mod">
          <ac:chgData name="Jasper Degraeuwe" userId="27bed195-a46e-430a-89e8-7739ff05d0f2" providerId="ADAL" clId="{FD2104AE-C7C6-46C2-90BF-63A5DF5BF38B}" dt="2024-07-08T23:12:43.524" v="6128" actId="20577"/>
          <ac:spMkLst>
            <pc:docMk/>
            <pc:sldMk cId="2686884857" sldId="415"/>
            <ac:spMk id="7" creationId="{00000000-0000-0000-0000-000000000000}"/>
          </ac:spMkLst>
        </pc:spChg>
        <pc:picChg chg="add mod">
          <ac:chgData name="Jasper Degraeuwe" userId="27bed195-a46e-430a-89e8-7739ff05d0f2" providerId="ADAL" clId="{FD2104AE-C7C6-46C2-90BF-63A5DF5BF38B}" dt="2024-07-08T22:26:12.062" v="4474" actId="12788"/>
          <ac:picMkLst>
            <pc:docMk/>
            <pc:sldMk cId="2686884857" sldId="415"/>
            <ac:picMk id="4" creationId="{03E0FE52-A736-E7F5-92DE-5D89730A492E}"/>
          </ac:picMkLst>
        </pc:picChg>
      </pc:sldChg>
      <pc:sldChg chg="del">
        <pc:chgData name="Jasper Degraeuwe" userId="27bed195-a46e-430a-89e8-7739ff05d0f2" providerId="ADAL" clId="{FD2104AE-C7C6-46C2-90BF-63A5DF5BF38B}" dt="2024-07-06T17:44:27.914" v="64" actId="47"/>
        <pc:sldMkLst>
          <pc:docMk/>
          <pc:sldMk cId="1433446426" sldId="416"/>
        </pc:sldMkLst>
      </pc:sldChg>
      <pc:sldChg chg="addSp delSp modSp add mod">
        <pc:chgData name="Jasper Degraeuwe" userId="27bed195-a46e-430a-89e8-7739ff05d0f2" providerId="ADAL" clId="{FD2104AE-C7C6-46C2-90BF-63A5DF5BF38B}" dt="2024-07-08T22:58:32.933" v="6035" actId="478"/>
        <pc:sldMkLst>
          <pc:docMk/>
          <pc:sldMk cId="3696170931" sldId="416"/>
        </pc:sldMkLst>
        <pc:spChg chg="del">
          <ac:chgData name="Jasper Degraeuwe" userId="27bed195-a46e-430a-89e8-7739ff05d0f2" providerId="ADAL" clId="{FD2104AE-C7C6-46C2-90BF-63A5DF5BF38B}" dt="2024-07-08T22:29:12.719" v="4582" actId="478"/>
          <ac:spMkLst>
            <pc:docMk/>
            <pc:sldMk cId="3696170931" sldId="416"/>
            <ac:spMk id="3" creationId="{00000000-0000-0000-0000-000000000000}"/>
          </ac:spMkLst>
        </pc:spChg>
        <pc:spChg chg="add del mod">
          <ac:chgData name="Jasper Degraeuwe" userId="27bed195-a46e-430a-89e8-7739ff05d0f2" providerId="ADAL" clId="{FD2104AE-C7C6-46C2-90BF-63A5DF5BF38B}" dt="2024-07-08T22:31:39.422" v="4607"/>
          <ac:spMkLst>
            <pc:docMk/>
            <pc:sldMk cId="3696170931" sldId="416"/>
            <ac:spMk id="4" creationId="{94F37B25-43D0-A231-0AD3-89B643D6A2BE}"/>
          </ac:spMkLst>
        </pc:spChg>
        <pc:spChg chg="mod">
          <ac:chgData name="Jasper Degraeuwe" userId="27bed195-a46e-430a-89e8-7739ff05d0f2" providerId="ADAL" clId="{FD2104AE-C7C6-46C2-90BF-63A5DF5BF38B}" dt="2024-07-08T22:28:54.011" v="4579" actId="947"/>
          <ac:spMkLst>
            <pc:docMk/>
            <pc:sldMk cId="3696170931" sldId="416"/>
            <ac:spMk id="7" creationId="{00000000-0000-0000-0000-000000000000}"/>
          </ac:spMkLst>
        </pc:spChg>
        <pc:spChg chg="add del">
          <ac:chgData name="Jasper Degraeuwe" userId="27bed195-a46e-430a-89e8-7739ff05d0f2" providerId="ADAL" clId="{FD2104AE-C7C6-46C2-90BF-63A5DF5BF38B}" dt="2024-07-08T22:58:32.933" v="6035" actId="478"/>
          <ac:spMkLst>
            <pc:docMk/>
            <pc:sldMk cId="3696170931" sldId="416"/>
            <ac:spMk id="8" creationId="{00000000-0000-0000-0000-000000000000}"/>
          </ac:spMkLst>
        </pc:spChg>
        <pc:picChg chg="add mod">
          <ac:chgData name="Jasper Degraeuwe" userId="27bed195-a46e-430a-89e8-7739ff05d0f2" providerId="ADAL" clId="{FD2104AE-C7C6-46C2-90BF-63A5DF5BF38B}" dt="2024-07-08T22:31:55.903" v="4613" actId="12788"/>
          <ac:picMkLst>
            <pc:docMk/>
            <pc:sldMk cId="3696170931" sldId="416"/>
            <ac:picMk id="6" creationId="{35CCA65A-7B8C-F601-0370-F70D94C697A8}"/>
          </ac:picMkLst>
        </pc:picChg>
        <pc:picChg chg="add mod">
          <ac:chgData name="Jasper Degraeuwe" userId="27bed195-a46e-430a-89e8-7739ff05d0f2" providerId="ADAL" clId="{FD2104AE-C7C6-46C2-90BF-63A5DF5BF38B}" dt="2024-07-08T22:58:22.928" v="6034"/>
          <ac:picMkLst>
            <pc:docMk/>
            <pc:sldMk cId="3696170931" sldId="416"/>
            <ac:picMk id="9" creationId="{82D721ED-E702-48AC-EA7F-948FADE465DF}"/>
          </ac:picMkLst>
        </pc:picChg>
      </pc:sldChg>
      <pc:sldChg chg="addSp delSp modSp add mod">
        <pc:chgData name="Jasper Degraeuwe" userId="27bed195-a46e-430a-89e8-7739ff05d0f2" providerId="ADAL" clId="{FD2104AE-C7C6-46C2-90BF-63A5DF5BF38B}" dt="2024-07-08T22:31:11.452" v="4606" actId="12788"/>
        <pc:sldMkLst>
          <pc:docMk/>
          <pc:sldMk cId="199229508" sldId="417"/>
        </pc:sldMkLst>
        <pc:spChg chg="del">
          <ac:chgData name="Jasper Degraeuwe" userId="27bed195-a46e-430a-89e8-7739ff05d0f2" providerId="ADAL" clId="{FD2104AE-C7C6-46C2-90BF-63A5DF5BF38B}" dt="2024-07-08T22:30:31.249" v="4601" actId="478"/>
          <ac:spMkLst>
            <pc:docMk/>
            <pc:sldMk cId="199229508" sldId="417"/>
            <ac:spMk id="3" creationId="{00000000-0000-0000-0000-000000000000}"/>
          </ac:spMkLst>
        </pc:spChg>
        <pc:spChg chg="add del mod">
          <ac:chgData name="Jasper Degraeuwe" userId="27bed195-a46e-430a-89e8-7739ff05d0f2" providerId="ADAL" clId="{FD2104AE-C7C6-46C2-90BF-63A5DF5BF38B}" dt="2024-07-08T22:30:54.198" v="4602"/>
          <ac:spMkLst>
            <pc:docMk/>
            <pc:sldMk cId="199229508" sldId="417"/>
            <ac:spMk id="4" creationId="{D815F142-48E2-AD06-4CB8-0782981163B3}"/>
          </ac:spMkLst>
        </pc:spChg>
        <pc:spChg chg="mod">
          <ac:chgData name="Jasper Degraeuwe" userId="27bed195-a46e-430a-89e8-7739ff05d0f2" providerId="ADAL" clId="{FD2104AE-C7C6-46C2-90BF-63A5DF5BF38B}" dt="2024-07-08T22:29:03.016" v="4581"/>
          <ac:spMkLst>
            <pc:docMk/>
            <pc:sldMk cId="199229508" sldId="417"/>
            <ac:spMk id="7" creationId="{00000000-0000-0000-0000-000000000000}"/>
          </ac:spMkLst>
        </pc:spChg>
        <pc:picChg chg="add mod">
          <ac:chgData name="Jasper Degraeuwe" userId="27bed195-a46e-430a-89e8-7739ff05d0f2" providerId="ADAL" clId="{FD2104AE-C7C6-46C2-90BF-63A5DF5BF38B}" dt="2024-07-08T22:31:11.452" v="4606" actId="12788"/>
          <ac:picMkLst>
            <pc:docMk/>
            <pc:sldMk cId="199229508" sldId="417"/>
            <ac:picMk id="5" creationId="{3F0997F1-B854-7552-E876-87C0EB7B5D52}"/>
          </ac:picMkLst>
        </pc:picChg>
      </pc:sldChg>
      <pc:sldChg chg="addSp delSp modSp add mod ord">
        <pc:chgData name="Jasper Degraeuwe" userId="27bed195-a46e-430a-89e8-7739ff05d0f2" providerId="ADAL" clId="{FD2104AE-C7C6-46C2-90BF-63A5DF5BF38B}" dt="2024-07-08T22:58:02.878" v="6028"/>
        <pc:sldMkLst>
          <pc:docMk/>
          <pc:sldMk cId="546697611" sldId="418"/>
        </pc:sldMkLst>
        <pc:spChg chg="mod">
          <ac:chgData name="Jasper Degraeuwe" userId="27bed195-a46e-430a-89e8-7739ff05d0f2" providerId="ADAL" clId="{FD2104AE-C7C6-46C2-90BF-63A5DF5BF38B}" dt="2024-07-08T21:29:04.997" v="3648" actId="207"/>
          <ac:spMkLst>
            <pc:docMk/>
            <pc:sldMk cId="546697611" sldId="418"/>
            <ac:spMk id="3" creationId="{00000000-0000-0000-0000-000000000000}"/>
          </ac:spMkLst>
        </pc:spChg>
        <pc:spChg chg="del">
          <ac:chgData name="Jasper Degraeuwe" userId="27bed195-a46e-430a-89e8-7739ff05d0f2" providerId="ADAL" clId="{FD2104AE-C7C6-46C2-90BF-63A5DF5BF38B}" dt="2024-07-08T22:58:02.300" v="6027" actId="478"/>
          <ac:spMkLst>
            <pc:docMk/>
            <pc:sldMk cId="546697611" sldId="418"/>
            <ac:spMk id="8" creationId="{00000000-0000-0000-0000-000000000000}"/>
          </ac:spMkLst>
        </pc:spChg>
        <pc:picChg chg="add mod">
          <ac:chgData name="Jasper Degraeuwe" userId="27bed195-a46e-430a-89e8-7739ff05d0f2" providerId="ADAL" clId="{FD2104AE-C7C6-46C2-90BF-63A5DF5BF38B}" dt="2024-07-08T22:58:02.878" v="6028"/>
          <ac:picMkLst>
            <pc:docMk/>
            <pc:sldMk cId="546697611" sldId="418"/>
            <ac:picMk id="2" creationId="{7F1B3339-0AFB-E7CE-5921-3B9E7A788C68}"/>
          </ac:picMkLst>
        </pc:picChg>
      </pc:sldChg>
      <pc:sldChg chg="del">
        <pc:chgData name="Jasper Degraeuwe" userId="27bed195-a46e-430a-89e8-7739ff05d0f2" providerId="ADAL" clId="{FD2104AE-C7C6-46C2-90BF-63A5DF5BF38B}" dt="2024-07-06T17:44:27.914" v="64" actId="47"/>
        <pc:sldMkLst>
          <pc:docMk/>
          <pc:sldMk cId="1752668039" sldId="418"/>
        </pc:sldMkLst>
      </pc:sldChg>
      <pc:sldChg chg="addSp delSp modSp add mod ord">
        <pc:chgData name="Jasper Degraeuwe" userId="27bed195-a46e-430a-89e8-7739ff05d0f2" providerId="ADAL" clId="{FD2104AE-C7C6-46C2-90BF-63A5DF5BF38B}" dt="2024-07-08T22:58:16.482" v="6032"/>
        <pc:sldMkLst>
          <pc:docMk/>
          <pc:sldMk cId="45796978" sldId="419"/>
        </pc:sldMkLst>
        <pc:spChg chg="mod">
          <ac:chgData name="Jasper Degraeuwe" userId="27bed195-a46e-430a-89e8-7739ff05d0f2" providerId="ADAL" clId="{FD2104AE-C7C6-46C2-90BF-63A5DF5BF38B}" dt="2024-07-08T21:29:29.696" v="3697" actId="20577"/>
          <ac:spMkLst>
            <pc:docMk/>
            <pc:sldMk cId="45796978" sldId="419"/>
            <ac:spMk id="3" creationId="{00000000-0000-0000-0000-000000000000}"/>
          </ac:spMkLst>
        </pc:spChg>
        <pc:spChg chg="del">
          <ac:chgData name="Jasper Degraeuwe" userId="27bed195-a46e-430a-89e8-7739ff05d0f2" providerId="ADAL" clId="{FD2104AE-C7C6-46C2-90BF-63A5DF5BF38B}" dt="2024-07-08T22:58:16.028" v="6031" actId="478"/>
          <ac:spMkLst>
            <pc:docMk/>
            <pc:sldMk cId="45796978" sldId="419"/>
            <ac:spMk id="8" creationId="{00000000-0000-0000-0000-000000000000}"/>
          </ac:spMkLst>
        </pc:spChg>
        <pc:picChg chg="add mod">
          <ac:chgData name="Jasper Degraeuwe" userId="27bed195-a46e-430a-89e8-7739ff05d0f2" providerId="ADAL" clId="{FD2104AE-C7C6-46C2-90BF-63A5DF5BF38B}" dt="2024-07-08T22:58:16.482" v="6032"/>
          <ac:picMkLst>
            <pc:docMk/>
            <pc:sldMk cId="45796978" sldId="419"/>
            <ac:picMk id="2" creationId="{DA3E0AEC-D61F-8FDB-B734-3791126F6AAC}"/>
          </ac:picMkLst>
        </pc:picChg>
      </pc:sldChg>
      <pc:sldChg chg="addSp delSp modSp add mod">
        <pc:chgData name="Jasper Degraeuwe" userId="27bed195-a46e-430a-89e8-7739ff05d0f2" providerId="ADAL" clId="{FD2104AE-C7C6-46C2-90BF-63A5DF5BF38B}" dt="2024-07-08T22:57:57.597" v="6026"/>
        <pc:sldMkLst>
          <pc:docMk/>
          <pc:sldMk cId="1728146504" sldId="420"/>
        </pc:sldMkLst>
        <pc:spChg chg="mod">
          <ac:chgData name="Jasper Degraeuwe" userId="27bed195-a46e-430a-89e8-7739ff05d0f2" providerId="ADAL" clId="{FD2104AE-C7C6-46C2-90BF-63A5DF5BF38B}" dt="2024-07-08T22:19:45.535" v="4112" actId="114"/>
          <ac:spMkLst>
            <pc:docMk/>
            <pc:sldMk cId="1728146504" sldId="420"/>
            <ac:spMk id="3" creationId="{00000000-0000-0000-0000-000000000000}"/>
          </ac:spMkLst>
        </pc:spChg>
        <pc:spChg chg="del">
          <ac:chgData name="Jasper Degraeuwe" userId="27bed195-a46e-430a-89e8-7739ff05d0f2" providerId="ADAL" clId="{FD2104AE-C7C6-46C2-90BF-63A5DF5BF38B}" dt="2024-07-08T22:57:57.171" v="6025" actId="478"/>
          <ac:spMkLst>
            <pc:docMk/>
            <pc:sldMk cId="1728146504" sldId="420"/>
            <ac:spMk id="8" creationId="{00000000-0000-0000-0000-000000000000}"/>
          </ac:spMkLst>
        </pc:spChg>
        <pc:picChg chg="add mod">
          <ac:chgData name="Jasper Degraeuwe" userId="27bed195-a46e-430a-89e8-7739ff05d0f2" providerId="ADAL" clId="{FD2104AE-C7C6-46C2-90BF-63A5DF5BF38B}" dt="2024-07-08T22:57:57.597" v="6026"/>
          <ac:picMkLst>
            <pc:docMk/>
            <pc:sldMk cId="1728146504" sldId="420"/>
            <ac:picMk id="2" creationId="{C13344A9-A09F-1715-715E-07ABA4339687}"/>
          </ac:picMkLst>
        </pc:picChg>
      </pc:sldChg>
      <pc:sldChg chg="del">
        <pc:chgData name="Jasper Degraeuwe" userId="27bed195-a46e-430a-89e8-7739ff05d0f2" providerId="ADAL" clId="{FD2104AE-C7C6-46C2-90BF-63A5DF5BF38B}" dt="2024-07-06T17:44:06.292" v="62" actId="47"/>
        <pc:sldMkLst>
          <pc:docMk/>
          <pc:sldMk cId="3117288133" sldId="420"/>
        </pc:sldMkLst>
      </pc:sldChg>
      <pc:sldChg chg="del">
        <pc:chgData name="Jasper Degraeuwe" userId="27bed195-a46e-430a-89e8-7739ff05d0f2" providerId="ADAL" clId="{FD2104AE-C7C6-46C2-90BF-63A5DF5BF38B}" dt="2024-07-06T17:44:06.292" v="62" actId="47"/>
        <pc:sldMkLst>
          <pc:docMk/>
          <pc:sldMk cId="2405887750" sldId="421"/>
        </pc:sldMkLst>
      </pc:sldChg>
      <pc:sldChg chg="addSp delSp modSp add mod">
        <pc:chgData name="Jasper Degraeuwe" userId="27bed195-a46e-430a-89e8-7739ff05d0f2" providerId="ADAL" clId="{FD2104AE-C7C6-46C2-90BF-63A5DF5BF38B}" dt="2024-07-08T22:57:49.851" v="6024"/>
        <pc:sldMkLst>
          <pc:docMk/>
          <pc:sldMk cId="2654579501" sldId="421"/>
        </pc:sldMkLst>
        <pc:spChg chg="mod">
          <ac:chgData name="Jasper Degraeuwe" userId="27bed195-a46e-430a-89e8-7739ff05d0f2" providerId="ADAL" clId="{FD2104AE-C7C6-46C2-90BF-63A5DF5BF38B}" dt="2024-07-08T22:19:20.820" v="4111" actId="113"/>
          <ac:spMkLst>
            <pc:docMk/>
            <pc:sldMk cId="2654579501" sldId="421"/>
            <ac:spMk id="3" creationId="{00000000-0000-0000-0000-000000000000}"/>
          </ac:spMkLst>
        </pc:spChg>
        <pc:spChg chg="del">
          <ac:chgData name="Jasper Degraeuwe" userId="27bed195-a46e-430a-89e8-7739ff05d0f2" providerId="ADAL" clId="{FD2104AE-C7C6-46C2-90BF-63A5DF5BF38B}" dt="2024-07-08T22:57:49.428" v="6023" actId="478"/>
          <ac:spMkLst>
            <pc:docMk/>
            <pc:sldMk cId="2654579501" sldId="421"/>
            <ac:spMk id="8" creationId="{00000000-0000-0000-0000-000000000000}"/>
          </ac:spMkLst>
        </pc:spChg>
        <pc:picChg chg="add mod">
          <ac:chgData name="Jasper Degraeuwe" userId="27bed195-a46e-430a-89e8-7739ff05d0f2" providerId="ADAL" clId="{FD2104AE-C7C6-46C2-90BF-63A5DF5BF38B}" dt="2024-07-08T22:57:49.851" v="6024"/>
          <ac:picMkLst>
            <pc:docMk/>
            <pc:sldMk cId="2654579501" sldId="421"/>
            <ac:picMk id="2" creationId="{6DE06E83-EF60-87BA-9CDB-09CCABB14550}"/>
          </ac:picMkLst>
        </pc:picChg>
      </pc:sldChg>
      <pc:sldChg chg="del">
        <pc:chgData name="Jasper Degraeuwe" userId="27bed195-a46e-430a-89e8-7739ff05d0f2" providerId="ADAL" clId="{FD2104AE-C7C6-46C2-90BF-63A5DF5BF38B}" dt="2024-07-06T17:44:06.292" v="62" actId="47"/>
        <pc:sldMkLst>
          <pc:docMk/>
          <pc:sldMk cId="1608511245" sldId="422"/>
        </pc:sldMkLst>
      </pc:sldChg>
      <pc:sldChg chg="modSp add del mod modNotesTx">
        <pc:chgData name="Jasper Degraeuwe" userId="27bed195-a46e-430a-89e8-7739ff05d0f2" providerId="ADAL" clId="{FD2104AE-C7C6-46C2-90BF-63A5DF5BF38B}" dt="2024-07-08T22:41:32.028" v="4865" actId="47"/>
        <pc:sldMkLst>
          <pc:docMk/>
          <pc:sldMk cId="2356051550" sldId="422"/>
        </pc:sldMkLst>
        <pc:spChg chg="mod">
          <ac:chgData name="Jasper Degraeuwe" userId="27bed195-a46e-430a-89e8-7739ff05d0f2" providerId="ADAL" clId="{FD2104AE-C7C6-46C2-90BF-63A5DF5BF38B}" dt="2024-07-08T22:40:51.397" v="4835" actId="21"/>
          <ac:spMkLst>
            <pc:docMk/>
            <pc:sldMk cId="2356051550" sldId="422"/>
            <ac:spMk id="3" creationId="{00000000-0000-0000-0000-000000000000}"/>
          </ac:spMkLst>
        </pc:spChg>
      </pc:sldChg>
      <pc:sldChg chg="del">
        <pc:chgData name="Jasper Degraeuwe" userId="27bed195-a46e-430a-89e8-7739ff05d0f2" providerId="ADAL" clId="{FD2104AE-C7C6-46C2-90BF-63A5DF5BF38B}" dt="2024-07-06T17:44:06.292" v="62" actId="47"/>
        <pc:sldMkLst>
          <pc:docMk/>
          <pc:sldMk cId="950500613" sldId="423"/>
        </pc:sldMkLst>
      </pc:sldChg>
      <pc:sldChg chg="modSp add mod">
        <pc:chgData name="Jasper Degraeuwe" userId="27bed195-a46e-430a-89e8-7739ff05d0f2" providerId="ADAL" clId="{FD2104AE-C7C6-46C2-90BF-63A5DF5BF38B}" dt="2024-07-08T22:29:36.204" v="4586" actId="790"/>
        <pc:sldMkLst>
          <pc:docMk/>
          <pc:sldMk cId="1216658953" sldId="423"/>
        </pc:sldMkLst>
        <pc:spChg chg="mod">
          <ac:chgData name="Jasper Degraeuwe" userId="27bed195-a46e-430a-89e8-7739ff05d0f2" providerId="ADAL" clId="{FD2104AE-C7C6-46C2-90BF-63A5DF5BF38B}" dt="2024-07-08T22:29:36.204" v="4586" actId="790"/>
          <ac:spMkLst>
            <pc:docMk/>
            <pc:sldMk cId="1216658953" sldId="423"/>
            <ac:spMk id="7" creationId="{00000000-0000-0000-0000-000000000000}"/>
          </ac:spMkLst>
        </pc:spChg>
      </pc:sldChg>
      <pc:sldChg chg="modSp add mod">
        <pc:chgData name="Jasper Degraeuwe" userId="27bed195-a46e-430a-89e8-7739ff05d0f2" providerId="ADAL" clId="{FD2104AE-C7C6-46C2-90BF-63A5DF5BF38B}" dt="2024-07-08T22:45:27.734" v="5293" actId="20577"/>
        <pc:sldMkLst>
          <pc:docMk/>
          <pc:sldMk cId="46886651" sldId="424"/>
        </pc:sldMkLst>
        <pc:spChg chg="mod">
          <ac:chgData name="Jasper Degraeuwe" userId="27bed195-a46e-430a-89e8-7739ff05d0f2" providerId="ADAL" clId="{FD2104AE-C7C6-46C2-90BF-63A5DF5BF38B}" dt="2024-07-08T22:45:27.734" v="5293" actId="20577"/>
          <ac:spMkLst>
            <pc:docMk/>
            <pc:sldMk cId="46886651" sldId="424"/>
            <ac:spMk id="3" creationId="{00000000-0000-0000-0000-000000000000}"/>
          </ac:spMkLst>
        </pc:spChg>
        <pc:spChg chg="mod">
          <ac:chgData name="Jasper Degraeuwe" userId="27bed195-a46e-430a-89e8-7739ff05d0f2" providerId="ADAL" clId="{FD2104AE-C7C6-46C2-90BF-63A5DF5BF38B}" dt="2024-07-08T22:39:03.610" v="4828" actId="20577"/>
          <ac:spMkLst>
            <pc:docMk/>
            <pc:sldMk cId="46886651" sldId="424"/>
            <ac:spMk id="7" creationId="{00000000-0000-0000-0000-000000000000}"/>
          </ac:spMkLst>
        </pc:spChg>
      </pc:sldChg>
      <pc:sldChg chg="del">
        <pc:chgData name="Jasper Degraeuwe" userId="27bed195-a46e-430a-89e8-7739ff05d0f2" providerId="ADAL" clId="{FD2104AE-C7C6-46C2-90BF-63A5DF5BF38B}" dt="2024-07-06T17:44:06.292" v="62" actId="47"/>
        <pc:sldMkLst>
          <pc:docMk/>
          <pc:sldMk cId="784907056" sldId="424"/>
        </pc:sldMkLst>
      </pc:sldChg>
      <pc:sldChg chg="modSp add mod ord">
        <pc:chgData name="Jasper Degraeuwe" userId="27bed195-a46e-430a-89e8-7739ff05d0f2" providerId="ADAL" clId="{FD2104AE-C7C6-46C2-90BF-63A5DF5BF38B}" dt="2024-07-08T22:46:21.892" v="5373" actId="20577"/>
        <pc:sldMkLst>
          <pc:docMk/>
          <pc:sldMk cId="946656333" sldId="425"/>
        </pc:sldMkLst>
        <pc:spChg chg="mod">
          <ac:chgData name="Jasper Degraeuwe" userId="27bed195-a46e-430a-89e8-7739ff05d0f2" providerId="ADAL" clId="{FD2104AE-C7C6-46C2-90BF-63A5DF5BF38B}" dt="2024-07-08T22:46:21.892" v="5373" actId="20577"/>
          <ac:spMkLst>
            <pc:docMk/>
            <pc:sldMk cId="946656333" sldId="425"/>
            <ac:spMk id="3" creationId="{00000000-0000-0000-0000-000000000000}"/>
          </ac:spMkLst>
        </pc:spChg>
        <pc:spChg chg="mod">
          <ac:chgData name="Jasper Degraeuwe" userId="27bed195-a46e-430a-89e8-7739ff05d0f2" providerId="ADAL" clId="{FD2104AE-C7C6-46C2-90BF-63A5DF5BF38B}" dt="2024-07-08T22:46:02.538" v="5320" actId="20577"/>
          <ac:spMkLst>
            <pc:docMk/>
            <pc:sldMk cId="946656333" sldId="425"/>
            <ac:spMk id="7" creationId="{00000000-0000-0000-0000-000000000000}"/>
          </ac:spMkLst>
        </pc:spChg>
      </pc:sldChg>
      <pc:sldChg chg="del">
        <pc:chgData name="Jasper Degraeuwe" userId="27bed195-a46e-430a-89e8-7739ff05d0f2" providerId="ADAL" clId="{FD2104AE-C7C6-46C2-90BF-63A5DF5BF38B}" dt="2024-07-06T17:44:27.914" v="64" actId="47"/>
        <pc:sldMkLst>
          <pc:docMk/>
          <pc:sldMk cId="1016223156" sldId="425"/>
        </pc:sldMkLst>
      </pc:sldChg>
      <pc:sldChg chg="addSp delSp modSp add mod">
        <pc:chgData name="Jasper Degraeuwe" userId="27bed195-a46e-430a-89e8-7739ff05d0f2" providerId="ADAL" clId="{FD2104AE-C7C6-46C2-90BF-63A5DF5BF38B}" dt="2024-07-08T23:02:47.647" v="6073" actId="12788"/>
        <pc:sldMkLst>
          <pc:docMk/>
          <pc:sldMk cId="1871315419" sldId="426"/>
        </pc:sldMkLst>
        <pc:spChg chg="del">
          <ac:chgData name="Jasper Degraeuwe" userId="27bed195-a46e-430a-89e8-7739ff05d0f2" providerId="ADAL" clId="{FD2104AE-C7C6-46C2-90BF-63A5DF5BF38B}" dt="2024-07-08T23:02:11.049" v="6058" actId="478"/>
          <ac:spMkLst>
            <pc:docMk/>
            <pc:sldMk cId="1871315419" sldId="426"/>
            <ac:spMk id="3" creationId="{00000000-0000-0000-0000-000000000000}"/>
          </ac:spMkLst>
        </pc:spChg>
        <pc:spChg chg="add del mod">
          <ac:chgData name="Jasper Degraeuwe" userId="27bed195-a46e-430a-89e8-7739ff05d0f2" providerId="ADAL" clId="{FD2104AE-C7C6-46C2-90BF-63A5DF5BF38B}" dt="2024-07-08T23:02:31.485" v="6065" actId="478"/>
          <ac:spMkLst>
            <pc:docMk/>
            <pc:sldMk cId="1871315419" sldId="426"/>
            <ac:spMk id="4" creationId="{7B3D42CC-A4E3-1976-1F59-D567AFDA0D16}"/>
          </ac:spMkLst>
        </pc:spChg>
        <pc:spChg chg="del mod">
          <ac:chgData name="Jasper Degraeuwe" userId="27bed195-a46e-430a-89e8-7739ff05d0f2" providerId="ADAL" clId="{FD2104AE-C7C6-46C2-90BF-63A5DF5BF38B}" dt="2024-07-08T23:02:33.115" v="6066" actId="478"/>
          <ac:spMkLst>
            <pc:docMk/>
            <pc:sldMk cId="1871315419" sldId="426"/>
            <ac:spMk id="7" creationId="{00000000-0000-0000-0000-000000000000}"/>
          </ac:spMkLst>
        </pc:spChg>
        <pc:spChg chg="add del mod">
          <ac:chgData name="Jasper Degraeuwe" userId="27bed195-a46e-430a-89e8-7739ff05d0f2" providerId="ADAL" clId="{FD2104AE-C7C6-46C2-90BF-63A5DF5BF38B}" dt="2024-07-08T23:02:34.087" v="6067" actId="478"/>
          <ac:spMkLst>
            <pc:docMk/>
            <pc:sldMk cId="1871315419" sldId="426"/>
            <ac:spMk id="10" creationId="{72D7A918-D73A-0E6A-FB81-14637D6D231D}"/>
          </ac:spMkLst>
        </pc:spChg>
        <pc:picChg chg="add mod">
          <ac:chgData name="Jasper Degraeuwe" userId="27bed195-a46e-430a-89e8-7739ff05d0f2" providerId="ADAL" clId="{FD2104AE-C7C6-46C2-90BF-63A5DF5BF38B}" dt="2024-07-08T23:02:47.647" v="6073" actId="12788"/>
          <ac:picMkLst>
            <pc:docMk/>
            <pc:sldMk cId="1871315419" sldId="426"/>
            <ac:picMk id="6" creationId="{38458AF6-714F-2FC6-34C0-7AEC59CA68CF}"/>
          </ac:picMkLst>
        </pc:picChg>
      </pc:sldChg>
      <pc:sldChg chg="add del">
        <pc:chgData name="Jasper Degraeuwe" userId="27bed195-a46e-430a-89e8-7739ff05d0f2" providerId="ADAL" clId="{FD2104AE-C7C6-46C2-90BF-63A5DF5BF38B}" dt="2024-07-06T17:44:06.292" v="62" actId="47"/>
        <pc:sldMkLst>
          <pc:docMk/>
          <pc:sldMk cId="2096048797" sldId="426"/>
        </pc:sldMkLst>
      </pc:sldChg>
      <pc:sldChg chg="addSp delSp modSp add mod">
        <pc:chgData name="Jasper Degraeuwe" userId="27bed195-a46e-430a-89e8-7739ff05d0f2" providerId="ADAL" clId="{FD2104AE-C7C6-46C2-90BF-63A5DF5BF38B}" dt="2024-07-08T23:03:43.827" v="6081" actId="1076"/>
        <pc:sldMkLst>
          <pc:docMk/>
          <pc:sldMk cId="224395676" sldId="427"/>
        </pc:sldMkLst>
        <pc:spChg chg="del">
          <ac:chgData name="Jasper Degraeuwe" userId="27bed195-a46e-430a-89e8-7739ff05d0f2" providerId="ADAL" clId="{FD2104AE-C7C6-46C2-90BF-63A5DF5BF38B}" dt="2024-07-08T23:03:30.151" v="6076" actId="478"/>
          <ac:spMkLst>
            <pc:docMk/>
            <pc:sldMk cId="224395676" sldId="427"/>
            <ac:spMk id="3" creationId="{00000000-0000-0000-0000-000000000000}"/>
          </ac:spMkLst>
        </pc:spChg>
        <pc:spChg chg="add del mod">
          <ac:chgData name="Jasper Degraeuwe" userId="27bed195-a46e-430a-89e8-7739ff05d0f2" providerId="ADAL" clId="{FD2104AE-C7C6-46C2-90BF-63A5DF5BF38B}" dt="2024-07-08T23:03:26.907" v="6075" actId="478"/>
          <ac:spMkLst>
            <pc:docMk/>
            <pc:sldMk cId="224395676" sldId="427"/>
            <ac:spMk id="4" creationId="{DFFC272C-F9DD-1DFD-DBB9-04649407A654}"/>
          </ac:spMkLst>
        </pc:spChg>
        <pc:spChg chg="add del mod">
          <ac:chgData name="Jasper Degraeuwe" userId="27bed195-a46e-430a-89e8-7739ff05d0f2" providerId="ADAL" clId="{FD2104AE-C7C6-46C2-90BF-63A5DF5BF38B}" dt="2024-07-08T23:03:33.708" v="6077" actId="478"/>
          <ac:spMkLst>
            <pc:docMk/>
            <pc:sldMk cId="224395676" sldId="427"/>
            <ac:spMk id="6" creationId="{58620640-106D-E1DC-87C2-53279A58EB7B}"/>
          </ac:spMkLst>
        </pc:spChg>
        <pc:spChg chg="del">
          <ac:chgData name="Jasper Degraeuwe" userId="27bed195-a46e-430a-89e8-7739ff05d0f2" providerId="ADAL" clId="{FD2104AE-C7C6-46C2-90BF-63A5DF5BF38B}" dt="2024-07-08T23:03:24.487" v="6074" actId="478"/>
          <ac:spMkLst>
            <pc:docMk/>
            <pc:sldMk cId="224395676" sldId="427"/>
            <ac:spMk id="7" creationId="{00000000-0000-0000-0000-000000000000}"/>
          </ac:spMkLst>
        </pc:spChg>
        <pc:picChg chg="add mod">
          <ac:chgData name="Jasper Degraeuwe" userId="27bed195-a46e-430a-89e8-7739ff05d0f2" providerId="ADAL" clId="{FD2104AE-C7C6-46C2-90BF-63A5DF5BF38B}" dt="2024-07-08T23:03:43.827" v="6081" actId="1076"/>
          <ac:picMkLst>
            <pc:docMk/>
            <pc:sldMk cId="224395676" sldId="427"/>
            <ac:picMk id="10" creationId="{CCB2824E-E9A4-C9C9-D9F5-F544499465AB}"/>
          </ac:picMkLst>
        </pc:picChg>
      </pc:sldChg>
      <pc:sldChg chg="addSp delSp modSp add mod">
        <pc:chgData name="Jasper Degraeuwe" userId="27bed195-a46e-430a-89e8-7739ff05d0f2" providerId="ADAL" clId="{FD2104AE-C7C6-46C2-90BF-63A5DF5BF38B}" dt="2024-07-08T23:10:41.812" v="6105" actId="1076"/>
        <pc:sldMkLst>
          <pc:docMk/>
          <pc:sldMk cId="90223661" sldId="428"/>
        </pc:sldMkLst>
        <pc:spChg chg="del">
          <ac:chgData name="Jasper Degraeuwe" userId="27bed195-a46e-430a-89e8-7739ff05d0f2" providerId="ADAL" clId="{FD2104AE-C7C6-46C2-90BF-63A5DF5BF38B}" dt="2024-07-08T23:06:52.177" v="6082" actId="478"/>
          <ac:spMkLst>
            <pc:docMk/>
            <pc:sldMk cId="90223661" sldId="428"/>
            <ac:spMk id="3" creationId="{00000000-0000-0000-0000-000000000000}"/>
          </ac:spMkLst>
        </pc:spChg>
        <pc:spChg chg="add del mod">
          <ac:chgData name="Jasper Degraeuwe" userId="27bed195-a46e-430a-89e8-7739ff05d0f2" providerId="ADAL" clId="{FD2104AE-C7C6-46C2-90BF-63A5DF5BF38B}" dt="2024-07-08T23:07:02.844" v="6085" actId="478"/>
          <ac:spMkLst>
            <pc:docMk/>
            <pc:sldMk cId="90223661" sldId="428"/>
            <ac:spMk id="4" creationId="{CBCBBE98-7B33-FAB3-EB53-83A0E457E6A0}"/>
          </ac:spMkLst>
        </pc:spChg>
        <pc:spChg chg="add del mod">
          <ac:chgData name="Jasper Degraeuwe" userId="27bed195-a46e-430a-89e8-7739ff05d0f2" providerId="ADAL" clId="{FD2104AE-C7C6-46C2-90BF-63A5DF5BF38B}" dt="2024-07-08T23:07:01.111" v="6084" actId="478"/>
          <ac:spMkLst>
            <pc:docMk/>
            <pc:sldMk cId="90223661" sldId="428"/>
            <ac:spMk id="6" creationId="{06BFBF97-EE7E-5E4E-3180-7EF8431A546D}"/>
          </ac:spMkLst>
        </pc:spChg>
        <pc:spChg chg="del">
          <ac:chgData name="Jasper Degraeuwe" userId="27bed195-a46e-430a-89e8-7739ff05d0f2" providerId="ADAL" clId="{FD2104AE-C7C6-46C2-90BF-63A5DF5BF38B}" dt="2024-07-08T23:06:56.089" v="6083" actId="478"/>
          <ac:spMkLst>
            <pc:docMk/>
            <pc:sldMk cId="90223661" sldId="428"/>
            <ac:spMk id="7" creationId="{00000000-0000-0000-0000-000000000000}"/>
          </ac:spMkLst>
        </pc:spChg>
        <pc:picChg chg="add mod">
          <ac:chgData name="Jasper Degraeuwe" userId="27bed195-a46e-430a-89e8-7739ff05d0f2" providerId="ADAL" clId="{FD2104AE-C7C6-46C2-90BF-63A5DF5BF38B}" dt="2024-07-08T23:10:38.057" v="6104" actId="1037"/>
          <ac:picMkLst>
            <pc:docMk/>
            <pc:sldMk cId="90223661" sldId="428"/>
            <ac:picMk id="10" creationId="{F7386425-C859-3B3A-5850-5D514D018332}"/>
          </ac:picMkLst>
        </pc:picChg>
        <pc:picChg chg="add mod">
          <ac:chgData name="Jasper Degraeuwe" userId="27bed195-a46e-430a-89e8-7739ff05d0f2" providerId="ADAL" clId="{FD2104AE-C7C6-46C2-90BF-63A5DF5BF38B}" dt="2024-07-08T23:10:41.812" v="6105" actId="1076"/>
          <ac:picMkLst>
            <pc:docMk/>
            <pc:sldMk cId="90223661" sldId="428"/>
            <ac:picMk id="12" creationId="{3982B1EB-C3FD-CE97-F5E0-75C55DA8A54C}"/>
          </ac:picMkLst>
        </pc:picChg>
      </pc:sldChg>
      <pc:sldChg chg="modSp add del mod">
        <pc:chgData name="Jasper Degraeuwe" userId="27bed195-a46e-430a-89e8-7739ff05d0f2" providerId="ADAL" clId="{FD2104AE-C7C6-46C2-90BF-63A5DF5BF38B}" dt="2024-07-08T23:14:25.376" v="6176" actId="47"/>
        <pc:sldMkLst>
          <pc:docMk/>
          <pc:sldMk cId="217781598" sldId="429"/>
        </pc:sldMkLst>
        <pc:spChg chg="mod">
          <ac:chgData name="Jasper Degraeuwe" userId="27bed195-a46e-430a-89e8-7739ff05d0f2" providerId="ADAL" clId="{FD2104AE-C7C6-46C2-90BF-63A5DF5BF38B}" dt="2024-07-08T23:11:42.132" v="6114" actId="20577"/>
          <ac:spMkLst>
            <pc:docMk/>
            <pc:sldMk cId="217781598" sldId="429"/>
            <ac:spMk id="7" creationId="{00000000-0000-0000-0000-000000000000}"/>
          </ac:spMkLst>
        </pc:spChg>
      </pc:sldChg>
      <pc:sldChg chg="modSp add mod">
        <pc:chgData name="Jasper Degraeuwe" userId="27bed195-a46e-430a-89e8-7739ff05d0f2" providerId="ADAL" clId="{FD2104AE-C7C6-46C2-90BF-63A5DF5BF38B}" dt="2024-07-08T23:13:29.266" v="6167" actId="20577"/>
        <pc:sldMkLst>
          <pc:docMk/>
          <pc:sldMk cId="3350055693" sldId="430"/>
        </pc:sldMkLst>
        <pc:spChg chg="mod">
          <ac:chgData name="Jasper Degraeuwe" userId="27bed195-a46e-430a-89e8-7739ff05d0f2" providerId="ADAL" clId="{FD2104AE-C7C6-46C2-90BF-63A5DF5BF38B}" dt="2024-07-08T23:13:29.266" v="6167" actId="20577"/>
          <ac:spMkLst>
            <pc:docMk/>
            <pc:sldMk cId="3350055693" sldId="430"/>
            <ac:spMk id="7" creationId="{00000000-0000-0000-0000-000000000000}"/>
          </ac:spMkLst>
        </pc:spChg>
      </pc:sldChg>
      <pc:sldChg chg="add">
        <pc:chgData name="Jasper Degraeuwe" userId="27bed195-a46e-430a-89e8-7739ff05d0f2" providerId="ADAL" clId="{FD2104AE-C7C6-46C2-90BF-63A5DF5BF38B}" dt="2024-07-08T22:30:15.179" v="4595"/>
        <pc:sldMkLst>
          <pc:docMk/>
          <pc:sldMk cId="3398595646" sldId="431"/>
        </pc:sldMkLst>
      </pc:sldChg>
      <pc:sldChg chg="add">
        <pc:chgData name="Jasper Degraeuwe" userId="27bed195-a46e-430a-89e8-7739ff05d0f2" providerId="ADAL" clId="{FD2104AE-C7C6-46C2-90BF-63A5DF5BF38B}" dt="2024-07-08T22:30:15.366" v="4596"/>
        <pc:sldMkLst>
          <pc:docMk/>
          <pc:sldMk cId="4051360468" sldId="432"/>
        </pc:sldMkLst>
      </pc:sldChg>
      <pc:sldChg chg="add">
        <pc:chgData name="Jasper Degraeuwe" userId="27bed195-a46e-430a-89e8-7739ff05d0f2" providerId="ADAL" clId="{FD2104AE-C7C6-46C2-90BF-63A5DF5BF38B}" dt="2024-07-08T22:30:15.571" v="4597"/>
        <pc:sldMkLst>
          <pc:docMk/>
          <pc:sldMk cId="3305743921" sldId="433"/>
        </pc:sldMkLst>
      </pc:sldChg>
      <pc:sldChg chg="add">
        <pc:chgData name="Jasper Degraeuwe" userId="27bed195-a46e-430a-89e8-7739ff05d0f2" providerId="ADAL" clId="{FD2104AE-C7C6-46C2-90BF-63A5DF5BF38B}" dt="2024-07-08T22:30:15.742" v="4598"/>
        <pc:sldMkLst>
          <pc:docMk/>
          <pc:sldMk cId="2007009894" sldId="434"/>
        </pc:sldMkLst>
      </pc:sldChg>
      <pc:sldChg chg="add">
        <pc:chgData name="Jasper Degraeuwe" userId="27bed195-a46e-430a-89e8-7739ff05d0f2" providerId="ADAL" clId="{FD2104AE-C7C6-46C2-90BF-63A5DF5BF38B}" dt="2024-07-08T22:30:15.922" v="4599"/>
        <pc:sldMkLst>
          <pc:docMk/>
          <pc:sldMk cId="815470113" sldId="435"/>
        </pc:sldMkLst>
      </pc:sldChg>
      <pc:sldChg chg="add">
        <pc:chgData name="Jasper Degraeuwe" userId="27bed195-a46e-430a-89e8-7739ff05d0f2" providerId="ADAL" clId="{FD2104AE-C7C6-46C2-90BF-63A5DF5BF38B}" dt="2024-07-08T22:30:16.121" v="4600"/>
        <pc:sldMkLst>
          <pc:docMk/>
          <pc:sldMk cId="4036039759" sldId="436"/>
        </pc:sldMkLst>
      </pc:sldChg>
      <pc:sldChg chg="addSp modSp add mod ord modNotesTx">
        <pc:chgData name="Jasper Degraeuwe" userId="27bed195-a46e-430a-89e8-7739ff05d0f2" providerId="ADAL" clId="{FD2104AE-C7C6-46C2-90BF-63A5DF5BF38B}" dt="2024-07-08T22:56:47.947" v="5995" actId="20577"/>
        <pc:sldMkLst>
          <pc:docMk/>
          <pc:sldMk cId="3723398138" sldId="437"/>
        </pc:sldMkLst>
        <pc:spChg chg="mod">
          <ac:chgData name="Jasper Degraeuwe" userId="27bed195-a46e-430a-89e8-7739ff05d0f2" providerId="ADAL" clId="{FD2104AE-C7C6-46C2-90BF-63A5DF5BF38B}" dt="2024-07-08T22:36:43.806" v="4617" actId="6549"/>
          <ac:spMkLst>
            <pc:docMk/>
            <pc:sldMk cId="3723398138" sldId="437"/>
            <ac:spMk id="4" creationId="{00000000-0000-0000-0000-000000000000}"/>
          </ac:spMkLst>
        </pc:spChg>
        <pc:picChg chg="add mod">
          <ac:chgData name="Jasper Degraeuwe" userId="27bed195-a46e-430a-89e8-7739ff05d0f2" providerId="ADAL" clId="{FD2104AE-C7C6-46C2-90BF-63A5DF5BF38B}" dt="2024-07-08T22:36:56.710" v="4621" actId="1076"/>
          <ac:picMkLst>
            <pc:docMk/>
            <pc:sldMk cId="3723398138" sldId="437"/>
            <ac:picMk id="3" creationId="{315B9F66-579A-C87B-6670-3AA7EA84B903}"/>
          </ac:picMkLst>
        </pc:picChg>
      </pc:sldChg>
      <pc:sldChg chg="delSp modSp add mod ord">
        <pc:chgData name="Jasper Degraeuwe" userId="27bed195-a46e-430a-89e8-7739ff05d0f2" providerId="ADAL" clId="{FD2104AE-C7C6-46C2-90BF-63A5DF5BF38B}" dt="2024-07-08T22:38:57.325" v="4816" actId="20577"/>
        <pc:sldMkLst>
          <pc:docMk/>
          <pc:sldMk cId="3021806737" sldId="438"/>
        </pc:sldMkLst>
        <pc:spChg chg="mod">
          <ac:chgData name="Jasper Degraeuwe" userId="27bed195-a46e-430a-89e8-7739ff05d0f2" providerId="ADAL" clId="{FD2104AE-C7C6-46C2-90BF-63A5DF5BF38B}" dt="2024-07-08T22:38:57.325" v="4816" actId="20577"/>
          <ac:spMkLst>
            <pc:docMk/>
            <pc:sldMk cId="3021806737" sldId="438"/>
            <ac:spMk id="4" creationId="{00000000-0000-0000-0000-000000000000}"/>
          </ac:spMkLst>
        </pc:spChg>
        <pc:picChg chg="del">
          <ac:chgData name="Jasper Degraeuwe" userId="27bed195-a46e-430a-89e8-7739ff05d0f2" providerId="ADAL" clId="{FD2104AE-C7C6-46C2-90BF-63A5DF5BF38B}" dt="2024-07-08T22:38:52.881" v="4805" actId="478"/>
          <ac:picMkLst>
            <pc:docMk/>
            <pc:sldMk cId="3021806737" sldId="438"/>
            <ac:picMk id="3" creationId="{315B9F66-579A-C87B-6670-3AA7EA84B903}"/>
          </ac:picMkLst>
        </pc:picChg>
      </pc:sldChg>
      <pc:sldChg chg="modSp add mod">
        <pc:chgData name="Jasper Degraeuwe" userId="27bed195-a46e-430a-89e8-7739ff05d0f2" providerId="ADAL" clId="{FD2104AE-C7C6-46C2-90BF-63A5DF5BF38B}" dt="2024-07-08T23:13:41.699" v="6170" actId="20577"/>
        <pc:sldMkLst>
          <pc:docMk/>
          <pc:sldMk cId="2117846594" sldId="439"/>
        </pc:sldMkLst>
        <pc:spChg chg="mod">
          <ac:chgData name="Jasper Degraeuwe" userId="27bed195-a46e-430a-89e8-7739ff05d0f2" providerId="ADAL" clId="{FD2104AE-C7C6-46C2-90BF-63A5DF5BF38B}" dt="2024-07-08T22:53:25.858" v="5733" actId="114"/>
          <ac:spMkLst>
            <pc:docMk/>
            <pc:sldMk cId="2117846594" sldId="439"/>
            <ac:spMk id="3" creationId="{00000000-0000-0000-0000-000000000000}"/>
          </ac:spMkLst>
        </pc:spChg>
        <pc:spChg chg="mod">
          <ac:chgData name="Jasper Degraeuwe" userId="27bed195-a46e-430a-89e8-7739ff05d0f2" providerId="ADAL" clId="{FD2104AE-C7C6-46C2-90BF-63A5DF5BF38B}" dt="2024-07-08T23:13:41.699" v="6170" actId="20577"/>
          <ac:spMkLst>
            <pc:docMk/>
            <pc:sldMk cId="2117846594" sldId="439"/>
            <ac:spMk id="7" creationId="{00000000-0000-0000-0000-000000000000}"/>
          </ac:spMkLst>
        </pc:spChg>
      </pc:sldChg>
      <pc:sldChg chg="add modNotesTx">
        <pc:chgData name="Jasper Degraeuwe" userId="27bed195-a46e-430a-89e8-7739ff05d0f2" providerId="ADAL" clId="{FD2104AE-C7C6-46C2-90BF-63A5DF5BF38B}" dt="2024-07-08T22:55:24.645" v="5844" actId="20577"/>
        <pc:sldMkLst>
          <pc:docMk/>
          <pc:sldMk cId="4012618310" sldId="440"/>
        </pc:sldMkLst>
      </pc:sldChg>
      <pc:sldChg chg="add modNotesTx">
        <pc:chgData name="Jasper Degraeuwe" userId="27bed195-a46e-430a-89e8-7739ff05d0f2" providerId="ADAL" clId="{FD2104AE-C7C6-46C2-90BF-63A5DF5BF38B}" dt="2024-07-08T22:56:09.294" v="5895" actId="5793"/>
        <pc:sldMkLst>
          <pc:docMk/>
          <pc:sldMk cId="502443226" sldId="441"/>
        </pc:sldMkLst>
      </pc:sldChg>
      <pc:sldChg chg="modSp add mod">
        <pc:chgData name="Jasper Degraeuwe" userId="27bed195-a46e-430a-89e8-7739ff05d0f2" providerId="ADAL" clId="{FD2104AE-C7C6-46C2-90BF-63A5DF5BF38B}" dt="2024-07-08T23:13:50.950" v="6172" actId="207"/>
        <pc:sldMkLst>
          <pc:docMk/>
          <pc:sldMk cId="2248689726" sldId="442"/>
        </pc:sldMkLst>
        <pc:spChg chg="mod">
          <ac:chgData name="Jasper Degraeuwe" userId="27bed195-a46e-430a-89e8-7739ff05d0f2" providerId="ADAL" clId="{FD2104AE-C7C6-46C2-90BF-63A5DF5BF38B}" dt="2024-07-08T23:13:50.950" v="6172" actId="207"/>
          <ac:spMkLst>
            <pc:docMk/>
            <pc:sldMk cId="2248689726" sldId="442"/>
            <ac:spMk id="3" creationId="{00000000-0000-0000-0000-000000000000}"/>
          </ac:spMkLst>
        </pc:spChg>
      </pc:sldChg>
      <pc:sldChg chg="modSp add mod">
        <pc:chgData name="Jasper Degraeuwe" userId="27bed195-a46e-430a-89e8-7739ff05d0f2" providerId="ADAL" clId="{FD2104AE-C7C6-46C2-90BF-63A5DF5BF38B}" dt="2024-07-08T23:14:08.315" v="6175" actId="207"/>
        <pc:sldMkLst>
          <pc:docMk/>
          <pc:sldMk cId="3681883060" sldId="443"/>
        </pc:sldMkLst>
        <pc:spChg chg="mod">
          <ac:chgData name="Jasper Degraeuwe" userId="27bed195-a46e-430a-89e8-7739ff05d0f2" providerId="ADAL" clId="{FD2104AE-C7C6-46C2-90BF-63A5DF5BF38B}" dt="2024-07-08T23:14:08.315" v="6175" actId="207"/>
          <ac:spMkLst>
            <pc:docMk/>
            <pc:sldMk cId="3681883060" sldId="443"/>
            <ac:spMk id="3" creationId="{00000000-0000-0000-0000-000000000000}"/>
          </ac:spMkLst>
        </pc:spChg>
      </pc:sldChg>
      <pc:sldChg chg="modSp add mod">
        <pc:chgData name="Jasper Degraeuwe" userId="27bed195-a46e-430a-89e8-7739ff05d0f2" providerId="ADAL" clId="{FD2104AE-C7C6-46C2-90BF-63A5DF5BF38B}" dt="2024-07-08T23:15:13.917" v="6183" actId="207"/>
        <pc:sldMkLst>
          <pc:docMk/>
          <pc:sldMk cId="3275136711" sldId="444"/>
        </pc:sldMkLst>
        <pc:spChg chg="mod">
          <ac:chgData name="Jasper Degraeuwe" userId="27bed195-a46e-430a-89e8-7739ff05d0f2" providerId="ADAL" clId="{FD2104AE-C7C6-46C2-90BF-63A5DF5BF38B}" dt="2024-07-08T23:15:13.917" v="6183" actId="207"/>
          <ac:spMkLst>
            <pc:docMk/>
            <pc:sldMk cId="3275136711" sldId="444"/>
            <ac:spMk id="3" creationId="{00000000-0000-0000-0000-000000000000}"/>
          </ac:spMkLst>
        </pc:spChg>
      </pc:sldChg>
      <pc:sldChg chg="modSp add mod">
        <pc:chgData name="Jasper Degraeuwe" userId="27bed195-a46e-430a-89e8-7739ff05d0f2" providerId="ADAL" clId="{FD2104AE-C7C6-46C2-90BF-63A5DF5BF38B}" dt="2024-07-08T23:15:28.999" v="6184" actId="207"/>
        <pc:sldMkLst>
          <pc:docMk/>
          <pc:sldMk cId="1004500004" sldId="445"/>
        </pc:sldMkLst>
        <pc:spChg chg="mod">
          <ac:chgData name="Jasper Degraeuwe" userId="27bed195-a46e-430a-89e8-7739ff05d0f2" providerId="ADAL" clId="{FD2104AE-C7C6-46C2-90BF-63A5DF5BF38B}" dt="2024-07-08T23:15:28.999" v="6184" actId="207"/>
          <ac:spMkLst>
            <pc:docMk/>
            <pc:sldMk cId="1004500004" sldId="445"/>
            <ac:spMk id="3" creationId="{00000000-0000-0000-0000-000000000000}"/>
          </ac:spMkLst>
        </pc:spChg>
      </pc:sldChg>
      <pc:sldChg chg="modSp add mod">
        <pc:chgData name="Jasper Degraeuwe" userId="27bed195-a46e-430a-89e8-7739ff05d0f2" providerId="ADAL" clId="{FD2104AE-C7C6-46C2-90BF-63A5DF5BF38B}" dt="2024-07-08T23:15:35.602" v="6185" actId="207"/>
        <pc:sldMkLst>
          <pc:docMk/>
          <pc:sldMk cId="2330670485" sldId="446"/>
        </pc:sldMkLst>
        <pc:spChg chg="mod">
          <ac:chgData name="Jasper Degraeuwe" userId="27bed195-a46e-430a-89e8-7739ff05d0f2" providerId="ADAL" clId="{FD2104AE-C7C6-46C2-90BF-63A5DF5BF38B}" dt="2024-07-08T23:15:35.602" v="6185" actId="207"/>
          <ac:spMkLst>
            <pc:docMk/>
            <pc:sldMk cId="2330670485" sldId="446"/>
            <ac:spMk id="3" creationId="{00000000-0000-0000-0000-000000000000}"/>
          </ac:spMkLst>
        </pc:spChg>
      </pc:sldChg>
    </pc:docChg>
  </pc:docChgLst>
  <pc:docChgLst>
    <pc:chgData name="Jasper Degraeuwe" userId="27bed195-a46e-430a-89e8-7739ff05d0f2" providerId="ADAL" clId="{ED252628-B10D-4A17-995B-0C2817E5CA52}"/>
    <pc:docChg chg="undo custSel addSld delSld modSld">
      <pc:chgData name="Jasper Degraeuwe" userId="27bed195-a46e-430a-89e8-7739ff05d0f2" providerId="ADAL" clId="{ED252628-B10D-4A17-995B-0C2817E5CA52}" dt="2024-05-22T22:25:37.187" v="421" actId="20577"/>
      <pc:docMkLst>
        <pc:docMk/>
      </pc:docMkLst>
      <pc:sldChg chg="addSp modSp mod">
        <pc:chgData name="Jasper Degraeuwe" userId="27bed195-a46e-430a-89e8-7739ff05d0f2" providerId="ADAL" clId="{ED252628-B10D-4A17-995B-0C2817E5CA52}" dt="2024-05-22T20:52:25.341" v="282" actId="1076"/>
        <pc:sldMkLst>
          <pc:docMk/>
          <pc:sldMk cId="2003229332" sldId="394"/>
        </pc:sldMkLst>
        <pc:picChg chg="add mod">
          <ac:chgData name="Jasper Degraeuwe" userId="27bed195-a46e-430a-89e8-7739ff05d0f2" providerId="ADAL" clId="{ED252628-B10D-4A17-995B-0C2817E5CA52}" dt="2024-05-22T20:52:25.341" v="282" actId="1076"/>
          <ac:picMkLst>
            <pc:docMk/>
            <pc:sldMk cId="2003229332" sldId="394"/>
            <ac:picMk id="4" creationId="{CB28BD62-DB77-6664-F011-0830C0955E65}"/>
          </ac:picMkLst>
        </pc:picChg>
      </pc:sldChg>
      <pc:sldChg chg="modSp mod">
        <pc:chgData name="Jasper Degraeuwe" userId="27bed195-a46e-430a-89e8-7739ff05d0f2" providerId="ADAL" clId="{ED252628-B10D-4A17-995B-0C2817E5CA52}" dt="2024-05-22T19:49:38.207" v="5" actId="20577"/>
        <pc:sldMkLst>
          <pc:docMk/>
          <pc:sldMk cId="3849006306" sldId="396"/>
        </pc:sldMkLst>
        <pc:spChg chg="mod">
          <ac:chgData name="Jasper Degraeuwe" userId="27bed195-a46e-430a-89e8-7739ff05d0f2" providerId="ADAL" clId="{ED252628-B10D-4A17-995B-0C2817E5CA52}" dt="2024-05-22T19:49:38.207" v="5" actId="20577"/>
          <ac:spMkLst>
            <pc:docMk/>
            <pc:sldMk cId="3849006306" sldId="396"/>
            <ac:spMk id="3" creationId="{00000000-0000-0000-0000-000000000000}"/>
          </ac:spMkLst>
        </pc:spChg>
      </pc:sldChg>
      <pc:sldChg chg="addSp delSp modSp mod">
        <pc:chgData name="Jasper Degraeuwe" userId="27bed195-a46e-430a-89e8-7739ff05d0f2" providerId="ADAL" clId="{ED252628-B10D-4A17-995B-0C2817E5CA52}" dt="2024-05-22T20:53:35.676" v="286" actId="26606"/>
        <pc:sldMkLst>
          <pc:docMk/>
          <pc:sldMk cId="1510970303" sldId="398"/>
        </pc:sldMkLst>
        <pc:spChg chg="add del mod">
          <ac:chgData name="Jasper Degraeuwe" userId="27bed195-a46e-430a-89e8-7739ff05d0f2" providerId="ADAL" clId="{ED252628-B10D-4A17-995B-0C2817E5CA52}" dt="2024-05-22T20:53:35.676" v="286" actId="26606"/>
          <ac:spMkLst>
            <pc:docMk/>
            <pc:sldMk cId="1510970303" sldId="398"/>
            <ac:spMk id="3" creationId="{00000000-0000-0000-0000-000000000000}"/>
          </ac:spMkLst>
        </pc:spChg>
        <pc:spChg chg="mod">
          <ac:chgData name="Jasper Degraeuwe" userId="27bed195-a46e-430a-89e8-7739ff05d0f2" providerId="ADAL" clId="{ED252628-B10D-4A17-995B-0C2817E5CA52}" dt="2024-05-22T20:53:35.676" v="286" actId="26606"/>
          <ac:spMkLst>
            <pc:docMk/>
            <pc:sldMk cId="1510970303" sldId="398"/>
            <ac:spMk id="7" creationId="{00000000-0000-0000-0000-000000000000}"/>
          </ac:spMkLst>
        </pc:spChg>
        <pc:spChg chg="mod">
          <ac:chgData name="Jasper Degraeuwe" userId="27bed195-a46e-430a-89e8-7739ff05d0f2" providerId="ADAL" clId="{ED252628-B10D-4A17-995B-0C2817E5CA52}" dt="2024-05-22T20:53:35.676" v="286" actId="26606"/>
          <ac:spMkLst>
            <pc:docMk/>
            <pc:sldMk cId="1510970303" sldId="398"/>
            <ac:spMk id="8" creationId="{00000000-0000-0000-0000-000000000000}"/>
          </ac:spMkLst>
        </pc:spChg>
        <pc:graphicFrameChg chg="add del">
          <ac:chgData name="Jasper Degraeuwe" userId="27bed195-a46e-430a-89e8-7739ff05d0f2" providerId="ADAL" clId="{ED252628-B10D-4A17-995B-0C2817E5CA52}" dt="2024-05-22T20:53:24.289" v="284" actId="26606"/>
          <ac:graphicFrameMkLst>
            <pc:docMk/>
            <pc:sldMk cId="1510970303" sldId="398"/>
            <ac:graphicFrameMk id="10" creationId="{BD5DB444-109F-F0DB-AC83-03B4B8A1BC49}"/>
          </ac:graphicFrameMkLst>
        </pc:graphicFrameChg>
        <pc:picChg chg="add del">
          <ac:chgData name="Jasper Degraeuwe" userId="27bed195-a46e-430a-89e8-7739ff05d0f2" providerId="ADAL" clId="{ED252628-B10D-4A17-995B-0C2817E5CA52}" dt="2024-05-22T20:53:35.676" v="286" actId="26606"/>
          <ac:picMkLst>
            <pc:docMk/>
            <pc:sldMk cId="1510970303" sldId="398"/>
            <ac:picMk id="11" creationId="{345DE0CD-6B2D-3214-C4ED-A3FED1C43C30}"/>
          </ac:picMkLst>
        </pc:picChg>
      </pc:sldChg>
      <pc:sldChg chg="addSp modSp mod">
        <pc:chgData name="Jasper Degraeuwe" userId="27bed195-a46e-430a-89e8-7739ff05d0f2" providerId="ADAL" clId="{ED252628-B10D-4A17-995B-0C2817E5CA52}" dt="2024-05-22T22:22:41.014" v="383" actId="1038"/>
        <pc:sldMkLst>
          <pc:docMk/>
          <pc:sldMk cId="2247436379" sldId="400"/>
        </pc:sldMkLst>
        <pc:spChg chg="add mod">
          <ac:chgData name="Jasper Degraeuwe" userId="27bed195-a46e-430a-89e8-7739ff05d0f2" providerId="ADAL" clId="{ED252628-B10D-4A17-995B-0C2817E5CA52}" dt="2024-05-22T22:22:41.014" v="383" actId="1038"/>
          <ac:spMkLst>
            <pc:docMk/>
            <pc:sldMk cId="2247436379" sldId="400"/>
            <ac:spMk id="2" creationId="{EB73ABC1-0388-365A-B9E0-DAEEE3D81D05}"/>
          </ac:spMkLst>
        </pc:spChg>
      </pc:sldChg>
      <pc:sldChg chg="addSp delSp modSp mod modNotesTx">
        <pc:chgData name="Jasper Degraeuwe" userId="27bed195-a46e-430a-89e8-7739ff05d0f2" providerId="ADAL" clId="{ED252628-B10D-4A17-995B-0C2817E5CA52}" dt="2024-05-22T21:01:17.434" v="293" actId="6549"/>
        <pc:sldMkLst>
          <pc:docMk/>
          <pc:sldMk cId="1402120261" sldId="401"/>
        </pc:sldMkLst>
        <pc:spChg chg="add del mod">
          <ac:chgData name="Jasper Degraeuwe" userId="27bed195-a46e-430a-89e8-7739ff05d0f2" providerId="ADAL" clId="{ED252628-B10D-4A17-995B-0C2817E5CA52}" dt="2024-05-22T21:00:11.108" v="289" actId="478"/>
          <ac:spMkLst>
            <pc:docMk/>
            <pc:sldMk cId="1402120261" sldId="401"/>
            <ac:spMk id="3" creationId="{14A402C2-1DF8-92E6-0A46-85CCAF1C1116}"/>
          </ac:spMkLst>
        </pc:spChg>
        <pc:picChg chg="del">
          <ac:chgData name="Jasper Degraeuwe" userId="27bed195-a46e-430a-89e8-7739ff05d0f2" providerId="ADAL" clId="{ED252628-B10D-4A17-995B-0C2817E5CA52}" dt="2024-05-22T21:00:06.983" v="288" actId="478"/>
          <ac:picMkLst>
            <pc:docMk/>
            <pc:sldMk cId="1402120261" sldId="401"/>
            <ac:picMk id="4" creationId="{1CCB4673-11C2-4B57-3C9E-1063A27987A8}"/>
          </ac:picMkLst>
        </pc:picChg>
        <pc:picChg chg="add mod">
          <ac:chgData name="Jasper Degraeuwe" userId="27bed195-a46e-430a-89e8-7739ff05d0f2" providerId="ADAL" clId="{ED252628-B10D-4A17-995B-0C2817E5CA52}" dt="2024-05-22T21:01:08.347" v="292" actId="1076"/>
          <ac:picMkLst>
            <pc:docMk/>
            <pc:sldMk cId="1402120261" sldId="401"/>
            <ac:picMk id="6" creationId="{8ACAF4A9-8ADA-2E0D-DCD1-ECCF5D7BF817}"/>
          </ac:picMkLst>
        </pc:picChg>
      </pc:sldChg>
      <pc:sldChg chg="add">
        <pc:chgData name="Jasper Degraeuwe" userId="27bed195-a46e-430a-89e8-7739ff05d0f2" providerId="ADAL" clId="{ED252628-B10D-4A17-995B-0C2817E5CA52}" dt="2024-05-22T21:54:20.518" v="305"/>
        <pc:sldMkLst>
          <pc:docMk/>
          <pc:sldMk cId="715704277" sldId="406"/>
        </pc:sldMkLst>
      </pc:sldChg>
      <pc:sldChg chg="del">
        <pc:chgData name="Jasper Degraeuwe" userId="27bed195-a46e-430a-89e8-7739ff05d0f2" providerId="ADAL" clId="{ED252628-B10D-4A17-995B-0C2817E5CA52}" dt="2024-05-22T21:54:17.407" v="304" actId="2696"/>
        <pc:sldMkLst>
          <pc:docMk/>
          <pc:sldMk cId="807605946" sldId="406"/>
        </pc:sldMkLst>
      </pc:sldChg>
      <pc:sldChg chg="add">
        <pc:chgData name="Jasper Degraeuwe" userId="27bed195-a46e-430a-89e8-7739ff05d0f2" providerId="ADAL" clId="{ED252628-B10D-4A17-995B-0C2817E5CA52}" dt="2024-05-22T21:54:20.518" v="305"/>
        <pc:sldMkLst>
          <pc:docMk/>
          <pc:sldMk cId="1380154934" sldId="407"/>
        </pc:sldMkLst>
      </pc:sldChg>
      <pc:sldChg chg="del">
        <pc:chgData name="Jasper Degraeuwe" userId="27bed195-a46e-430a-89e8-7739ff05d0f2" providerId="ADAL" clId="{ED252628-B10D-4A17-995B-0C2817E5CA52}" dt="2024-05-22T21:54:17.407" v="304" actId="2696"/>
        <pc:sldMkLst>
          <pc:docMk/>
          <pc:sldMk cId="1867984717" sldId="407"/>
        </pc:sldMkLst>
      </pc:sldChg>
      <pc:sldChg chg="add">
        <pc:chgData name="Jasper Degraeuwe" userId="27bed195-a46e-430a-89e8-7739ff05d0f2" providerId="ADAL" clId="{ED252628-B10D-4A17-995B-0C2817E5CA52}" dt="2024-05-22T21:54:20.518" v="305"/>
        <pc:sldMkLst>
          <pc:docMk/>
          <pc:sldMk cId="795519364" sldId="408"/>
        </pc:sldMkLst>
      </pc:sldChg>
      <pc:sldChg chg="del">
        <pc:chgData name="Jasper Degraeuwe" userId="27bed195-a46e-430a-89e8-7739ff05d0f2" providerId="ADAL" clId="{ED252628-B10D-4A17-995B-0C2817E5CA52}" dt="2024-05-22T21:54:17.407" v="304" actId="2696"/>
        <pc:sldMkLst>
          <pc:docMk/>
          <pc:sldMk cId="1482768274" sldId="408"/>
        </pc:sldMkLst>
      </pc:sldChg>
      <pc:sldChg chg="modSp mod">
        <pc:chgData name="Jasper Degraeuwe" userId="27bed195-a46e-430a-89e8-7739ff05d0f2" providerId="ADAL" clId="{ED252628-B10D-4A17-995B-0C2817E5CA52}" dt="2024-05-22T22:25:37.187" v="421" actId="20577"/>
        <pc:sldMkLst>
          <pc:docMk/>
          <pc:sldMk cId="3963928527" sldId="413"/>
        </pc:sldMkLst>
        <pc:spChg chg="mod">
          <ac:chgData name="Jasper Degraeuwe" userId="27bed195-a46e-430a-89e8-7739ff05d0f2" providerId="ADAL" clId="{ED252628-B10D-4A17-995B-0C2817E5CA52}" dt="2024-05-22T22:25:37.187" v="421" actId="20577"/>
          <ac:spMkLst>
            <pc:docMk/>
            <pc:sldMk cId="3963928527" sldId="413"/>
            <ac:spMk id="3" creationId="{00000000-0000-0000-0000-000000000000}"/>
          </ac:spMkLst>
        </pc:spChg>
      </pc:sldChg>
      <pc:sldChg chg="modSp mod">
        <pc:chgData name="Jasper Degraeuwe" userId="27bed195-a46e-430a-89e8-7739ff05d0f2" providerId="ADAL" clId="{ED252628-B10D-4A17-995B-0C2817E5CA52}" dt="2024-05-22T21:23:17.670" v="302" actId="20577"/>
        <pc:sldMkLst>
          <pc:docMk/>
          <pc:sldMk cId="1831682959" sldId="414"/>
        </pc:sldMkLst>
        <pc:spChg chg="mod">
          <ac:chgData name="Jasper Degraeuwe" userId="27bed195-a46e-430a-89e8-7739ff05d0f2" providerId="ADAL" clId="{ED252628-B10D-4A17-995B-0C2817E5CA52}" dt="2024-05-22T21:23:17.670" v="302" actId="20577"/>
          <ac:spMkLst>
            <pc:docMk/>
            <pc:sldMk cId="1831682959" sldId="414"/>
            <ac:spMk id="3" creationId="{00000000-0000-0000-0000-000000000000}"/>
          </ac:spMkLst>
        </pc:spChg>
      </pc:sldChg>
      <pc:sldChg chg="add del">
        <pc:chgData name="Jasper Degraeuwe" userId="27bed195-a46e-430a-89e8-7739ff05d0f2" providerId="ADAL" clId="{ED252628-B10D-4A17-995B-0C2817E5CA52}" dt="2024-05-22T21:47:09.374" v="303" actId="47"/>
        <pc:sldMkLst>
          <pc:docMk/>
          <pc:sldMk cId="121338162" sldId="419"/>
        </pc:sldMkLst>
      </pc:sldChg>
      <pc:sldChg chg="addSp delSp modSp new mod">
        <pc:chgData name="Jasper Degraeuwe" userId="27bed195-a46e-430a-89e8-7739ff05d0f2" providerId="ADAL" clId="{ED252628-B10D-4A17-995B-0C2817E5CA52}" dt="2024-05-22T21:21:17.487" v="296" actId="20577"/>
        <pc:sldMkLst>
          <pc:docMk/>
          <pc:sldMk cId="3117288133" sldId="420"/>
        </pc:sldMkLst>
        <pc:spChg chg="del">
          <ac:chgData name="Jasper Degraeuwe" userId="27bed195-a46e-430a-89e8-7739ff05d0f2" providerId="ADAL" clId="{ED252628-B10D-4A17-995B-0C2817E5CA52}" dt="2024-05-22T20:23:38.196" v="12" actId="478"/>
          <ac:spMkLst>
            <pc:docMk/>
            <pc:sldMk cId="3117288133" sldId="420"/>
            <ac:spMk id="2" creationId="{4A2D96E2-CDA7-CC1F-57B0-504B4E13D89F}"/>
          </ac:spMkLst>
        </pc:spChg>
        <pc:spChg chg="del">
          <ac:chgData name="Jasper Degraeuwe" userId="27bed195-a46e-430a-89e8-7739ff05d0f2" providerId="ADAL" clId="{ED252628-B10D-4A17-995B-0C2817E5CA52}" dt="2024-05-22T20:23:35.796" v="11" actId="478"/>
          <ac:spMkLst>
            <pc:docMk/>
            <pc:sldMk cId="3117288133" sldId="420"/>
            <ac:spMk id="3" creationId="{95808206-235B-B7D1-118A-1A7733F0AC1F}"/>
          </ac:spMkLst>
        </pc:spChg>
        <pc:spChg chg="del">
          <ac:chgData name="Jasper Degraeuwe" userId="27bed195-a46e-430a-89e8-7739ff05d0f2" providerId="ADAL" clId="{ED252628-B10D-4A17-995B-0C2817E5CA52}" dt="2024-05-22T20:23:59.778" v="13" actId="478"/>
          <ac:spMkLst>
            <pc:docMk/>
            <pc:sldMk cId="3117288133" sldId="420"/>
            <ac:spMk id="4" creationId="{74784C2E-666D-4EF5-0ED1-35AC9416ECDC}"/>
          </ac:spMkLst>
        </pc:spChg>
        <pc:spChg chg="add mod">
          <ac:chgData name="Jasper Degraeuwe" userId="27bed195-a46e-430a-89e8-7739ff05d0f2" providerId="ADAL" clId="{ED252628-B10D-4A17-995B-0C2817E5CA52}" dt="2024-05-22T21:21:17.487" v="296" actId="20577"/>
          <ac:spMkLst>
            <pc:docMk/>
            <pc:sldMk cId="3117288133" sldId="420"/>
            <ac:spMk id="7" creationId="{1282AF6B-E243-7DA8-FBCB-0BA979F3B82F}"/>
          </ac:spMkLst>
        </pc:spChg>
        <pc:picChg chg="add mod">
          <ac:chgData name="Jasper Degraeuwe" userId="27bed195-a46e-430a-89e8-7739ff05d0f2" providerId="ADAL" clId="{ED252628-B10D-4A17-995B-0C2817E5CA52}" dt="2024-05-22T20:24:22.814" v="14" actId="14100"/>
          <ac:picMkLst>
            <pc:docMk/>
            <pc:sldMk cId="3117288133" sldId="420"/>
            <ac:picMk id="6" creationId="{608B3940-1741-9504-E2F4-05535C029E85}"/>
          </ac:picMkLst>
        </pc:picChg>
      </pc:sldChg>
      <pc:sldChg chg="addSp modSp add mod">
        <pc:chgData name="Jasper Degraeuwe" userId="27bed195-a46e-430a-89e8-7739ff05d0f2" providerId="ADAL" clId="{ED252628-B10D-4A17-995B-0C2817E5CA52}" dt="2024-05-22T20:26:09.298" v="29" actId="1037"/>
        <pc:sldMkLst>
          <pc:docMk/>
          <pc:sldMk cId="2405887750" sldId="421"/>
        </pc:sldMkLst>
        <pc:spChg chg="add mod">
          <ac:chgData name="Jasper Degraeuwe" userId="27bed195-a46e-430a-89e8-7739ff05d0f2" providerId="ADAL" clId="{ED252628-B10D-4A17-995B-0C2817E5CA52}" dt="2024-05-22T20:25:14.469" v="20" actId="692"/>
          <ac:spMkLst>
            <pc:docMk/>
            <pc:sldMk cId="2405887750" sldId="421"/>
            <ac:spMk id="2" creationId="{EE4A3848-A7FE-D54A-BAFD-A90E763314EB}"/>
          </ac:spMkLst>
        </pc:spChg>
        <pc:spChg chg="add mod">
          <ac:chgData name="Jasper Degraeuwe" userId="27bed195-a46e-430a-89e8-7739ff05d0f2" providerId="ADAL" clId="{ED252628-B10D-4A17-995B-0C2817E5CA52}" dt="2024-05-22T20:25:38.505" v="25" actId="14100"/>
          <ac:spMkLst>
            <pc:docMk/>
            <pc:sldMk cId="2405887750" sldId="421"/>
            <ac:spMk id="3" creationId="{D1CD203B-F127-8217-5159-5DA251203224}"/>
          </ac:spMkLst>
        </pc:spChg>
        <pc:spChg chg="add mod">
          <ac:chgData name="Jasper Degraeuwe" userId="27bed195-a46e-430a-89e8-7739ff05d0f2" providerId="ADAL" clId="{ED252628-B10D-4A17-995B-0C2817E5CA52}" dt="2024-05-22T20:26:09.298" v="29" actId="1037"/>
          <ac:spMkLst>
            <pc:docMk/>
            <pc:sldMk cId="2405887750" sldId="421"/>
            <ac:spMk id="4" creationId="{1D9CDE3B-ACD1-B0A3-A3CF-2469324F6402}"/>
          </ac:spMkLst>
        </pc:spChg>
        <pc:picChg chg="mod">
          <ac:chgData name="Jasper Degraeuwe" userId="27bed195-a46e-430a-89e8-7739ff05d0f2" providerId="ADAL" clId="{ED252628-B10D-4A17-995B-0C2817E5CA52}" dt="2024-05-22T20:25:26.930" v="23" actId="1076"/>
          <ac:picMkLst>
            <pc:docMk/>
            <pc:sldMk cId="2405887750" sldId="421"/>
            <ac:picMk id="6" creationId="{608B3940-1741-9504-E2F4-05535C029E85}"/>
          </ac:picMkLst>
        </pc:picChg>
      </pc:sldChg>
      <pc:sldChg chg="addSp modSp add mod">
        <pc:chgData name="Jasper Degraeuwe" userId="27bed195-a46e-430a-89e8-7739ff05d0f2" providerId="ADAL" clId="{ED252628-B10D-4A17-995B-0C2817E5CA52}" dt="2024-05-22T20:31:03.680" v="236" actId="1035"/>
        <pc:sldMkLst>
          <pc:docMk/>
          <pc:sldMk cId="1608511245" sldId="422"/>
        </pc:sldMkLst>
        <pc:spChg chg="add mod">
          <ac:chgData name="Jasper Degraeuwe" userId="27bed195-a46e-430a-89e8-7739ff05d0f2" providerId="ADAL" clId="{ED252628-B10D-4A17-995B-0C2817E5CA52}" dt="2024-05-22T20:29:22.522" v="177" actId="1076"/>
          <ac:spMkLst>
            <pc:docMk/>
            <pc:sldMk cId="1608511245" sldId="422"/>
            <ac:spMk id="8" creationId="{2D1E87EB-D995-307A-5111-02025D1EECC3}"/>
          </ac:spMkLst>
        </pc:spChg>
        <pc:spChg chg="add mod">
          <ac:chgData name="Jasper Degraeuwe" userId="27bed195-a46e-430a-89e8-7739ff05d0f2" providerId="ADAL" clId="{ED252628-B10D-4A17-995B-0C2817E5CA52}" dt="2024-05-22T20:31:03.680" v="236" actId="1035"/>
          <ac:spMkLst>
            <pc:docMk/>
            <pc:sldMk cId="1608511245" sldId="422"/>
            <ac:spMk id="11" creationId="{DEA25511-C51E-8247-305A-15104A2AC9C1}"/>
          </ac:spMkLst>
        </pc:spChg>
        <pc:picChg chg="mod ord">
          <ac:chgData name="Jasper Degraeuwe" userId="27bed195-a46e-430a-89e8-7739ff05d0f2" providerId="ADAL" clId="{ED252628-B10D-4A17-995B-0C2817E5CA52}" dt="2024-05-22T20:27:12.283" v="34" actId="167"/>
          <ac:picMkLst>
            <pc:docMk/>
            <pc:sldMk cId="1608511245" sldId="422"/>
            <ac:picMk id="6" creationId="{608B3940-1741-9504-E2F4-05535C029E85}"/>
          </ac:picMkLst>
        </pc:picChg>
        <pc:picChg chg="add mod">
          <ac:chgData name="Jasper Degraeuwe" userId="27bed195-a46e-430a-89e8-7739ff05d0f2" providerId="ADAL" clId="{ED252628-B10D-4A17-995B-0C2817E5CA52}" dt="2024-05-22T20:29:28.105" v="178" actId="1076"/>
          <ac:picMkLst>
            <pc:docMk/>
            <pc:sldMk cId="1608511245" sldId="422"/>
            <ac:picMk id="7" creationId="{341121C9-AEE5-5AD5-FD1C-95C1F4B44BE9}"/>
          </ac:picMkLst>
        </pc:picChg>
        <pc:cxnChg chg="add mod">
          <ac:chgData name="Jasper Degraeuwe" userId="27bed195-a46e-430a-89e8-7739ff05d0f2" providerId="ADAL" clId="{ED252628-B10D-4A17-995B-0C2817E5CA52}" dt="2024-05-22T20:29:52.465" v="184" actId="692"/>
          <ac:cxnSpMkLst>
            <pc:docMk/>
            <pc:sldMk cId="1608511245" sldId="422"/>
            <ac:cxnSpMk id="10" creationId="{8AFA39DA-2049-B186-BA88-F51583EBB200}"/>
          </ac:cxnSpMkLst>
        </pc:cxnChg>
      </pc:sldChg>
      <pc:sldChg chg="addSp delSp modSp new mod">
        <pc:chgData name="Jasper Degraeuwe" userId="27bed195-a46e-430a-89e8-7739ff05d0f2" providerId="ADAL" clId="{ED252628-B10D-4A17-995B-0C2817E5CA52}" dt="2024-05-22T20:38:25.526" v="265" actId="1076"/>
        <pc:sldMkLst>
          <pc:docMk/>
          <pc:sldMk cId="950500613" sldId="423"/>
        </pc:sldMkLst>
        <pc:spChg chg="del">
          <ac:chgData name="Jasper Degraeuwe" userId="27bed195-a46e-430a-89e8-7739ff05d0f2" providerId="ADAL" clId="{ED252628-B10D-4A17-995B-0C2817E5CA52}" dt="2024-05-22T20:38:12.998" v="262" actId="478"/>
          <ac:spMkLst>
            <pc:docMk/>
            <pc:sldMk cId="950500613" sldId="423"/>
            <ac:spMk id="2" creationId="{54EE031E-FC1F-FC35-2B2F-61A1A282D934}"/>
          </ac:spMkLst>
        </pc:spChg>
        <pc:spChg chg="del">
          <ac:chgData name="Jasper Degraeuwe" userId="27bed195-a46e-430a-89e8-7739ff05d0f2" providerId="ADAL" clId="{ED252628-B10D-4A17-995B-0C2817E5CA52}" dt="2024-05-22T20:37:08.724" v="240" actId="22"/>
          <ac:spMkLst>
            <pc:docMk/>
            <pc:sldMk cId="950500613" sldId="423"/>
            <ac:spMk id="3" creationId="{E681CF98-B99E-6BBB-E501-EC65186F31FB}"/>
          </ac:spMkLst>
        </pc:spChg>
        <pc:spChg chg="add mod">
          <ac:chgData name="Jasper Degraeuwe" userId="27bed195-a46e-430a-89e8-7739ff05d0f2" providerId="ADAL" clId="{ED252628-B10D-4A17-995B-0C2817E5CA52}" dt="2024-05-22T20:37:34.426" v="260" actId="1076"/>
          <ac:spMkLst>
            <pc:docMk/>
            <pc:sldMk cId="950500613" sldId="423"/>
            <ac:spMk id="7" creationId="{68D9A0E3-4CE4-BA21-E1C1-420B4E5F3FE9}"/>
          </ac:spMkLst>
        </pc:spChg>
        <pc:picChg chg="add mod ord">
          <ac:chgData name="Jasper Degraeuwe" userId="27bed195-a46e-430a-89e8-7739ff05d0f2" providerId="ADAL" clId="{ED252628-B10D-4A17-995B-0C2817E5CA52}" dt="2024-05-22T20:38:25.526" v="265" actId="1076"/>
          <ac:picMkLst>
            <pc:docMk/>
            <pc:sldMk cId="950500613" sldId="423"/>
            <ac:picMk id="6" creationId="{8694EEFC-A075-C5A3-7BE7-5CB227A94318}"/>
          </ac:picMkLst>
        </pc:picChg>
      </pc:sldChg>
      <pc:sldChg chg="add del">
        <pc:chgData name="Jasper Degraeuwe" userId="27bed195-a46e-430a-89e8-7739ff05d0f2" providerId="ADAL" clId="{ED252628-B10D-4A17-995B-0C2817E5CA52}" dt="2024-05-22T20:31:47.499" v="238"/>
        <pc:sldMkLst>
          <pc:docMk/>
          <pc:sldMk cId="1392061391" sldId="423"/>
        </pc:sldMkLst>
      </pc:sldChg>
      <pc:sldChg chg="addSp modSp add mod">
        <pc:chgData name="Jasper Degraeuwe" userId="27bed195-a46e-430a-89e8-7739ff05d0f2" providerId="ADAL" clId="{ED252628-B10D-4A17-995B-0C2817E5CA52}" dt="2024-05-22T20:39:55.519" v="277" actId="1036"/>
        <pc:sldMkLst>
          <pc:docMk/>
          <pc:sldMk cId="784907056" sldId="424"/>
        </pc:sldMkLst>
        <pc:cxnChg chg="add mod">
          <ac:chgData name="Jasper Degraeuwe" userId="27bed195-a46e-430a-89e8-7739ff05d0f2" providerId="ADAL" clId="{ED252628-B10D-4A17-995B-0C2817E5CA52}" dt="2024-05-22T20:39:52.647" v="276" actId="1036"/>
          <ac:cxnSpMkLst>
            <pc:docMk/>
            <pc:sldMk cId="784907056" sldId="424"/>
            <ac:cxnSpMk id="3" creationId="{1D507F51-72D6-1159-14FF-586F7CF0A37D}"/>
          </ac:cxnSpMkLst>
        </pc:cxnChg>
        <pc:cxnChg chg="add mod">
          <ac:chgData name="Jasper Degraeuwe" userId="27bed195-a46e-430a-89e8-7739ff05d0f2" providerId="ADAL" clId="{ED252628-B10D-4A17-995B-0C2817E5CA52}" dt="2024-05-22T20:39:55.519" v="277" actId="1036"/>
          <ac:cxnSpMkLst>
            <pc:docMk/>
            <pc:sldMk cId="784907056" sldId="424"/>
            <ac:cxnSpMk id="5" creationId="{113368F0-9028-CAC5-3398-D9BF3DF10614}"/>
          </ac:cxnSpMkLst>
        </pc:cxnChg>
        <pc:cxnChg chg="add mod">
          <ac:chgData name="Jasper Degraeuwe" userId="27bed195-a46e-430a-89e8-7739ff05d0f2" providerId="ADAL" clId="{ED252628-B10D-4A17-995B-0C2817E5CA52}" dt="2024-05-22T20:39:48.101" v="275" actId="1035"/>
          <ac:cxnSpMkLst>
            <pc:docMk/>
            <pc:sldMk cId="784907056" sldId="424"/>
            <ac:cxnSpMk id="8" creationId="{D68E00CB-5CC7-B808-A649-DEFEF305FA82}"/>
          </ac:cxnSpMkLst>
        </pc:cxnChg>
      </pc:sldChg>
      <pc:sldChg chg="add">
        <pc:chgData name="Jasper Degraeuwe" userId="27bed195-a46e-430a-89e8-7739ff05d0f2" providerId="ADAL" clId="{ED252628-B10D-4A17-995B-0C2817E5CA52}" dt="2024-05-22T21:00:04.170" v="287"/>
        <pc:sldMkLst>
          <pc:docMk/>
          <pc:sldMk cId="1016223156" sldId="425"/>
        </pc:sldMkLst>
      </pc:sldChg>
    </pc:docChg>
  </pc:docChgLst>
  <pc:docChgLst>
    <pc:chgData name="Jasper Degraeuwe" userId="27bed195-a46e-430a-89e8-7739ff05d0f2" providerId="ADAL" clId="{6EAABEF1-69AF-4133-8E94-BF7D22AD34D4}"/>
    <pc:docChg chg="undo redo custSel addSld delSld modSld sldOrd">
      <pc:chgData name="Jasper Degraeuwe" userId="27bed195-a46e-430a-89e8-7739ff05d0f2" providerId="ADAL" clId="{6EAABEF1-69AF-4133-8E94-BF7D22AD34D4}" dt="2024-04-29T13:32:40.772" v="15659" actId="20577"/>
      <pc:docMkLst>
        <pc:docMk/>
      </pc:docMkLst>
      <pc:sldChg chg="modSp mod modNotesTx">
        <pc:chgData name="Jasper Degraeuwe" userId="27bed195-a46e-430a-89e8-7739ff05d0f2" providerId="ADAL" clId="{6EAABEF1-69AF-4133-8E94-BF7D22AD34D4}" dt="2024-04-28T18:16:33.265" v="249" actId="20577"/>
        <pc:sldMkLst>
          <pc:docMk/>
          <pc:sldMk cId="3355618083" sldId="256"/>
        </pc:sldMkLst>
        <pc:spChg chg="mod">
          <ac:chgData name="Jasper Degraeuwe" userId="27bed195-a46e-430a-89e8-7739ff05d0f2" providerId="ADAL" clId="{6EAABEF1-69AF-4133-8E94-BF7D22AD34D4}" dt="2024-04-28T18:03:49.293" v="6" actId="947"/>
          <ac:spMkLst>
            <pc:docMk/>
            <pc:sldMk cId="3355618083" sldId="256"/>
            <ac:spMk id="10" creationId="{00000000-0000-0000-0000-000000000000}"/>
          </ac:spMkLst>
        </pc:spChg>
        <pc:spChg chg="mod">
          <ac:chgData name="Jasper Degraeuwe" userId="27bed195-a46e-430a-89e8-7739ff05d0f2" providerId="ADAL" clId="{6EAABEF1-69AF-4133-8E94-BF7D22AD34D4}" dt="2024-04-28T18:04:10.051" v="28" actId="20577"/>
          <ac:spMkLst>
            <pc:docMk/>
            <pc:sldMk cId="3355618083" sldId="256"/>
            <ac:spMk id="11" creationId="{00000000-0000-0000-0000-000000000000}"/>
          </ac:spMkLst>
        </pc:spChg>
      </pc:sldChg>
      <pc:sldChg chg="del">
        <pc:chgData name="Jasper Degraeuwe" userId="27bed195-a46e-430a-89e8-7739ff05d0f2" providerId="ADAL" clId="{6EAABEF1-69AF-4133-8E94-BF7D22AD34D4}" dt="2024-04-28T18:07:42.029" v="64" actId="47"/>
        <pc:sldMkLst>
          <pc:docMk/>
          <pc:sldMk cId="2760186874" sldId="260"/>
        </pc:sldMkLst>
      </pc:sldChg>
      <pc:sldChg chg="ord modNotesTx">
        <pc:chgData name="Jasper Degraeuwe" userId="27bed195-a46e-430a-89e8-7739ff05d0f2" providerId="ADAL" clId="{6EAABEF1-69AF-4133-8E94-BF7D22AD34D4}" dt="2024-04-29T11:49:55.265" v="14663" actId="20577"/>
        <pc:sldMkLst>
          <pc:docMk/>
          <pc:sldMk cId="411963799" sldId="264"/>
        </pc:sldMkLst>
      </pc:sldChg>
      <pc:sldChg chg="del ord">
        <pc:chgData name="Jasper Degraeuwe" userId="27bed195-a46e-430a-89e8-7739ff05d0f2" providerId="ADAL" clId="{6EAABEF1-69AF-4133-8E94-BF7D22AD34D4}" dt="2024-04-28T18:07:03.837" v="58" actId="47"/>
        <pc:sldMkLst>
          <pc:docMk/>
          <pc:sldMk cId="2796158714" sldId="279"/>
        </pc:sldMkLst>
      </pc:sldChg>
      <pc:sldChg chg="del ord">
        <pc:chgData name="Jasper Degraeuwe" userId="27bed195-a46e-430a-89e8-7739ff05d0f2" providerId="ADAL" clId="{6EAABEF1-69AF-4133-8E94-BF7D22AD34D4}" dt="2024-04-29T11:50:00.302" v="14664" actId="47"/>
        <pc:sldMkLst>
          <pc:docMk/>
          <pc:sldMk cId="2293014617" sldId="282"/>
        </pc:sldMkLst>
      </pc:sldChg>
      <pc:sldChg chg="del">
        <pc:chgData name="Jasper Degraeuwe" userId="27bed195-a46e-430a-89e8-7739ff05d0f2" providerId="ADAL" clId="{6EAABEF1-69AF-4133-8E94-BF7D22AD34D4}" dt="2024-04-28T18:06:05.324" v="40" actId="47"/>
        <pc:sldMkLst>
          <pc:docMk/>
          <pc:sldMk cId="3575218647" sldId="285"/>
        </pc:sldMkLst>
      </pc:sldChg>
      <pc:sldChg chg="modSp mod ord">
        <pc:chgData name="Jasper Degraeuwe" userId="27bed195-a46e-430a-89e8-7739ff05d0f2" providerId="ADAL" clId="{6EAABEF1-69AF-4133-8E94-BF7D22AD34D4}" dt="2024-04-29T11:54:23.774" v="14784" actId="114"/>
        <pc:sldMkLst>
          <pc:docMk/>
          <pc:sldMk cId="3442214552" sldId="327"/>
        </pc:sldMkLst>
        <pc:spChg chg="mod">
          <ac:chgData name="Jasper Degraeuwe" userId="27bed195-a46e-430a-89e8-7739ff05d0f2" providerId="ADAL" clId="{6EAABEF1-69AF-4133-8E94-BF7D22AD34D4}" dt="2024-04-29T11:54:23.774" v="14784" actId="114"/>
          <ac:spMkLst>
            <pc:docMk/>
            <pc:sldMk cId="3442214552" sldId="327"/>
            <ac:spMk id="3" creationId="{00000000-0000-0000-0000-000000000000}"/>
          </ac:spMkLst>
        </pc:spChg>
      </pc:sldChg>
      <pc:sldChg chg="del">
        <pc:chgData name="Jasper Degraeuwe" userId="27bed195-a46e-430a-89e8-7739ff05d0f2" providerId="ADAL" clId="{6EAABEF1-69AF-4133-8E94-BF7D22AD34D4}" dt="2024-04-28T18:06:05.324" v="40" actId="47"/>
        <pc:sldMkLst>
          <pc:docMk/>
          <pc:sldMk cId="856336338" sldId="342"/>
        </pc:sldMkLst>
      </pc:sldChg>
      <pc:sldChg chg="del">
        <pc:chgData name="Jasper Degraeuwe" userId="27bed195-a46e-430a-89e8-7739ff05d0f2" providerId="ADAL" clId="{6EAABEF1-69AF-4133-8E94-BF7D22AD34D4}" dt="2024-04-28T18:08:08.608" v="67" actId="47"/>
        <pc:sldMkLst>
          <pc:docMk/>
          <pc:sldMk cId="1403171398" sldId="349"/>
        </pc:sldMkLst>
      </pc:sldChg>
      <pc:sldChg chg="del">
        <pc:chgData name="Jasper Degraeuwe" userId="27bed195-a46e-430a-89e8-7739ff05d0f2" providerId="ADAL" clId="{6EAABEF1-69AF-4133-8E94-BF7D22AD34D4}" dt="2024-04-28T18:06:05.324" v="40" actId="47"/>
        <pc:sldMkLst>
          <pc:docMk/>
          <pc:sldMk cId="3044325526" sldId="359"/>
        </pc:sldMkLst>
      </pc:sldChg>
      <pc:sldChg chg="del">
        <pc:chgData name="Jasper Degraeuwe" userId="27bed195-a46e-430a-89e8-7739ff05d0f2" providerId="ADAL" clId="{6EAABEF1-69AF-4133-8E94-BF7D22AD34D4}" dt="2024-04-28T18:06:05.324" v="40" actId="47"/>
        <pc:sldMkLst>
          <pc:docMk/>
          <pc:sldMk cId="2150745436" sldId="360"/>
        </pc:sldMkLst>
      </pc:sldChg>
      <pc:sldChg chg="del">
        <pc:chgData name="Jasper Degraeuwe" userId="27bed195-a46e-430a-89e8-7739ff05d0f2" providerId="ADAL" clId="{6EAABEF1-69AF-4133-8E94-BF7D22AD34D4}" dt="2024-04-28T18:06:05.324" v="40" actId="47"/>
        <pc:sldMkLst>
          <pc:docMk/>
          <pc:sldMk cId="1560523791" sldId="361"/>
        </pc:sldMkLst>
      </pc:sldChg>
      <pc:sldChg chg="del">
        <pc:chgData name="Jasper Degraeuwe" userId="27bed195-a46e-430a-89e8-7739ff05d0f2" providerId="ADAL" clId="{6EAABEF1-69AF-4133-8E94-BF7D22AD34D4}" dt="2024-04-28T18:07:42.029" v="64" actId="47"/>
        <pc:sldMkLst>
          <pc:docMk/>
          <pc:sldMk cId="636039882" sldId="362"/>
        </pc:sldMkLst>
      </pc:sldChg>
      <pc:sldChg chg="modSp del mod">
        <pc:chgData name="Jasper Degraeuwe" userId="27bed195-a46e-430a-89e8-7739ff05d0f2" providerId="ADAL" clId="{6EAABEF1-69AF-4133-8E94-BF7D22AD34D4}" dt="2024-04-28T18:07:22.944" v="62" actId="2696"/>
        <pc:sldMkLst>
          <pc:docMk/>
          <pc:sldMk cId="1233535250" sldId="365"/>
        </pc:sldMkLst>
        <pc:spChg chg="mod">
          <ac:chgData name="Jasper Degraeuwe" userId="27bed195-a46e-430a-89e8-7739ff05d0f2" providerId="ADAL" clId="{6EAABEF1-69AF-4133-8E94-BF7D22AD34D4}" dt="2024-04-28T18:07:19.206" v="61" actId="27636"/>
          <ac:spMkLst>
            <pc:docMk/>
            <pc:sldMk cId="1233535250" sldId="365"/>
            <ac:spMk id="3" creationId="{00000000-0000-0000-0000-000000000000}"/>
          </ac:spMkLst>
        </pc:spChg>
        <pc:spChg chg="mod">
          <ac:chgData name="Jasper Degraeuwe" userId="27bed195-a46e-430a-89e8-7739ff05d0f2" providerId="ADAL" clId="{6EAABEF1-69AF-4133-8E94-BF7D22AD34D4}" dt="2024-04-28T18:07:15.021" v="59" actId="20577"/>
          <ac:spMkLst>
            <pc:docMk/>
            <pc:sldMk cId="1233535250" sldId="365"/>
            <ac:spMk id="7" creationId="{00000000-0000-0000-0000-000000000000}"/>
          </ac:spMkLst>
        </pc:spChg>
      </pc:sldChg>
      <pc:sldChg chg="modSp add mod modNotesTx">
        <pc:chgData name="Jasper Degraeuwe" userId="27bed195-a46e-430a-89e8-7739ff05d0f2" providerId="ADAL" clId="{6EAABEF1-69AF-4133-8E94-BF7D22AD34D4}" dt="2024-04-29T10:25:52.592" v="9342" actId="20577"/>
        <pc:sldMkLst>
          <pc:docMk/>
          <pc:sldMk cId="1965102122" sldId="365"/>
        </pc:sldMkLst>
        <pc:spChg chg="mod">
          <ac:chgData name="Jasper Degraeuwe" userId="27bed195-a46e-430a-89e8-7739ff05d0f2" providerId="ADAL" clId="{6EAABEF1-69AF-4133-8E94-BF7D22AD34D4}" dt="2024-04-29T10:24:34.798" v="9277" actId="20577"/>
          <ac:spMkLst>
            <pc:docMk/>
            <pc:sldMk cId="1965102122" sldId="365"/>
            <ac:spMk id="3" creationId="{00000000-0000-0000-0000-000000000000}"/>
          </ac:spMkLst>
        </pc:spChg>
        <pc:spChg chg="mod">
          <ac:chgData name="Jasper Degraeuwe" userId="27bed195-a46e-430a-89e8-7739ff05d0f2" providerId="ADAL" clId="{6EAABEF1-69AF-4133-8E94-BF7D22AD34D4}" dt="2024-04-28T18:17:09.906" v="265" actId="20577"/>
          <ac:spMkLst>
            <pc:docMk/>
            <pc:sldMk cId="1965102122" sldId="365"/>
            <ac:spMk id="7" creationId="{00000000-0000-0000-0000-000000000000}"/>
          </ac:spMkLst>
        </pc:spChg>
      </pc:sldChg>
      <pc:sldChg chg="del">
        <pc:chgData name="Jasper Degraeuwe" userId="27bed195-a46e-430a-89e8-7739ff05d0f2" providerId="ADAL" clId="{6EAABEF1-69AF-4133-8E94-BF7D22AD34D4}" dt="2024-04-28T18:07:42.029" v="64" actId="47"/>
        <pc:sldMkLst>
          <pc:docMk/>
          <pc:sldMk cId="3137659395" sldId="366"/>
        </pc:sldMkLst>
      </pc:sldChg>
      <pc:sldChg chg="modSp mod ord modNotesTx">
        <pc:chgData name="Jasper Degraeuwe" userId="27bed195-a46e-430a-89e8-7739ff05d0f2" providerId="ADAL" clId="{6EAABEF1-69AF-4133-8E94-BF7D22AD34D4}" dt="2024-04-29T10:26:00.005" v="9345" actId="20577"/>
        <pc:sldMkLst>
          <pc:docMk/>
          <pc:sldMk cId="4122114468" sldId="367"/>
        </pc:sldMkLst>
        <pc:spChg chg="mod">
          <ac:chgData name="Jasper Degraeuwe" userId="27bed195-a46e-430a-89e8-7739ff05d0f2" providerId="ADAL" clId="{6EAABEF1-69AF-4133-8E94-BF7D22AD34D4}" dt="2024-04-29T10:26:00.005" v="9345" actId="20577"/>
          <ac:spMkLst>
            <pc:docMk/>
            <pc:sldMk cId="4122114468" sldId="367"/>
            <ac:spMk id="4" creationId="{00000000-0000-0000-0000-000000000000}"/>
          </ac:spMkLst>
        </pc:spChg>
      </pc:sldChg>
      <pc:sldChg chg="del">
        <pc:chgData name="Jasper Degraeuwe" userId="27bed195-a46e-430a-89e8-7739ff05d0f2" providerId="ADAL" clId="{6EAABEF1-69AF-4133-8E94-BF7D22AD34D4}" dt="2024-04-28T18:07:42.029" v="64" actId="47"/>
        <pc:sldMkLst>
          <pc:docMk/>
          <pc:sldMk cId="3859428078" sldId="368"/>
        </pc:sldMkLst>
      </pc:sldChg>
      <pc:sldChg chg="del">
        <pc:chgData name="Jasper Degraeuwe" userId="27bed195-a46e-430a-89e8-7739ff05d0f2" providerId="ADAL" clId="{6EAABEF1-69AF-4133-8E94-BF7D22AD34D4}" dt="2024-04-28T18:07:42.029" v="64" actId="47"/>
        <pc:sldMkLst>
          <pc:docMk/>
          <pc:sldMk cId="874702662" sldId="369"/>
        </pc:sldMkLst>
      </pc:sldChg>
      <pc:sldChg chg="del">
        <pc:chgData name="Jasper Degraeuwe" userId="27bed195-a46e-430a-89e8-7739ff05d0f2" providerId="ADAL" clId="{6EAABEF1-69AF-4133-8E94-BF7D22AD34D4}" dt="2024-04-28T18:08:08.608" v="67" actId="47"/>
        <pc:sldMkLst>
          <pc:docMk/>
          <pc:sldMk cId="186501483" sldId="371"/>
        </pc:sldMkLst>
      </pc:sldChg>
      <pc:sldChg chg="del ord">
        <pc:chgData name="Jasper Degraeuwe" userId="27bed195-a46e-430a-89e8-7739ff05d0f2" providerId="ADAL" clId="{6EAABEF1-69AF-4133-8E94-BF7D22AD34D4}" dt="2024-04-29T11:50:00.302" v="14664" actId="47"/>
        <pc:sldMkLst>
          <pc:docMk/>
          <pc:sldMk cId="464362062" sldId="372"/>
        </pc:sldMkLst>
      </pc:sldChg>
      <pc:sldChg chg="addSp delSp modSp mod ord modNotesTx">
        <pc:chgData name="Jasper Degraeuwe" userId="27bed195-a46e-430a-89e8-7739ff05d0f2" providerId="ADAL" clId="{6EAABEF1-69AF-4133-8E94-BF7D22AD34D4}" dt="2024-04-29T08:16:07.912" v="3156" actId="20577"/>
        <pc:sldMkLst>
          <pc:docMk/>
          <pc:sldMk cId="1065504021" sldId="373"/>
        </pc:sldMkLst>
        <pc:spChg chg="add del mod">
          <ac:chgData name="Jasper Degraeuwe" userId="27bed195-a46e-430a-89e8-7739ff05d0f2" providerId="ADAL" clId="{6EAABEF1-69AF-4133-8E94-BF7D22AD34D4}" dt="2024-04-29T08:13:35.380" v="2782" actId="478"/>
          <ac:spMkLst>
            <pc:docMk/>
            <pc:sldMk cId="1065504021" sldId="373"/>
            <ac:spMk id="3" creationId="{A6E0ACB8-4AA4-7C88-16AB-F896DC9868BE}"/>
          </ac:spMkLst>
        </pc:spChg>
        <pc:spChg chg="mod">
          <ac:chgData name="Jasper Degraeuwe" userId="27bed195-a46e-430a-89e8-7739ff05d0f2" providerId="ADAL" clId="{6EAABEF1-69AF-4133-8E94-BF7D22AD34D4}" dt="2024-04-29T08:12:37.166" v="2611" actId="20577"/>
          <ac:spMkLst>
            <pc:docMk/>
            <pc:sldMk cId="1065504021" sldId="373"/>
            <ac:spMk id="7" creationId="{00000000-0000-0000-0000-000000000000}"/>
          </ac:spMkLst>
        </pc:spChg>
        <pc:graphicFrameChg chg="mod ord modGraphic">
          <ac:chgData name="Jasper Degraeuwe" userId="27bed195-a46e-430a-89e8-7739ff05d0f2" providerId="ADAL" clId="{6EAABEF1-69AF-4133-8E94-BF7D22AD34D4}" dt="2024-04-29T08:16:07.912" v="3156" actId="20577"/>
          <ac:graphicFrameMkLst>
            <pc:docMk/>
            <pc:sldMk cId="1065504021" sldId="373"/>
            <ac:graphicFrameMk id="2" creationId="{4A7B81F4-27C7-4D87-BC7E-CD1117EB1E73}"/>
          </ac:graphicFrameMkLst>
        </pc:graphicFrameChg>
      </pc:sldChg>
      <pc:sldChg chg="del">
        <pc:chgData name="Jasper Degraeuwe" userId="27bed195-a46e-430a-89e8-7739ff05d0f2" providerId="ADAL" clId="{6EAABEF1-69AF-4133-8E94-BF7D22AD34D4}" dt="2024-04-28T18:08:08.608" v="67" actId="47"/>
        <pc:sldMkLst>
          <pc:docMk/>
          <pc:sldMk cId="3694695833" sldId="375"/>
        </pc:sldMkLst>
      </pc:sldChg>
      <pc:sldChg chg="del">
        <pc:chgData name="Jasper Degraeuwe" userId="27bed195-a46e-430a-89e8-7739ff05d0f2" providerId="ADAL" clId="{6EAABEF1-69AF-4133-8E94-BF7D22AD34D4}" dt="2024-04-28T18:08:08.608" v="67" actId="47"/>
        <pc:sldMkLst>
          <pc:docMk/>
          <pc:sldMk cId="2336464320" sldId="377"/>
        </pc:sldMkLst>
      </pc:sldChg>
      <pc:sldChg chg="del">
        <pc:chgData name="Jasper Degraeuwe" userId="27bed195-a46e-430a-89e8-7739ff05d0f2" providerId="ADAL" clId="{6EAABEF1-69AF-4133-8E94-BF7D22AD34D4}" dt="2024-04-28T18:08:08.608" v="67" actId="47"/>
        <pc:sldMkLst>
          <pc:docMk/>
          <pc:sldMk cId="3821589149" sldId="379"/>
        </pc:sldMkLst>
      </pc:sldChg>
      <pc:sldChg chg="del">
        <pc:chgData name="Jasper Degraeuwe" userId="27bed195-a46e-430a-89e8-7739ff05d0f2" providerId="ADAL" clId="{6EAABEF1-69AF-4133-8E94-BF7D22AD34D4}" dt="2024-04-28T18:08:08.608" v="67" actId="47"/>
        <pc:sldMkLst>
          <pc:docMk/>
          <pc:sldMk cId="2684715721" sldId="380"/>
        </pc:sldMkLst>
      </pc:sldChg>
      <pc:sldChg chg="del">
        <pc:chgData name="Jasper Degraeuwe" userId="27bed195-a46e-430a-89e8-7739ff05d0f2" providerId="ADAL" clId="{6EAABEF1-69AF-4133-8E94-BF7D22AD34D4}" dt="2024-04-28T18:08:08.608" v="67" actId="47"/>
        <pc:sldMkLst>
          <pc:docMk/>
          <pc:sldMk cId="3849064700" sldId="381"/>
        </pc:sldMkLst>
      </pc:sldChg>
      <pc:sldChg chg="del">
        <pc:chgData name="Jasper Degraeuwe" userId="27bed195-a46e-430a-89e8-7739ff05d0f2" providerId="ADAL" clId="{6EAABEF1-69AF-4133-8E94-BF7D22AD34D4}" dt="2024-04-28T18:08:08.608" v="67" actId="47"/>
        <pc:sldMkLst>
          <pc:docMk/>
          <pc:sldMk cId="564911056" sldId="382"/>
        </pc:sldMkLst>
      </pc:sldChg>
      <pc:sldChg chg="del">
        <pc:chgData name="Jasper Degraeuwe" userId="27bed195-a46e-430a-89e8-7739ff05d0f2" providerId="ADAL" clId="{6EAABEF1-69AF-4133-8E94-BF7D22AD34D4}" dt="2024-04-28T18:08:08.608" v="67" actId="47"/>
        <pc:sldMkLst>
          <pc:docMk/>
          <pc:sldMk cId="11785114" sldId="383"/>
        </pc:sldMkLst>
      </pc:sldChg>
      <pc:sldChg chg="del">
        <pc:chgData name="Jasper Degraeuwe" userId="27bed195-a46e-430a-89e8-7739ff05d0f2" providerId="ADAL" clId="{6EAABEF1-69AF-4133-8E94-BF7D22AD34D4}" dt="2024-04-28T18:08:08.608" v="67" actId="47"/>
        <pc:sldMkLst>
          <pc:docMk/>
          <pc:sldMk cId="1357116208" sldId="384"/>
        </pc:sldMkLst>
      </pc:sldChg>
      <pc:sldChg chg="del">
        <pc:chgData name="Jasper Degraeuwe" userId="27bed195-a46e-430a-89e8-7739ff05d0f2" providerId="ADAL" clId="{6EAABEF1-69AF-4133-8E94-BF7D22AD34D4}" dt="2024-04-28T18:08:08.608" v="67" actId="47"/>
        <pc:sldMkLst>
          <pc:docMk/>
          <pc:sldMk cId="1191388663" sldId="385"/>
        </pc:sldMkLst>
      </pc:sldChg>
      <pc:sldChg chg="del">
        <pc:chgData name="Jasper Degraeuwe" userId="27bed195-a46e-430a-89e8-7739ff05d0f2" providerId="ADAL" clId="{6EAABEF1-69AF-4133-8E94-BF7D22AD34D4}" dt="2024-04-28T18:08:08.608" v="67" actId="47"/>
        <pc:sldMkLst>
          <pc:docMk/>
          <pc:sldMk cId="584744050" sldId="386"/>
        </pc:sldMkLst>
      </pc:sldChg>
      <pc:sldChg chg="del">
        <pc:chgData name="Jasper Degraeuwe" userId="27bed195-a46e-430a-89e8-7739ff05d0f2" providerId="ADAL" clId="{6EAABEF1-69AF-4133-8E94-BF7D22AD34D4}" dt="2024-04-28T18:06:05.324" v="40" actId="47"/>
        <pc:sldMkLst>
          <pc:docMk/>
          <pc:sldMk cId="2000815086" sldId="387"/>
        </pc:sldMkLst>
      </pc:sldChg>
      <pc:sldChg chg="del">
        <pc:chgData name="Jasper Degraeuwe" userId="27bed195-a46e-430a-89e8-7739ff05d0f2" providerId="ADAL" clId="{6EAABEF1-69AF-4133-8E94-BF7D22AD34D4}" dt="2024-04-28T18:06:05.324" v="40" actId="47"/>
        <pc:sldMkLst>
          <pc:docMk/>
          <pc:sldMk cId="539217212" sldId="388"/>
        </pc:sldMkLst>
      </pc:sldChg>
      <pc:sldChg chg="del">
        <pc:chgData name="Jasper Degraeuwe" userId="27bed195-a46e-430a-89e8-7739ff05d0f2" providerId="ADAL" clId="{6EAABEF1-69AF-4133-8E94-BF7D22AD34D4}" dt="2024-04-28T18:07:42.029" v="64" actId="47"/>
        <pc:sldMkLst>
          <pc:docMk/>
          <pc:sldMk cId="583090739" sldId="389"/>
        </pc:sldMkLst>
      </pc:sldChg>
      <pc:sldChg chg="del">
        <pc:chgData name="Jasper Degraeuwe" userId="27bed195-a46e-430a-89e8-7739ff05d0f2" providerId="ADAL" clId="{6EAABEF1-69AF-4133-8E94-BF7D22AD34D4}" dt="2024-04-28T18:08:08.608" v="67" actId="47"/>
        <pc:sldMkLst>
          <pc:docMk/>
          <pc:sldMk cId="745656127" sldId="390"/>
        </pc:sldMkLst>
      </pc:sldChg>
      <pc:sldChg chg="del">
        <pc:chgData name="Jasper Degraeuwe" userId="27bed195-a46e-430a-89e8-7739ff05d0f2" providerId="ADAL" clId="{6EAABEF1-69AF-4133-8E94-BF7D22AD34D4}" dt="2024-04-28T18:08:08.608" v="67" actId="47"/>
        <pc:sldMkLst>
          <pc:docMk/>
          <pc:sldMk cId="1166387731" sldId="392"/>
        </pc:sldMkLst>
      </pc:sldChg>
      <pc:sldChg chg="del ord">
        <pc:chgData name="Jasper Degraeuwe" userId="27bed195-a46e-430a-89e8-7739ff05d0f2" providerId="ADAL" clId="{6EAABEF1-69AF-4133-8E94-BF7D22AD34D4}" dt="2024-04-29T11:50:00.302" v="14664" actId="47"/>
        <pc:sldMkLst>
          <pc:docMk/>
          <pc:sldMk cId="1202739422" sldId="393"/>
        </pc:sldMkLst>
      </pc:sldChg>
      <pc:sldChg chg="modSp mod ord modNotesTx">
        <pc:chgData name="Jasper Degraeuwe" userId="27bed195-a46e-430a-89e8-7739ff05d0f2" providerId="ADAL" clId="{6EAABEF1-69AF-4133-8E94-BF7D22AD34D4}" dt="2024-04-29T11:56:03.979" v="14832" actId="6549"/>
        <pc:sldMkLst>
          <pc:docMk/>
          <pc:sldMk cId="2003229332" sldId="394"/>
        </pc:sldMkLst>
        <pc:spChg chg="mod">
          <ac:chgData name="Jasper Degraeuwe" userId="27bed195-a46e-430a-89e8-7739ff05d0f2" providerId="ADAL" clId="{6EAABEF1-69AF-4133-8E94-BF7D22AD34D4}" dt="2024-04-29T11:56:03.979" v="14832" actId="6549"/>
          <ac:spMkLst>
            <pc:docMk/>
            <pc:sldMk cId="2003229332" sldId="394"/>
            <ac:spMk id="3" creationId="{00000000-0000-0000-0000-000000000000}"/>
          </ac:spMkLst>
        </pc:spChg>
      </pc:sldChg>
      <pc:sldChg chg="addSp delSp modSp add mod ord modNotesTx">
        <pc:chgData name="Jasper Degraeuwe" userId="27bed195-a46e-430a-89e8-7739ff05d0f2" providerId="ADAL" clId="{6EAABEF1-69AF-4133-8E94-BF7D22AD34D4}" dt="2024-04-29T13:29:38.480" v="15639" actId="14100"/>
        <pc:sldMkLst>
          <pc:docMk/>
          <pc:sldMk cId="3344463223" sldId="395"/>
        </pc:sldMkLst>
        <pc:spChg chg="del mod">
          <ac:chgData name="Jasper Degraeuwe" userId="27bed195-a46e-430a-89e8-7739ff05d0f2" providerId="ADAL" clId="{6EAABEF1-69AF-4133-8E94-BF7D22AD34D4}" dt="2024-04-29T12:01:02.670" v="14841" actId="478"/>
          <ac:spMkLst>
            <pc:docMk/>
            <pc:sldMk cId="3344463223" sldId="395"/>
            <ac:spMk id="3" creationId="{00000000-0000-0000-0000-000000000000}"/>
          </ac:spMkLst>
        </pc:spChg>
        <pc:spChg chg="mod">
          <ac:chgData name="Jasper Degraeuwe" userId="27bed195-a46e-430a-89e8-7739ff05d0f2" providerId="ADAL" clId="{6EAABEF1-69AF-4133-8E94-BF7D22AD34D4}" dt="2024-04-29T08:33:44.523" v="4323" actId="20577"/>
          <ac:spMkLst>
            <pc:docMk/>
            <pc:sldMk cId="3344463223" sldId="395"/>
            <ac:spMk id="7" creationId="{00000000-0000-0000-0000-000000000000}"/>
          </ac:spMkLst>
        </pc:spChg>
        <pc:spChg chg="del mod">
          <ac:chgData name="Jasper Degraeuwe" userId="27bed195-a46e-430a-89e8-7739ff05d0f2" providerId="ADAL" clId="{6EAABEF1-69AF-4133-8E94-BF7D22AD34D4}" dt="2024-04-29T13:02:34.403" v="15136" actId="478"/>
          <ac:spMkLst>
            <pc:docMk/>
            <pc:sldMk cId="3344463223" sldId="395"/>
            <ac:spMk id="8" creationId="{00000000-0000-0000-0000-000000000000}"/>
          </ac:spMkLst>
        </pc:spChg>
        <pc:spChg chg="add mod">
          <ac:chgData name="Jasper Degraeuwe" userId="27bed195-a46e-430a-89e8-7739ff05d0f2" providerId="ADAL" clId="{6EAABEF1-69AF-4133-8E94-BF7D22AD34D4}" dt="2024-04-29T12:56:17.016" v="15099" actId="1076"/>
          <ac:spMkLst>
            <pc:docMk/>
            <pc:sldMk cId="3344463223" sldId="395"/>
            <ac:spMk id="9" creationId="{BC065B1B-F729-C100-CBDF-50B9263F1AC4}"/>
          </ac:spMkLst>
        </pc:spChg>
        <pc:spChg chg="add mod">
          <ac:chgData name="Jasper Degraeuwe" userId="27bed195-a46e-430a-89e8-7739ff05d0f2" providerId="ADAL" clId="{6EAABEF1-69AF-4133-8E94-BF7D22AD34D4}" dt="2024-04-29T12:56:02.530" v="15097" actId="14100"/>
          <ac:spMkLst>
            <pc:docMk/>
            <pc:sldMk cId="3344463223" sldId="395"/>
            <ac:spMk id="10" creationId="{0A13D0F4-927C-CC05-601C-1401754A0D25}"/>
          </ac:spMkLst>
        </pc:spChg>
        <pc:spChg chg="add mod">
          <ac:chgData name="Jasper Degraeuwe" userId="27bed195-a46e-430a-89e8-7739ff05d0f2" providerId="ADAL" clId="{6EAABEF1-69AF-4133-8E94-BF7D22AD34D4}" dt="2024-04-29T12:56:06.756" v="15098" actId="1076"/>
          <ac:spMkLst>
            <pc:docMk/>
            <pc:sldMk cId="3344463223" sldId="395"/>
            <ac:spMk id="19" creationId="{E643BB82-C97F-B119-C99F-674CD4FD45FB}"/>
          </ac:spMkLst>
        </pc:spChg>
        <pc:spChg chg="add del mod">
          <ac:chgData name="Jasper Degraeuwe" userId="27bed195-a46e-430a-89e8-7739ff05d0f2" providerId="ADAL" clId="{6EAABEF1-69AF-4133-8E94-BF7D22AD34D4}" dt="2024-04-29T13:00:02.300" v="15117" actId="478"/>
          <ac:spMkLst>
            <pc:docMk/>
            <pc:sldMk cId="3344463223" sldId="395"/>
            <ac:spMk id="20" creationId="{E33CC92A-8686-1DAB-23BD-CF0F5839398B}"/>
          </ac:spMkLst>
        </pc:spChg>
        <pc:spChg chg="add del mod">
          <ac:chgData name="Jasper Degraeuwe" userId="27bed195-a46e-430a-89e8-7739ff05d0f2" providerId="ADAL" clId="{6EAABEF1-69AF-4133-8E94-BF7D22AD34D4}" dt="2024-04-29T13:00:02.812" v="15118" actId="478"/>
          <ac:spMkLst>
            <pc:docMk/>
            <pc:sldMk cId="3344463223" sldId="395"/>
            <ac:spMk id="21" creationId="{641B790E-7D28-CCEE-0E67-1AE69376CFFA}"/>
          </ac:spMkLst>
        </pc:spChg>
        <pc:spChg chg="add del mod">
          <ac:chgData name="Jasper Degraeuwe" userId="27bed195-a46e-430a-89e8-7739ff05d0f2" providerId="ADAL" clId="{6EAABEF1-69AF-4133-8E94-BF7D22AD34D4}" dt="2024-04-29T13:00:01.484" v="15116" actId="478"/>
          <ac:spMkLst>
            <pc:docMk/>
            <pc:sldMk cId="3344463223" sldId="395"/>
            <ac:spMk id="22" creationId="{6549DE3A-7329-B946-79C1-993478D69367}"/>
          </ac:spMkLst>
        </pc:spChg>
        <pc:spChg chg="add mod">
          <ac:chgData name="Jasper Degraeuwe" userId="27bed195-a46e-430a-89e8-7739ff05d0f2" providerId="ADAL" clId="{6EAABEF1-69AF-4133-8E94-BF7D22AD34D4}" dt="2024-04-29T13:02:27.450" v="15134" actId="1076"/>
          <ac:spMkLst>
            <pc:docMk/>
            <pc:sldMk cId="3344463223" sldId="395"/>
            <ac:spMk id="27" creationId="{EEE54018-4CD0-649C-ED65-D9AB03D650E1}"/>
          </ac:spMkLst>
        </pc:spChg>
        <pc:spChg chg="add mod">
          <ac:chgData name="Jasper Degraeuwe" userId="27bed195-a46e-430a-89e8-7739ff05d0f2" providerId="ADAL" clId="{6EAABEF1-69AF-4133-8E94-BF7D22AD34D4}" dt="2024-04-29T13:25:20.404" v="15505" actId="692"/>
          <ac:spMkLst>
            <pc:docMk/>
            <pc:sldMk cId="3344463223" sldId="395"/>
            <ac:spMk id="36" creationId="{04EEE1BC-8BD9-B5C3-7A1A-3A87E2BBA5C7}"/>
          </ac:spMkLst>
        </pc:spChg>
        <pc:spChg chg="add mod">
          <ac:chgData name="Jasper Degraeuwe" userId="27bed195-a46e-430a-89e8-7739ff05d0f2" providerId="ADAL" clId="{6EAABEF1-69AF-4133-8E94-BF7D22AD34D4}" dt="2024-04-29T13:13:13.275" v="15292" actId="115"/>
          <ac:spMkLst>
            <pc:docMk/>
            <pc:sldMk cId="3344463223" sldId="395"/>
            <ac:spMk id="39" creationId="{70C5EE14-D808-43D7-017D-2EF7095FA1EA}"/>
          </ac:spMkLst>
        </pc:spChg>
        <pc:spChg chg="add mod">
          <ac:chgData name="Jasper Degraeuwe" userId="27bed195-a46e-430a-89e8-7739ff05d0f2" providerId="ADAL" clId="{6EAABEF1-69AF-4133-8E94-BF7D22AD34D4}" dt="2024-04-29T13:25:24.396" v="15506" actId="692"/>
          <ac:spMkLst>
            <pc:docMk/>
            <pc:sldMk cId="3344463223" sldId="395"/>
            <ac:spMk id="40" creationId="{2179A6E6-9ED4-5BC0-0A6E-1CA2557CFEB3}"/>
          </ac:spMkLst>
        </pc:spChg>
        <pc:spChg chg="add mod">
          <ac:chgData name="Jasper Degraeuwe" userId="27bed195-a46e-430a-89e8-7739ff05d0f2" providerId="ADAL" clId="{6EAABEF1-69AF-4133-8E94-BF7D22AD34D4}" dt="2024-04-29T13:27:33.938" v="15558" actId="1076"/>
          <ac:spMkLst>
            <pc:docMk/>
            <pc:sldMk cId="3344463223" sldId="395"/>
            <ac:spMk id="45" creationId="{1C1F74B4-E16F-FEBD-0E8E-38B7DD0B4670}"/>
          </ac:spMkLst>
        </pc:spChg>
        <pc:spChg chg="add del mod">
          <ac:chgData name="Jasper Degraeuwe" userId="27bed195-a46e-430a-89e8-7739ff05d0f2" providerId="ADAL" clId="{6EAABEF1-69AF-4133-8E94-BF7D22AD34D4}" dt="2024-04-29T13:24:41.237" v="15503" actId="478"/>
          <ac:spMkLst>
            <pc:docMk/>
            <pc:sldMk cId="3344463223" sldId="395"/>
            <ac:spMk id="46" creationId="{B2E63165-82CB-6324-28C2-4F07A7703BD5}"/>
          </ac:spMkLst>
        </pc:spChg>
        <pc:spChg chg="add mod">
          <ac:chgData name="Jasper Degraeuwe" userId="27bed195-a46e-430a-89e8-7739ff05d0f2" providerId="ADAL" clId="{6EAABEF1-69AF-4133-8E94-BF7D22AD34D4}" dt="2024-04-29T13:27:33.938" v="15558" actId="1076"/>
          <ac:spMkLst>
            <pc:docMk/>
            <pc:sldMk cId="3344463223" sldId="395"/>
            <ac:spMk id="47" creationId="{5FC08484-4F5E-2035-923D-0BB33F67545A}"/>
          </ac:spMkLst>
        </pc:spChg>
        <pc:picChg chg="add mod">
          <ac:chgData name="Jasper Degraeuwe" userId="27bed195-a46e-430a-89e8-7739ff05d0f2" providerId="ADAL" clId="{6EAABEF1-69AF-4133-8E94-BF7D22AD34D4}" dt="2024-04-29T12:06:13.788" v="15074" actId="1076"/>
          <ac:picMkLst>
            <pc:docMk/>
            <pc:sldMk cId="3344463223" sldId="395"/>
            <ac:picMk id="4" creationId="{14B5508D-AA85-F358-F7C4-C4AD2C37AE38}"/>
          </ac:picMkLst>
        </pc:picChg>
        <pc:picChg chg="add mod">
          <ac:chgData name="Jasper Degraeuwe" userId="27bed195-a46e-430a-89e8-7739ff05d0f2" providerId="ADAL" clId="{6EAABEF1-69AF-4133-8E94-BF7D22AD34D4}" dt="2024-04-29T13:16:11.595" v="15307" actId="207"/>
          <ac:picMkLst>
            <pc:docMk/>
            <pc:sldMk cId="3344463223" sldId="395"/>
            <ac:picMk id="6" creationId="{5024DFF8-0ECA-C6B5-9023-83E9C8A6C89C}"/>
          </ac:picMkLst>
        </pc:picChg>
        <pc:picChg chg="add mod">
          <ac:chgData name="Jasper Degraeuwe" userId="27bed195-a46e-430a-89e8-7739ff05d0f2" providerId="ADAL" clId="{6EAABEF1-69AF-4133-8E94-BF7D22AD34D4}" dt="2024-04-29T13:15:43.797" v="15302" actId="207"/>
          <ac:picMkLst>
            <pc:docMk/>
            <pc:sldMk cId="3344463223" sldId="395"/>
            <ac:picMk id="11" creationId="{BE13936E-0CF8-E5CE-B971-313E00A99C62}"/>
          </ac:picMkLst>
        </pc:picChg>
        <pc:picChg chg="add mod">
          <ac:chgData name="Jasper Degraeuwe" userId="27bed195-a46e-430a-89e8-7739ff05d0f2" providerId="ADAL" clId="{6EAABEF1-69AF-4133-8E94-BF7D22AD34D4}" dt="2024-04-29T13:15:49.196" v="15303" actId="207"/>
          <ac:picMkLst>
            <pc:docMk/>
            <pc:sldMk cId="3344463223" sldId="395"/>
            <ac:picMk id="12" creationId="{5C7F1460-053F-9E81-C5C0-E4ED086A45C1}"/>
          </ac:picMkLst>
        </pc:picChg>
        <pc:picChg chg="add mod">
          <ac:chgData name="Jasper Degraeuwe" userId="27bed195-a46e-430a-89e8-7739ff05d0f2" providerId="ADAL" clId="{6EAABEF1-69AF-4133-8E94-BF7D22AD34D4}" dt="2024-04-29T13:15:59.021" v="15305" actId="207"/>
          <ac:picMkLst>
            <pc:docMk/>
            <pc:sldMk cId="3344463223" sldId="395"/>
            <ac:picMk id="13" creationId="{A39A8FC9-BE72-D13C-FE46-FCDE1D68BFFC}"/>
          </ac:picMkLst>
        </pc:picChg>
        <pc:picChg chg="add mod">
          <ac:chgData name="Jasper Degraeuwe" userId="27bed195-a46e-430a-89e8-7739ff05d0f2" providerId="ADAL" clId="{6EAABEF1-69AF-4133-8E94-BF7D22AD34D4}" dt="2024-04-29T13:15:25.582" v="15299" actId="207"/>
          <ac:picMkLst>
            <pc:docMk/>
            <pc:sldMk cId="3344463223" sldId="395"/>
            <ac:picMk id="14" creationId="{B610C32A-D6A4-822D-EE2C-49CC225EEE10}"/>
          </ac:picMkLst>
        </pc:picChg>
        <pc:picChg chg="add mod">
          <ac:chgData name="Jasper Degraeuwe" userId="27bed195-a46e-430a-89e8-7739ff05d0f2" providerId="ADAL" clId="{6EAABEF1-69AF-4133-8E94-BF7D22AD34D4}" dt="2024-04-29T13:15:54.795" v="15304" actId="207"/>
          <ac:picMkLst>
            <pc:docMk/>
            <pc:sldMk cId="3344463223" sldId="395"/>
            <ac:picMk id="15" creationId="{554AEE92-85DF-3A63-DF77-8F223023D992}"/>
          </ac:picMkLst>
        </pc:picChg>
        <pc:picChg chg="add mod">
          <ac:chgData name="Jasper Degraeuwe" userId="27bed195-a46e-430a-89e8-7739ff05d0f2" providerId="ADAL" clId="{6EAABEF1-69AF-4133-8E94-BF7D22AD34D4}" dt="2024-04-29T13:15:21.754" v="15298" actId="207"/>
          <ac:picMkLst>
            <pc:docMk/>
            <pc:sldMk cId="3344463223" sldId="395"/>
            <ac:picMk id="16" creationId="{E38BEF2B-F69C-0674-2CB8-E6BD88A76021}"/>
          </ac:picMkLst>
        </pc:picChg>
        <pc:picChg chg="add mod">
          <ac:chgData name="Jasper Degraeuwe" userId="27bed195-a46e-430a-89e8-7739ff05d0f2" providerId="ADAL" clId="{6EAABEF1-69AF-4133-8E94-BF7D22AD34D4}" dt="2024-04-29T13:16:06.920" v="15306" actId="207"/>
          <ac:picMkLst>
            <pc:docMk/>
            <pc:sldMk cId="3344463223" sldId="395"/>
            <ac:picMk id="17" creationId="{191F5663-25C7-F253-8379-F21653C61E08}"/>
          </ac:picMkLst>
        </pc:picChg>
        <pc:picChg chg="add mod">
          <ac:chgData name="Jasper Degraeuwe" userId="27bed195-a46e-430a-89e8-7739ff05d0f2" providerId="ADAL" clId="{6EAABEF1-69AF-4133-8E94-BF7D22AD34D4}" dt="2024-04-29T13:15:40.063" v="15301" actId="207"/>
          <ac:picMkLst>
            <pc:docMk/>
            <pc:sldMk cId="3344463223" sldId="395"/>
            <ac:picMk id="18" creationId="{5294A7D5-4A5A-00C8-4ECD-D09EDB917535}"/>
          </ac:picMkLst>
        </pc:picChg>
        <pc:picChg chg="add mod">
          <ac:chgData name="Jasper Degraeuwe" userId="27bed195-a46e-430a-89e8-7739ff05d0f2" providerId="ADAL" clId="{6EAABEF1-69AF-4133-8E94-BF7D22AD34D4}" dt="2024-04-29T13:01:07.030" v="15124" actId="207"/>
          <ac:picMkLst>
            <pc:docMk/>
            <pc:sldMk cId="3344463223" sldId="395"/>
            <ac:picMk id="24" creationId="{4D91DA5F-0AE5-84D3-D3C6-8462A5459119}"/>
          </ac:picMkLst>
        </pc:picChg>
        <pc:picChg chg="add mod">
          <ac:chgData name="Jasper Degraeuwe" userId="27bed195-a46e-430a-89e8-7739ff05d0f2" providerId="ADAL" clId="{6EAABEF1-69AF-4133-8E94-BF7D22AD34D4}" dt="2024-04-29T13:01:49.086" v="15131" actId="207"/>
          <ac:picMkLst>
            <pc:docMk/>
            <pc:sldMk cId="3344463223" sldId="395"/>
            <ac:picMk id="26" creationId="{283956D7-4748-3D44-38BA-AE2CA31A2C00}"/>
          </ac:picMkLst>
        </pc:picChg>
        <pc:picChg chg="add mod">
          <ac:chgData name="Jasper Degraeuwe" userId="27bed195-a46e-430a-89e8-7739ff05d0f2" providerId="ADAL" clId="{6EAABEF1-69AF-4133-8E94-BF7D22AD34D4}" dt="2024-04-29T13:13:36.808" v="15294" actId="207"/>
          <ac:picMkLst>
            <pc:docMk/>
            <pc:sldMk cId="3344463223" sldId="395"/>
            <ac:picMk id="29" creationId="{862ADD1C-FBA7-198B-EEF4-2BEA89B70E2F}"/>
          </ac:picMkLst>
        </pc:picChg>
        <pc:picChg chg="add mod">
          <ac:chgData name="Jasper Degraeuwe" userId="27bed195-a46e-430a-89e8-7739ff05d0f2" providerId="ADAL" clId="{6EAABEF1-69AF-4133-8E94-BF7D22AD34D4}" dt="2024-04-29T13:04:32.131" v="15159" actId="1076"/>
          <ac:picMkLst>
            <pc:docMk/>
            <pc:sldMk cId="3344463223" sldId="395"/>
            <ac:picMk id="31" creationId="{12DDC96B-B5B8-5594-9E41-AF4CE750E3C1}"/>
          </ac:picMkLst>
        </pc:picChg>
        <pc:picChg chg="add mod">
          <ac:chgData name="Jasper Degraeuwe" userId="27bed195-a46e-430a-89e8-7739ff05d0f2" providerId="ADAL" clId="{6EAABEF1-69AF-4133-8E94-BF7D22AD34D4}" dt="2024-04-29T13:04:30.588" v="15158" actId="1076"/>
          <ac:picMkLst>
            <pc:docMk/>
            <pc:sldMk cId="3344463223" sldId="395"/>
            <ac:picMk id="33" creationId="{E09AF88B-DA20-4046-6B9B-4B1B31D74072}"/>
          </ac:picMkLst>
        </pc:picChg>
        <pc:picChg chg="add mod">
          <ac:chgData name="Jasper Degraeuwe" userId="27bed195-a46e-430a-89e8-7739ff05d0f2" providerId="ADAL" clId="{6EAABEF1-69AF-4133-8E94-BF7D22AD34D4}" dt="2024-04-29T13:04:36.465" v="15160" actId="1076"/>
          <ac:picMkLst>
            <pc:docMk/>
            <pc:sldMk cId="3344463223" sldId="395"/>
            <ac:picMk id="35" creationId="{DE1D3076-C1CA-DB9C-6B7F-4F4156FBA4A7}"/>
          </ac:picMkLst>
        </pc:picChg>
        <pc:picChg chg="add mod">
          <ac:chgData name="Jasper Degraeuwe" userId="27bed195-a46e-430a-89e8-7739ff05d0f2" providerId="ADAL" clId="{6EAABEF1-69AF-4133-8E94-BF7D22AD34D4}" dt="2024-04-29T13:13:40.787" v="15295" actId="207"/>
          <ac:picMkLst>
            <pc:docMk/>
            <pc:sldMk cId="3344463223" sldId="395"/>
            <ac:picMk id="37" creationId="{B992F379-91CA-1084-DD81-511A5869C0F1}"/>
          </ac:picMkLst>
        </pc:picChg>
        <pc:picChg chg="add mod">
          <ac:chgData name="Jasper Degraeuwe" userId="27bed195-a46e-430a-89e8-7739ff05d0f2" providerId="ADAL" clId="{6EAABEF1-69AF-4133-8E94-BF7D22AD34D4}" dt="2024-04-29T13:20:59.453" v="15442" actId="1038"/>
          <ac:picMkLst>
            <pc:docMk/>
            <pc:sldMk cId="3344463223" sldId="395"/>
            <ac:picMk id="38" creationId="{87ED9EB5-F437-E780-C177-1F1FB408389D}"/>
          </ac:picMkLst>
        </pc:picChg>
        <pc:picChg chg="add mod">
          <ac:chgData name="Jasper Degraeuwe" userId="27bed195-a46e-430a-89e8-7739ff05d0f2" providerId="ADAL" clId="{6EAABEF1-69AF-4133-8E94-BF7D22AD34D4}" dt="2024-04-29T13:11:29.568" v="15281" actId="1076"/>
          <ac:picMkLst>
            <pc:docMk/>
            <pc:sldMk cId="3344463223" sldId="395"/>
            <ac:picMk id="41" creationId="{B1215D30-D749-16D5-43EB-D64839C921F3}"/>
          </ac:picMkLst>
        </pc:picChg>
        <pc:picChg chg="add mod">
          <ac:chgData name="Jasper Degraeuwe" userId="27bed195-a46e-430a-89e8-7739ff05d0f2" providerId="ADAL" clId="{6EAABEF1-69AF-4133-8E94-BF7D22AD34D4}" dt="2024-04-29T13:11:27.771" v="15280" actId="1076"/>
          <ac:picMkLst>
            <pc:docMk/>
            <pc:sldMk cId="3344463223" sldId="395"/>
            <ac:picMk id="42" creationId="{AD11C625-7D5E-F4F1-3B46-932F339C11F1}"/>
          </ac:picMkLst>
        </pc:picChg>
        <pc:picChg chg="add mod">
          <ac:chgData name="Jasper Degraeuwe" userId="27bed195-a46e-430a-89e8-7739ff05d0f2" providerId="ADAL" clId="{6EAABEF1-69AF-4133-8E94-BF7D22AD34D4}" dt="2024-04-29T13:11:25.368" v="15279" actId="1076"/>
          <ac:picMkLst>
            <pc:docMk/>
            <pc:sldMk cId="3344463223" sldId="395"/>
            <ac:picMk id="43" creationId="{2B77AFDE-B65B-D531-089D-C94F9A854222}"/>
          </ac:picMkLst>
        </pc:picChg>
        <pc:picChg chg="add mod">
          <ac:chgData name="Jasper Degraeuwe" userId="27bed195-a46e-430a-89e8-7739ff05d0f2" providerId="ADAL" clId="{6EAABEF1-69AF-4133-8E94-BF7D22AD34D4}" dt="2024-04-29T13:11:53.837" v="15287" actId="1035"/>
          <ac:picMkLst>
            <pc:docMk/>
            <pc:sldMk cId="3344463223" sldId="395"/>
            <ac:picMk id="44" creationId="{B0DFF5D5-618E-E9C9-C8D6-4A239BD89661}"/>
          </ac:picMkLst>
        </pc:picChg>
        <pc:picChg chg="add del mod">
          <ac:chgData name="Jasper Degraeuwe" userId="27bed195-a46e-430a-89e8-7739ff05d0f2" providerId="ADAL" clId="{6EAABEF1-69AF-4133-8E94-BF7D22AD34D4}" dt="2024-04-29T13:23:56.945" v="15485" actId="478"/>
          <ac:picMkLst>
            <pc:docMk/>
            <pc:sldMk cId="3344463223" sldId="395"/>
            <ac:picMk id="48" creationId="{897141D2-694B-D1D7-7B91-4E9038D8EF4A}"/>
          </ac:picMkLst>
        </pc:picChg>
        <pc:cxnChg chg="add mod">
          <ac:chgData name="Jasper Degraeuwe" userId="27bed195-a46e-430a-89e8-7739ff05d0f2" providerId="ADAL" clId="{6EAABEF1-69AF-4133-8E94-BF7D22AD34D4}" dt="2024-04-29T13:27:40.196" v="15559" actId="14100"/>
          <ac:cxnSpMkLst>
            <pc:docMk/>
            <pc:sldMk cId="3344463223" sldId="395"/>
            <ac:cxnSpMk id="50" creationId="{45A83FAC-EB32-4F4B-F89C-4CD99DCC8536}"/>
          </ac:cxnSpMkLst>
        </pc:cxnChg>
        <pc:cxnChg chg="add del">
          <ac:chgData name="Jasper Degraeuwe" userId="27bed195-a46e-430a-89e8-7739ff05d0f2" providerId="ADAL" clId="{6EAABEF1-69AF-4133-8E94-BF7D22AD34D4}" dt="2024-04-29T13:25:39.998" v="15508" actId="478"/>
          <ac:cxnSpMkLst>
            <pc:docMk/>
            <pc:sldMk cId="3344463223" sldId="395"/>
            <ac:cxnSpMk id="52" creationId="{97CADF44-13BE-7D03-7449-54B6EDB306A1}"/>
          </ac:cxnSpMkLst>
        </pc:cxnChg>
        <pc:cxnChg chg="add mod">
          <ac:chgData name="Jasper Degraeuwe" userId="27bed195-a46e-430a-89e8-7739ff05d0f2" providerId="ADAL" clId="{6EAABEF1-69AF-4133-8E94-BF7D22AD34D4}" dt="2024-04-29T13:28:16.565" v="15611" actId="14100"/>
          <ac:cxnSpMkLst>
            <pc:docMk/>
            <pc:sldMk cId="3344463223" sldId="395"/>
            <ac:cxnSpMk id="54" creationId="{FF3C066A-98E0-EBA7-98AE-A01F94538685}"/>
          </ac:cxnSpMkLst>
        </pc:cxnChg>
        <pc:cxnChg chg="add mod">
          <ac:chgData name="Jasper Degraeuwe" userId="27bed195-a46e-430a-89e8-7739ff05d0f2" providerId="ADAL" clId="{6EAABEF1-69AF-4133-8E94-BF7D22AD34D4}" dt="2024-04-29T13:29:38.480" v="15639" actId="14100"/>
          <ac:cxnSpMkLst>
            <pc:docMk/>
            <pc:sldMk cId="3344463223" sldId="395"/>
            <ac:cxnSpMk id="57" creationId="{2178EB47-DABC-C313-E557-E89520AB07E5}"/>
          </ac:cxnSpMkLst>
        </pc:cxnChg>
        <pc:cxnChg chg="add mod">
          <ac:chgData name="Jasper Degraeuwe" userId="27bed195-a46e-430a-89e8-7739ff05d0f2" providerId="ADAL" clId="{6EAABEF1-69AF-4133-8E94-BF7D22AD34D4}" dt="2024-04-29T13:28:10.296" v="15609" actId="14100"/>
          <ac:cxnSpMkLst>
            <pc:docMk/>
            <pc:sldMk cId="3344463223" sldId="395"/>
            <ac:cxnSpMk id="60" creationId="{2C37CC86-426C-31A2-CDA5-FB7EE7E9B333}"/>
          </ac:cxnSpMkLst>
        </pc:cxnChg>
        <pc:cxnChg chg="add mod">
          <ac:chgData name="Jasper Degraeuwe" userId="27bed195-a46e-430a-89e8-7739ff05d0f2" providerId="ADAL" clId="{6EAABEF1-69AF-4133-8E94-BF7D22AD34D4}" dt="2024-04-29T13:28:32.907" v="15614" actId="14100"/>
          <ac:cxnSpMkLst>
            <pc:docMk/>
            <pc:sldMk cId="3344463223" sldId="395"/>
            <ac:cxnSpMk id="66" creationId="{762F4210-9115-E673-A255-97400BE9FB78}"/>
          </ac:cxnSpMkLst>
        </pc:cxnChg>
        <pc:cxnChg chg="add mod">
          <ac:chgData name="Jasper Degraeuwe" userId="27bed195-a46e-430a-89e8-7739ff05d0f2" providerId="ADAL" clId="{6EAABEF1-69AF-4133-8E94-BF7D22AD34D4}" dt="2024-04-29T13:29:27.964" v="15636" actId="14100"/>
          <ac:cxnSpMkLst>
            <pc:docMk/>
            <pc:sldMk cId="3344463223" sldId="395"/>
            <ac:cxnSpMk id="68" creationId="{6D429E00-467E-1559-47F9-3BCA6E87CF2D}"/>
          </ac:cxnSpMkLst>
        </pc:cxnChg>
        <pc:cxnChg chg="add mod">
          <ac:chgData name="Jasper Degraeuwe" userId="27bed195-a46e-430a-89e8-7739ff05d0f2" providerId="ADAL" clId="{6EAABEF1-69AF-4133-8E94-BF7D22AD34D4}" dt="2024-04-29T13:29:30.018" v="15637" actId="14100"/>
          <ac:cxnSpMkLst>
            <pc:docMk/>
            <pc:sldMk cId="3344463223" sldId="395"/>
            <ac:cxnSpMk id="70" creationId="{E403DA77-23BF-25B3-CD4A-F5917B3658B3}"/>
          </ac:cxnSpMkLst>
        </pc:cxnChg>
      </pc:sldChg>
      <pc:sldChg chg="modSp add mod ord modNotesTx">
        <pc:chgData name="Jasper Degraeuwe" userId="27bed195-a46e-430a-89e8-7739ff05d0f2" providerId="ADAL" clId="{6EAABEF1-69AF-4133-8E94-BF7D22AD34D4}" dt="2024-04-28T18:50:26.203" v="1083" actId="20577"/>
        <pc:sldMkLst>
          <pc:docMk/>
          <pc:sldMk cId="3849006306" sldId="396"/>
        </pc:sldMkLst>
        <pc:spChg chg="mod">
          <ac:chgData name="Jasper Degraeuwe" userId="27bed195-a46e-430a-89e8-7739ff05d0f2" providerId="ADAL" clId="{6EAABEF1-69AF-4133-8E94-BF7D22AD34D4}" dt="2024-04-28T18:47:18.004" v="954" actId="20577"/>
          <ac:spMkLst>
            <pc:docMk/>
            <pc:sldMk cId="3849006306" sldId="396"/>
            <ac:spMk id="3" creationId="{00000000-0000-0000-0000-000000000000}"/>
          </ac:spMkLst>
        </pc:spChg>
        <pc:spChg chg="mod">
          <ac:chgData name="Jasper Degraeuwe" userId="27bed195-a46e-430a-89e8-7739ff05d0f2" providerId="ADAL" clId="{6EAABEF1-69AF-4133-8E94-BF7D22AD34D4}" dt="2024-04-28T18:22:05.405" v="387" actId="20577"/>
          <ac:spMkLst>
            <pc:docMk/>
            <pc:sldMk cId="3849006306" sldId="396"/>
            <ac:spMk id="7" creationId="{00000000-0000-0000-0000-000000000000}"/>
          </ac:spMkLst>
        </pc:spChg>
      </pc:sldChg>
      <pc:sldChg chg="modSp add mod ord modNotesTx">
        <pc:chgData name="Jasper Degraeuwe" userId="27bed195-a46e-430a-89e8-7739ff05d0f2" providerId="ADAL" clId="{6EAABEF1-69AF-4133-8E94-BF7D22AD34D4}" dt="2024-04-29T10:29:17.264" v="9821" actId="20577"/>
        <pc:sldMkLst>
          <pc:docMk/>
          <pc:sldMk cId="3775892500" sldId="397"/>
        </pc:sldMkLst>
        <pc:spChg chg="mod">
          <ac:chgData name="Jasper Degraeuwe" userId="27bed195-a46e-430a-89e8-7739ff05d0f2" providerId="ADAL" clId="{6EAABEF1-69AF-4133-8E94-BF7D22AD34D4}" dt="2024-04-29T09:11:46.726" v="7419" actId="20577"/>
          <ac:spMkLst>
            <pc:docMk/>
            <pc:sldMk cId="3775892500" sldId="397"/>
            <ac:spMk id="3" creationId="{00000000-0000-0000-0000-000000000000}"/>
          </ac:spMkLst>
        </pc:spChg>
        <pc:spChg chg="mod">
          <ac:chgData name="Jasper Degraeuwe" userId="27bed195-a46e-430a-89e8-7739ff05d0f2" providerId="ADAL" clId="{6EAABEF1-69AF-4133-8E94-BF7D22AD34D4}" dt="2024-04-29T09:03:03.034" v="6986" actId="20577"/>
          <ac:spMkLst>
            <pc:docMk/>
            <pc:sldMk cId="3775892500" sldId="397"/>
            <ac:spMk id="7" creationId="{00000000-0000-0000-0000-000000000000}"/>
          </ac:spMkLst>
        </pc:spChg>
      </pc:sldChg>
      <pc:sldChg chg="modSp add mod ord modNotesTx">
        <pc:chgData name="Jasper Degraeuwe" userId="27bed195-a46e-430a-89e8-7739ff05d0f2" providerId="ADAL" clId="{6EAABEF1-69AF-4133-8E94-BF7D22AD34D4}" dt="2024-04-29T10:43:26.576" v="10722" actId="20577"/>
        <pc:sldMkLst>
          <pc:docMk/>
          <pc:sldMk cId="1510970303" sldId="398"/>
        </pc:sldMkLst>
        <pc:spChg chg="mod">
          <ac:chgData name="Jasper Degraeuwe" userId="27bed195-a46e-430a-89e8-7739ff05d0f2" providerId="ADAL" clId="{6EAABEF1-69AF-4133-8E94-BF7D22AD34D4}" dt="2024-04-29T09:28:55.693" v="8004" actId="20577"/>
          <ac:spMkLst>
            <pc:docMk/>
            <pc:sldMk cId="1510970303" sldId="398"/>
            <ac:spMk id="3" creationId="{00000000-0000-0000-0000-000000000000}"/>
          </ac:spMkLst>
        </pc:spChg>
        <pc:spChg chg="mod">
          <ac:chgData name="Jasper Degraeuwe" userId="27bed195-a46e-430a-89e8-7739ff05d0f2" providerId="ADAL" clId="{6EAABEF1-69AF-4133-8E94-BF7D22AD34D4}" dt="2024-04-29T09:12:10.100" v="7436" actId="20577"/>
          <ac:spMkLst>
            <pc:docMk/>
            <pc:sldMk cId="1510970303" sldId="398"/>
            <ac:spMk id="7" creationId="{00000000-0000-0000-0000-000000000000}"/>
          </ac:spMkLst>
        </pc:spChg>
      </pc:sldChg>
      <pc:sldChg chg="addSp delSp modSp add del mod ord modNotesTx">
        <pc:chgData name="Jasper Degraeuwe" userId="27bed195-a46e-430a-89e8-7739ff05d0f2" providerId="ADAL" clId="{6EAABEF1-69AF-4133-8E94-BF7D22AD34D4}" dt="2024-04-29T10:46:47.692" v="10974" actId="47"/>
        <pc:sldMkLst>
          <pc:docMk/>
          <pc:sldMk cId="2044917456" sldId="399"/>
        </pc:sldMkLst>
        <pc:spChg chg="del mod">
          <ac:chgData name="Jasper Degraeuwe" userId="27bed195-a46e-430a-89e8-7739ff05d0f2" providerId="ADAL" clId="{6EAABEF1-69AF-4133-8E94-BF7D22AD34D4}" dt="2024-04-29T09:22:06.790" v="7869" actId="22"/>
          <ac:spMkLst>
            <pc:docMk/>
            <pc:sldMk cId="2044917456" sldId="399"/>
            <ac:spMk id="3" creationId="{00000000-0000-0000-0000-000000000000}"/>
          </ac:spMkLst>
        </pc:spChg>
        <pc:spChg chg="mod">
          <ac:chgData name="Jasper Degraeuwe" userId="27bed195-a46e-430a-89e8-7739ff05d0f2" providerId="ADAL" clId="{6EAABEF1-69AF-4133-8E94-BF7D22AD34D4}" dt="2024-04-29T09:31:03.750" v="8043" actId="20577"/>
          <ac:spMkLst>
            <pc:docMk/>
            <pc:sldMk cId="2044917456" sldId="399"/>
            <ac:spMk id="7" creationId="{00000000-0000-0000-0000-000000000000}"/>
          </ac:spMkLst>
        </pc:spChg>
        <pc:picChg chg="add mod ord">
          <ac:chgData name="Jasper Degraeuwe" userId="27bed195-a46e-430a-89e8-7739ff05d0f2" providerId="ADAL" clId="{6EAABEF1-69AF-4133-8E94-BF7D22AD34D4}" dt="2024-04-29T09:22:19.116" v="7874" actId="12788"/>
          <ac:picMkLst>
            <pc:docMk/>
            <pc:sldMk cId="2044917456" sldId="399"/>
            <ac:picMk id="4" creationId="{161B039E-ECF1-6285-ACC9-8587A3C21415}"/>
          </ac:picMkLst>
        </pc:picChg>
      </pc:sldChg>
      <pc:sldChg chg="addSp delSp modSp add mod ord modNotesTx">
        <pc:chgData name="Jasper Degraeuwe" userId="27bed195-a46e-430a-89e8-7739ff05d0f2" providerId="ADAL" clId="{6EAABEF1-69AF-4133-8E94-BF7D22AD34D4}" dt="2024-04-29T11:57:44.184" v="14834" actId="20577"/>
        <pc:sldMkLst>
          <pc:docMk/>
          <pc:sldMk cId="2247436379" sldId="400"/>
        </pc:sldMkLst>
        <pc:spChg chg="del mod">
          <ac:chgData name="Jasper Degraeuwe" userId="27bed195-a46e-430a-89e8-7739ff05d0f2" providerId="ADAL" clId="{6EAABEF1-69AF-4133-8E94-BF7D22AD34D4}" dt="2024-04-29T09:23:33.006" v="7879" actId="22"/>
          <ac:spMkLst>
            <pc:docMk/>
            <pc:sldMk cId="2247436379" sldId="400"/>
            <ac:spMk id="3" creationId="{00000000-0000-0000-0000-000000000000}"/>
          </ac:spMkLst>
        </pc:spChg>
        <pc:spChg chg="mod">
          <ac:chgData name="Jasper Degraeuwe" userId="27bed195-a46e-430a-89e8-7739ff05d0f2" providerId="ADAL" clId="{6EAABEF1-69AF-4133-8E94-BF7D22AD34D4}" dt="2024-04-29T09:30:50.250" v="8019" actId="20577"/>
          <ac:spMkLst>
            <pc:docMk/>
            <pc:sldMk cId="2247436379" sldId="400"/>
            <ac:spMk id="7" creationId="{00000000-0000-0000-0000-000000000000}"/>
          </ac:spMkLst>
        </pc:spChg>
        <pc:picChg chg="add mod ord">
          <ac:chgData name="Jasper Degraeuwe" userId="27bed195-a46e-430a-89e8-7739ff05d0f2" providerId="ADAL" clId="{6EAABEF1-69AF-4133-8E94-BF7D22AD34D4}" dt="2024-04-29T09:24:02.753" v="7885" actId="12788"/>
          <ac:picMkLst>
            <pc:docMk/>
            <pc:sldMk cId="2247436379" sldId="400"/>
            <ac:picMk id="4" creationId="{A106F44B-AB3F-9820-BECF-5C8EB22B7482}"/>
          </ac:picMkLst>
        </pc:picChg>
      </pc:sldChg>
      <pc:sldChg chg="addSp delSp modSp add mod ord modNotesTx">
        <pc:chgData name="Jasper Degraeuwe" userId="27bed195-a46e-430a-89e8-7739ff05d0f2" providerId="ADAL" clId="{6EAABEF1-69AF-4133-8E94-BF7D22AD34D4}" dt="2024-04-29T10:51:18.713" v="11608" actId="20577"/>
        <pc:sldMkLst>
          <pc:docMk/>
          <pc:sldMk cId="1402120261" sldId="401"/>
        </pc:sldMkLst>
        <pc:spChg chg="del mod">
          <ac:chgData name="Jasper Degraeuwe" userId="27bed195-a46e-430a-89e8-7739ff05d0f2" providerId="ADAL" clId="{6EAABEF1-69AF-4133-8E94-BF7D22AD34D4}" dt="2024-04-29T09:32:01.733" v="8077" actId="931"/>
          <ac:spMkLst>
            <pc:docMk/>
            <pc:sldMk cId="1402120261" sldId="401"/>
            <ac:spMk id="3" creationId="{00000000-0000-0000-0000-000000000000}"/>
          </ac:spMkLst>
        </pc:spChg>
        <pc:spChg chg="mod">
          <ac:chgData name="Jasper Degraeuwe" userId="27bed195-a46e-430a-89e8-7739ff05d0f2" providerId="ADAL" clId="{6EAABEF1-69AF-4133-8E94-BF7D22AD34D4}" dt="2024-04-29T09:31:46.729" v="8074" actId="20577"/>
          <ac:spMkLst>
            <pc:docMk/>
            <pc:sldMk cId="1402120261" sldId="401"/>
            <ac:spMk id="7" creationId="{00000000-0000-0000-0000-000000000000}"/>
          </ac:spMkLst>
        </pc:spChg>
        <pc:picChg chg="add mod">
          <ac:chgData name="Jasper Degraeuwe" userId="27bed195-a46e-430a-89e8-7739ff05d0f2" providerId="ADAL" clId="{6EAABEF1-69AF-4133-8E94-BF7D22AD34D4}" dt="2024-04-29T09:32:21.663" v="8084" actId="12788"/>
          <ac:picMkLst>
            <pc:docMk/>
            <pc:sldMk cId="1402120261" sldId="401"/>
            <ac:picMk id="4" creationId="{1CCB4673-11C2-4B57-3C9E-1063A27987A8}"/>
          </ac:picMkLst>
        </pc:picChg>
      </pc:sldChg>
      <pc:sldChg chg="modSp add mod ord modNotesTx">
        <pc:chgData name="Jasper Degraeuwe" userId="27bed195-a46e-430a-89e8-7739ff05d0f2" providerId="ADAL" clId="{6EAABEF1-69AF-4133-8E94-BF7D22AD34D4}" dt="2024-04-29T10:15:35.602" v="8678" actId="20577"/>
        <pc:sldMkLst>
          <pc:docMk/>
          <pc:sldMk cId="3077428294" sldId="402"/>
        </pc:sldMkLst>
        <pc:spChg chg="mod">
          <ac:chgData name="Jasper Degraeuwe" userId="27bed195-a46e-430a-89e8-7739ff05d0f2" providerId="ADAL" clId="{6EAABEF1-69AF-4133-8E94-BF7D22AD34D4}" dt="2024-04-28T18:52:49.371" v="1350" actId="20577"/>
          <ac:spMkLst>
            <pc:docMk/>
            <pc:sldMk cId="3077428294" sldId="402"/>
            <ac:spMk id="4" creationId="{00000000-0000-0000-0000-000000000000}"/>
          </ac:spMkLst>
        </pc:spChg>
      </pc:sldChg>
      <pc:sldChg chg="add del">
        <pc:chgData name="Jasper Degraeuwe" userId="27bed195-a46e-430a-89e8-7739ff05d0f2" providerId="ADAL" clId="{6EAABEF1-69AF-4133-8E94-BF7D22AD34D4}" dt="2024-04-29T11:50:00.302" v="14664" actId="47"/>
        <pc:sldMkLst>
          <pc:docMk/>
          <pc:sldMk cId="3959677981" sldId="403"/>
        </pc:sldMkLst>
      </pc:sldChg>
      <pc:sldChg chg="modSp add del mod modNotesTx">
        <pc:chgData name="Jasper Degraeuwe" userId="27bed195-a46e-430a-89e8-7739ff05d0f2" providerId="ADAL" clId="{6EAABEF1-69AF-4133-8E94-BF7D22AD34D4}" dt="2024-04-29T08:35:51.834" v="4558" actId="47"/>
        <pc:sldMkLst>
          <pc:docMk/>
          <pc:sldMk cId="2672959184" sldId="404"/>
        </pc:sldMkLst>
        <pc:spChg chg="mod">
          <ac:chgData name="Jasper Degraeuwe" userId="27bed195-a46e-430a-89e8-7739ff05d0f2" providerId="ADAL" clId="{6EAABEF1-69AF-4133-8E94-BF7D22AD34D4}" dt="2024-04-29T08:22:34.218" v="3294" actId="20577"/>
          <ac:spMkLst>
            <pc:docMk/>
            <pc:sldMk cId="2672959184" sldId="404"/>
            <ac:spMk id="7" creationId="{00000000-0000-0000-0000-000000000000}"/>
          </ac:spMkLst>
        </pc:spChg>
      </pc:sldChg>
      <pc:sldChg chg="modSp add mod modNotesTx">
        <pc:chgData name="Jasper Degraeuwe" userId="27bed195-a46e-430a-89e8-7739ff05d0f2" providerId="ADAL" clId="{6EAABEF1-69AF-4133-8E94-BF7D22AD34D4}" dt="2024-04-29T08:43:00.586" v="4938" actId="20577"/>
        <pc:sldMkLst>
          <pc:docMk/>
          <pc:sldMk cId="3902894776" sldId="405"/>
        </pc:sldMkLst>
        <pc:spChg chg="mod">
          <ac:chgData name="Jasper Degraeuwe" userId="27bed195-a46e-430a-89e8-7739ff05d0f2" providerId="ADAL" clId="{6EAABEF1-69AF-4133-8E94-BF7D22AD34D4}" dt="2024-04-29T08:42:53.101" v="4928" actId="6549"/>
          <ac:spMkLst>
            <pc:docMk/>
            <pc:sldMk cId="3902894776" sldId="405"/>
            <ac:spMk id="3" creationId="{A6E0ACB8-4AA4-7C88-16AB-F896DC9868BE}"/>
          </ac:spMkLst>
        </pc:spChg>
        <pc:spChg chg="mod">
          <ac:chgData name="Jasper Degraeuwe" userId="27bed195-a46e-430a-89e8-7739ff05d0f2" providerId="ADAL" clId="{6EAABEF1-69AF-4133-8E94-BF7D22AD34D4}" dt="2024-04-29T08:22:21.328" v="3276" actId="6549"/>
          <ac:spMkLst>
            <pc:docMk/>
            <pc:sldMk cId="3902894776" sldId="405"/>
            <ac:spMk id="7" creationId="{00000000-0000-0000-0000-000000000000}"/>
          </ac:spMkLst>
        </pc:spChg>
        <pc:graphicFrameChg chg="mod ord modGraphic">
          <ac:chgData name="Jasper Degraeuwe" userId="27bed195-a46e-430a-89e8-7739ff05d0f2" providerId="ADAL" clId="{6EAABEF1-69AF-4133-8E94-BF7D22AD34D4}" dt="2024-04-29T08:43:00.586" v="4938" actId="20577"/>
          <ac:graphicFrameMkLst>
            <pc:docMk/>
            <pc:sldMk cId="3902894776" sldId="405"/>
            <ac:graphicFrameMk id="2" creationId="{4A7B81F4-27C7-4D87-BC7E-CD1117EB1E73}"/>
          </ac:graphicFrameMkLst>
        </pc:graphicFrameChg>
      </pc:sldChg>
      <pc:sldChg chg="modSp add mod modNotesTx">
        <pc:chgData name="Jasper Degraeuwe" userId="27bed195-a46e-430a-89e8-7739ff05d0f2" providerId="ADAL" clId="{6EAABEF1-69AF-4133-8E94-BF7D22AD34D4}" dt="2024-04-29T10:18:13.002" v="8711" actId="20577"/>
        <pc:sldMkLst>
          <pc:docMk/>
          <pc:sldMk cId="807605946" sldId="406"/>
        </pc:sldMkLst>
        <pc:spChg chg="mod">
          <ac:chgData name="Jasper Degraeuwe" userId="27bed195-a46e-430a-89e8-7739ff05d0f2" providerId="ADAL" clId="{6EAABEF1-69AF-4133-8E94-BF7D22AD34D4}" dt="2024-04-29T08:49:32.633" v="5541" actId="20577"/>
          <ac:spMkLst>
            <pc:docMk/>
            <pc:sldMk cId="807605946" sldId="406"/>
            <ac:spMk id="3" creationId="{00000000-0000-0000-0000-000000000000}"/>
          </ac:spMkLst>
        </pc:spChg>
        <pc:spChg chg="mod">
          <ac:chgData name="Jasper Degraeuwe" userId="27bed195-a46e-430a-89e8-7739ff05d0f2" providerId="ADAL" clId="{6EAABEF1-69AF-4133-8E94-BF7D22AD34D4}" dt="2024-04-29T08:33:23.316" v="4286" actId="20577"/>
          <ac:spMkLst>
            <pc:docMk/>
            <pc:sldMk cId="807605946" sldId="406"/>
            <ac:spMk id="7" creationId="{00000000-0000-0000-0000-000000000000}"/>
          </ac:spMkLst>
        </pc:spChg>
      </pc:sldChg>
      <pc:sldChg chg="modSp add mod ord modNotesTx">
        <pc:chgData name="Jasper Degraeuwe" userId="27bed195-a46e-430a-89e8-7739ff05d0f2" providerId="ADAL" clId="{6EAABEF1-69AF-4133-8E94-BF7D22AD34D4}" dt="2024-04-29T08:54:26.586" v="6019" actId="20577"/>
        <pc:sldMkLst>
          <pc:docMk/>
          <pc:sldMk cId="1867984717" sldId="407"/>
        </pc:sldMkLst>
        <pc:spChg chg="mod">
          <ac:chgData name="Jasper Degraeuwe" userId="27bed195-a46e-430a-89e8-7739ff05d0f2" providerId="ADAL" clId="{6EAABEF1-69AF-4133-8E94-BF7D22AD34D4}" dt="2024-04-29T08:39:48.640" v="4664" actId="20577"/>
          <ac:spMkLst>
            <pc:docMk/>
            <pc:sldMk cId="1867984717" sldId="407"/>
            <ac:spMk id="3" creationId="{00000000-0000-0000-0000-000000000000}"/>
          </ac:spMkLst>
        </pc:spChg>
      </pc:sldChg>
      <pc:sldChg chg="modSp add mod ord modNotesTx">
        <pc:chgData name="Jasper Degraeuwe" userId="27bed195-a46e-430a-89e8-7739ff05d0f2" providerId="ADAL" clId="{6EAABEF1-69AF-4133-8E94-BF7D22AD34D4}" dt="2024-04-29T10:19:27.457" v="8820" actId="20577"/>
        <pc:sldMkLst>
          <pc:docMk/>
          <pc:sldMk cId="1482768274" sldId="408"/>
        </pc:sldMkLst>
        <pc:spChg chg="mod">
          <ac:chgData name="Jasper Degraeuwe" userId="27bed195-a46e-430a-89e8-7739ff05d0f2" providerId="ADAL" clId="{6EAABEF1-69AF-4133-8E94-BF7D22AD34D4}" dt="2024-04-29T08:43:13.155" v="4953" actId="6549"/>
          <ac:spMkLst>
            <pc:docMk/>
            <pc:sldMk cId="1482768274" sldId="408"/>
            <ac:spMk id="3" creationId="{A6E0ACB8-4AA4-7C88-16AB-F896DC9868BE}"/>
          </ac:spMkLst>
        </pc:spChg>
        <pc:spChg chg="mod">
          <ac:chgData name="Jasper Degraeuwe" userId="27bed195-a46e-430a-89e8-7739ff05d0f2" providerId="ADAL" clId="{6EAABEF1-69AF-4133-8E94-BF7D22AD34D4}" dt="2024-04-29T08:35:59.569" v="4565" actId="20577"/>
          <ac:spMkLst>
            <pc:docMk/>
            <pc:sldMk cId="1482768274" sldId="408"/>
            <ac:spMk id="7" creationId="{00000000-0000-0000-0000-000000000000}"/>
          </ac:spMkLst>
        </pc:spChg>
        <pc:graphicFrameChg chg="mod modGraphic">
          <ac:chgData name="Jasper Degraeuwe" userId="27bed195-a46e-430a-89e8-7739ff05d0f2" providerId="ADAL" clId="{6EAABEF1-69AF-4133-8E94-BF7D22AD34D4}" dt="2024-04-29T08:50:43.318" v="5683" actId="113"/>
          <ac:graphicFrameMkLst>
            <pc:docMk/>
            <pc:sldMk cId="1482768274" sldId="408"/>
            <ac:graphicFrameMk id="2" creationId="{4A7B81F4-27C7-4D87-BC7E-CD1117EB1E73}"/>
          </ac:graphicFrameMkLst>
        </pc:graphicFrameChg>
      </pc:sldChg>
      <pc:sldChg chg="modSp add mod modNotesTx">
        <pc:chgData name="Jasper Degraeuwe" userId="27bed195-a46e-430a-89e8-7739ff05d0f2" providerId="ADAL" clId="{6EAABEF1-69AF-4133-8E94-BF7D22AD34D4}" dt="2024-04-29T09:02:52.065" v="6968" actId="20577"/>
        <pc:sldMkLst>
          <pc:docMk/>
          <pc:sldMk cId="1900329893" sldId="409"/>
        </pc:sldMkLst>
        <pc:spChg chg="mod">
          <ac:chgData name="Jasper Degraeuwe" userId="27bed195-a46e-430a-89e8-7739ff05d0f2" providerId="ADAL" clId="{6EAABEF1-69AF-4133-8E94-BF7D22AD34D4}" dt="2024-04-29T09:02:37.576" v="6924" actId="947"/>
          <ac:spMkLst>
            <pc:docMk/>
            <pc:sldMk cId="1900329893" sldId="409"/>
            <ac:spMk id="4" creationId="{00000000-0000-0000-0000-000000000000}"/>
          </ac:spMkLst>
        </pc:spChg>
      </pc:sldChg>
      <pc:sldChg chg="modSp add mod modNotesTx">
        <pc:chgData name="Jasper Degraeuwe" userId="27bed195-a46e-430a-89e8-7739ff05d0f2" providerId="ADAL" clId="{6EAABEF1-69AF-4133-8E94-BF7D22AD34D4}" dt="2024-04-29T10:44:36.166" v="10775" actId="20577"/>
        <pc:sldMkLst>
          <pc:docMk/>
          <pc:sldMk cId="669050051" sldId="410"/>
        </pc:sldMkLst>
        <pc:spChg chg="mod">
          <ac:chgData name="Jasper Degraeuwe" userId="27bed195-a46e-430a-89e8-7739ff05d0f2" providerId="ADAL" clId="{6EAABEF1-69AF-4133-8E94-BF7D22AD34D4}" dt="2024-04-29T09:15:57.792" v="7715" actId="20577"/>
          <ac:spMkLst>
            <pc:docMk/>
            <pc:sldMk cId="669050051" sldId="410"/>
            <ac:spMk id="7" creationId="{00000000-0000-0000-0000-000000000000}"/>
          </ac:spMkLst>
        </pc:spChg>
        <pc:graphicFrameChg chg="mod modGraphic">
          <ac:chgData name="Jasper Degraeuwe" userId="27bed195-a46e-430a-89e8-7739ff05d0f2" providerId="ADAL" clId="{6EAABEF1-69AF-4133-8E94-BF7D22AD34D4}" dt="2024-04-29T09:20:29.347" v="7846" actId="20577"/>
          <ac:graphicFrameMkLst>
            <pc:docMk/>
            <pc:sldMk cId="669050051" sldId="410"/>
            <ac:graphicFrameMk id="2" creationId="{4A7B81F4-27C7-4D87-BC7E-CD1117EB1E73}"/>
          </ac:graphicFrameMkLst>
        </pc:graphicFrameChg>
      </pc:sldChg>
      <pc:sldChg chg="modSp add mod modNotesTx">
        <pc:chgData name="Jasper Degraeuwe" userId="27bed195-a46e-430a-89e8-7739ff05d0f2" providerId="ADAL" clId="{6EAABEF1-69AF-4133-8E94-BF7D22AD34D4}" dt="2024-04-29T10:46:26.614" v="10948" actId="20577"/>
        <pc:sldMkLst>
          <pc:docMk/>
          <pc:sldMk cId="1946599373" sldId="411"/>
        </pc:sldMkLst>
        <pc:spChg chg="mod">
          <ac:chgData name="Jasper Degraeuwe" userId="27bed195-a46e-430a-89e8-7739ff05d0f2" providerId="ADAL" clId="{6EAABEF1-69AF-4133-8E94-BF7D22AD34D4}" dt="2024-04-29T09:24:51.334" v="7900" actId="20577"/>
          <ac:spMkLst>
            <pc:docMk/>
            <pc:sldMk cId="1946599373" sldId="411"/>
            <ac:spMk id="7" creationId="{00000000-0000-0000-0000-000000000000}"/>
          </ac:spMkLst>
        </pc:spChg>
        <pc:graphicFrameChg chg="modGraphic">
          <ac:chgData name="Jasper Degraeuwe" userId="27bed195-a46e-430a-89e8-7739ff05d0f2" providerId="ADAL" clId="{6EAABEF1-69AF-4133-8E94-BF7D22AD34D4}" dt="2024-04-29T09:28:38.015" v="7983" actId="20577"/>
          <ac:graphicFrameMkLst>
            <pc:docMk/>
            <pc:sldMk cId="1946599373" sldId="411"/>
            <ac:graphicFrameMk id="2" creationId="{4A7B81F4-27C7-4D87-BC7E-CD1117EB1E73}"/>
          </ac:graphicFrameMkLst>
        </pc:graphicFrameChg>
      </pc:sldChg>
      <pc:sldChg chg="modSp add mod ord modNotesTx">
        <pc:chgData name="Jasper Degraeuwe" userId="27bed195-a46e-430a-89e8-7739ff05d0f2" providerId="ADAL" clId="{6EAABEF1-69AF-4133-8E94-BF7D22AD34D4}" dt="2024-04-29T11:43:02.288" v="13453" actId="20577"/>
        <pc:sldMkLst>
          <pc:docMk/>
          <pc:sldMk cId="3201203051" sldId="412"/>
        </pc:sldMkLst>
        <pc:spChg chg="mod">
          <ac:chgData name="Jasper Degraeuwe" userId="27bed195-a46e-430a-89e8-7739ff05d0f2" providerId="ADAL" clId="{6EAABEF1-69AF-4133-8E94-BF7D22AD34D4}" dt="2024-04-29T09:43:14.395" v="8367" actId="20577"/>
          <ac:spMkLst>
            <pc:docMk/>
            <pc:sldMk cId="3201203051" sldId="412"/>
            <ac:spMk id="3" creationId="{00000000-0000-0000-0000-000000000000}"/>
          </ac:spMkLst>
        </pc:spChg>
        <pc:spChg chg="mod">
          <ac:chgData name="Jasper Degraeuwe" userId="27bed195-a46e-430a-89e8-7739ff05d0f2" providerId="ADAL" clId="{6EAABEF1-69AF-4133-8E94-BF7D22AD34D4}" dt="2024-04-29T09:34:01.264" v="8110" actId="20577"/>
          <ac:spMkLst>
            <pc:docMk/>
            <pc:sldMk cId="3201203051" sldId="412"/>
            <ac:spMk id="7" creationId="{00000000-0000-0000-0000-000000000000}"/>
          </ac:spMkLst>
        </pc:spChg>
      </pc:sldChg>
      <pc:sldChg chg="modSp add mod ord modNotesTx">
        <pc:chgData name="Jasper Degraeuwe" userId="27bed195-a46e-430a-89e8-7739ff05d0f2" providerId="ADAL" clId="{6EAABEF1-69AF-4133-8E94-BF7D22AD34D4}" dt="2024-04-29T11:01:51.344" v="13033" actId="20577"/>
        <pc:sldMkLst>
          <pc:docMk/>
          <pc:sldMk cId="3963928527" sldId="413"/>
        </pc:sldMkLst>
        <pc:spChg chg="mod">
          <ac:chgData name="Jasper Degraeuwe" userId="27bed195-a46e-430a-89e8-7739ff05d0f2" providerId="ADAL" clId="{6EAABEF1-69AF-4133-8E94-BF7D22AD34D4}" dt="2024-04-29T10:19:02.758" v="8809" actId="20577"/>
          <ac:spMkLst>
            <pc:docMk/>
            <pc:sldMk cId="3963928527" sldId="413"/>
            <ac:spMk id="3" creationId="{00000000-0000-0000-0000-000000000000}"/>
          </ac:spMkLst>
        </pc:spChg>
        <pc:spChg chg="mod">
          <ac:chgData name="Jasper Degraeuwe" userId="27bed195-a46e-430a-89e8-7739ff05d0f2" providerId="ADAL" clId="{6EAABEF1-69AF-4133-8E94-BF7D22AD34D4}" dt="2024-04-29T09:34:40.200" v="8194" actId="20577"/>
          <ac:spMkLst>
            <pc:docMk/>
            <pc:sldMk cId="3963928527" sldId="413"/>
            <ac:spMk id="7" creationId="{00000000-0000-0000-0000-000000000000}"/>
          </ac:spMkLst>
        </pc:spChg>
      </pc:sldChg>
      <pc:sldChg chg="modSp add mod ord modNotesTx">
        <pc:chgData name="Jasper Degraeuwe" userId="27bed195-a46e-430a-89e8-7739ff05d0f2" providerId="ADAL" clId="{6EAABEF1-69AF-4133-8E94-BF7D22AD34D4}" dt="2024-04-29T11:47:53.774" v="14430" actId="20577"/>
        <pc:sldMkLst>
          <pc:docMk/>
          <pc:sldMk cId="1831682959" sldId="414"/>
        </pc:sldMkLst>
        <pc:spChg chg="mod">
          <ac:chgData name="Jasper Degraeuwe" userId="27bed195-a46e-430a-89e8-7739ff05d0f2" providerId="ADAL" clId="{6EAABEF1-69AF-4133-8E94-BF7D22AD34D4}" dt="2024-04-29T11:47:09.759" v="14306" actId="20577"/>
          <ac:spMkLst>
            <pc:docMk/>
            <pc:sldMk cId="1831682959" sldId="414"/>
            <ac:spMk id="3" creationId="{00000000-0000-0000-0000-000000000000}"/>
          </ac:spMkLst>
        </pc:spChg>
        <pc:spChg chg="mod">
          <ac:chgData name="Jasper Degraeuwe" userId="27bed195-a46e-430a-89e8-7739ff05d0f2" providerId="ADAL" clId="{6EAABEF1-69AF-4133-8E94-BF7D22AD34D4}" dt="2024-04-29T09:34:45.308" v="8208" actId="20577"/>
          <ac:spMkLst>
            <pc:docMk/>
            <pc:sldMk cId="1831682959" sldId="414"/>
            <ac:spMk id="7" creationId="{00000000-0000-0000-0000-000000000000}"/>
          </ac:spMkLst>
        </pc:spChg>
      </pc:sldChg>
      <pc:sldChg chg="add del">
        <pc:chgData name="Jasper Degraeuwe" userId="27bed195-a46e-430a-89e8-7739ff05d0f2" providerId="ADAL" clId="{6EAABEF1-69AF-4133-8E94-BF7D22AD34D4}" dt="2024-04-29T11:50:00.302" v="14664" actId="47"/>
        <pc:sldMkLst>
          <pc:docMk/>
          <pc:sldMk cId="3365526041" sldId="415"/>
        </pc:sldMkLst>
      </pc:sldChg>
      <pc:sldChg chg="modSp add mod modNotesTx">
        <pc:chgData name="Jasper Degraeuwe" userId="27bed195-a46e-430a-89e8-7739ff05d0f2" providerId="ADAL" clId="{6EAABEF1-69AF-4133-8E94-BF7D22AD34D4}" dt="2024-04-29T10:55:53.525" v="12139" actId="20577"/>
        <pc:sldMkLst>
          <pc:docMk/>
          <pc:sldMk cId="1433446426" sldId="416"/>
        </pc:sldMkLst>
        <pc:spChg chg="mod">
          <ac:chgData name="Jasper Degraeuwe" userId="27bed195-a46e-430a-89e8-7739ff05d0f2" providerId="ADAL" clId="{6EAABEF1-69AF-4133-8E94-BF7D22AD34D4}" dt="2024-04-29T09:33:37.812" v="8095" actId="20577"/>
          <ac:spMkLst>
            <pc:docMk/>
            <pc:sldMk cId="1433446426" sldId="416"/>
            <ac:spMk id="4" creationId="{00000000-0000-0000-0000-000000000000}"/>
          </ac:spMkLst>
        </pc:spChg>
      </pc:sldChg>
      <pc:sldChg chg="add del modNotesTx">
        <pc:chgData name="Jasper Degraeuwe" userId="27bed195-a46e-430a-89e8-7739ff05d0f2" providerId="ADAL" clId="{6EAABEF1-69AF-4133-8E94-BF7D22AD34D4}" dt="2024-04-29T13:30:39.851" v="15642" actId="47"/>
        <pc:sldMkLst>
          <pc:docMk/>
          <pc:sldMk cId="311827355" sldId="417"/>
        </pc:sldMkLst>
      </pc:sldChg>
      <pc:sldChg chg="add modNotesTx">
        <pc:chgData name="Jasper Degraeuwe" userId="27bed195-a46e-430a-89e8-7739ff05d0f2" providerId="ADAL" clId="{6EAABEF1-69AF-4133-8E94-BF7D22AD34D4}" dt="2024-04-29T13:32:40.772" v="15659" actId="20577"/>
        <pc:sldMkLst>
          <pc:docMk/>
          <pc:sldMk cId="1752668039" sldId="418"/>
        </pc:sldMkLst>
      </pc:sldChg>
    </pc:docChg>
  </pc:docChgLst>
  <pc:docChgLst>
    <pc:chgData name="Jasper Degraeuwe" userId="27bed195-a46e-430a-89e8-7739ff05d0f2" providerId="ADAL" clId="{52E32289-59A0-4B09-BA61-7EA722C2C319}"/>
    <pc:docChg chg="undo custSel modSld">
      <pc:chgData name="Jasper Degraeuwe" userId="27bed195-a46e-430a-89e8-7739ff05d0f2" providerId="ADAL" clId="{52E32289-59A0-4B09-BA61-7EA722C2C319}" dt="2022-07-14T14:03:48.655" v="833"/>
      <pc:docMkLst>
        <pc:docMk/>
      </pc:docMkLst>
      <pc:sldChg chg="addSp delSp modSp modTransition modAnim">
        <pc:chgData name="Jasper Degraeuwe" userId="27bed195-a46e-430a-89e8-7739ff05d0f2" providerId="ADAL" clId="{52E32289-59A0-4B09-BA61-7EA722C2C319}" dt="2022-07-14T14:03:48.655" v="833"/>
        <pc:sldMkLst>
          <pc:docMk/>
          <pc:sldMk cId="3355618083" sldId="256"/>
        </pc:sldMkLst>
        <pc:picChg chg="add del mod">
          <ac:chgData name="Jasper Degraeuwe" userId="27bed195-a46e-430a-89e8-7739ff05d0f2" providerId="ADAL" clId="{52E32289-59A0-4B09-BA61-7EA722C2C319}" dt="2022-07-13T15:42:20.028" v="2"/>
          <ac:picMkLst>
            <pc:docMk/>
            <pc:sldMk cId="3355618083" sldId="256"/>
            <ac:picMk id="2" creationId="{0A4BC0E7-5ED0-E380-622B-48C6D01B34A3}"/>
          </ac:picMkLst>
        </pc:picChg>
        <pc:picChg chg="add del mod">
          <ac:chgData name="Jasper Degraeuwe" userId="27bed195-a46e-430a-89e8-7739ff05d0f2" providerId="ADAL" clId="{52E32289-59A0-4B09-BA61-7EA722C2C319}" dt="2022-07-13T15:44:08.830" v="4"/>
          <ac:picMkLst>
            <pc:docMk/>
            <pc:sldMk cId="3355618083" sldId="256"/>
            <ac:picMk id="3" creationId="{D4BD7C1C-96C8-E866-C8EA-50687B471F74}"/>
          </ac:picMkLst>
        </pc:picChg>
        <pc:picChg chg="add del mod">
          <ac:chgData name="Jasper Degraeuwe" userId="27bed195-a46e-430a-89e8-7739ff05d0f2" providerId="ADAL" clId="{52E32289-59A0-4B09-BA61-7EA722C2C319}" dt="2022-07-13T15:45:30.362" v="6"/>
          <ac:picMkLst>
            <pc:docMk/>
            <pc:sldMk cId="3355618083" sldId="256"/>
            <ac:picMk id="4" creationId="{74F3CFB0-BCDB-524F-A494-CCD783EE5086}"/>
          </ac:picMkLst>
        </pc:picChg>
        <pc:picChg chg="del">
          <ac:chgData name="Jasper Degraeuwe" userId="27bed195-a46e-430a-89e8-7739ff05d0f2" providerId="ADAL" clId="{52E32289-59A0-4B09-BA61-7EA722C2C319}" dt="2022-07-13T15:40:30.621" v="0"/>
          <ac:picMkLst>
            <pc:docMk/>
            <pc:sldMk cId="3355618083" sldId="256"/>
            <ac:picMk id="5" creationId="{2337FC35-8083-E4DE-25BA-6800DE156E60}"/>
          </ac:picMkLst>
        </pc:picChg>
        <pc:picChg chg="add del mod">
          <ac:chgData name="Jasper Degraeuwe" userId="27bed195-a46e-430a-89e8-7739ff05d0f2" providerId="ADAL" clId="{52E32289-59A0-4B09-BA61-7EA722C2C319}" dt="2022-07-13T15:47:33.223" v="8"/>
          <ac:picMkLst>
            <pc:docMk/>
            <pc:sldMk cId="3355618083" sldId="256"/>
            <ac:picMk id="7" creationId="{95499F7D-D6DB-F731-0A09-12B2BAD1D291}"/>
          </ac:picMkLst>
        </pc:picChg>
        <pc:picChg chg="add del mod">
          <ac:chgData name="Jasper Degraeuwe" userId="27bed195-a46e-430a-89e8-7739ff05d0f2" providerId="ADAL" clId="{52E32289-59A0-4B09-BA61-7EA722C2C319}" dt="2022-07-14T14:03:48.655" v="833"/>
          <ac:picMkLst>
            <pc:docMk/>
            <pc:sldMk cId="3355618083" sldId="256"/>
            <ac:picMk id="8" creationId="{CF451B34-E6B5-C28B-51AD-030B21BF6A4D}"/>
          </ac:picMkLst>
        </pc:picChg>
      </pc:sldChg>
      <pc:sldChg chg="addSp delSp modSp modTransition modAnim">
        <pc:chgData name="Jasper Degraeuwe" userId="27bed195-a46e-430a-89e8-7739ff05d0f2" providerId="ADAL" clId="{52E32289-59A0-4B09-BA61-7EA722C2C319}" dt="2022-07-14T14:03:48.655" v="833"/>
        <pc:sldMkLst>
          <pc:docMk/>
          <pc:sldMk cId="4162507869" sldId="259"/>
        </pc:sldMkLst>
        <pc:picChg chg="add del mod">
          <ac:chgData name="Jasper Degraeuwe" userId="27bed195-a46e-430a-89e8-7739ff05d0f2" providerId="ADAL" clId="{52E32289-59A0-4B09-BA61-7EA722C2C319}" dt="2022-07-13T15:42:20.028" v="2"/>
          <ac:picMkLst>
            <pc:docMk/>
            <pc:sldMk cId="4162507869" sldId="259"/>
            <ac:picMk id="2" creationId="{D0058F83-69F0-2354-7ECB-E029AEA11606}"/>
          </ac:picMkLst>
        </pc:picChg>
        <pc:picChg chg="add del mod">
          <ac:chgData name="Jasper Degraeuwe" userId="27bed195-a46e-430a-89e8-7739ff05d0f2" providerId="ADAL" clId="{52E32289-59A0-4B09-BA61-7EA722C2C319}" dt="2022-07-13T15:44:08.830" v="4"/>
          <ac:picMkLst>
            <pc:docMk/>
            <pc:sldMk cId="4162507869" sldId="259"/>
            <ac:picMk id="3" creationId="{78D082A8-7900-9F78-886F-AB2D28666A36}"/>
          </ac:picMkLst>
        </pc:picChg>
        <pc:picChg chg="add del mod">
          <ac:chgData name="Jasper Degraeuwe" userId="27bed195-a46e-430a-89e8-7739ff05d0f2" providerId="ADAL" clId="{52E32289-59A0-4B09-BA61-7EA722C2C319}" dt="2022-07-13T15:45:30.362" v="6"/>
          <ac:picMkLst>
            <pc:docMk/>
            <pc:sldMk cId="4162507869" sldId="259"/>
            <ac:picMk id="4" creationId="{2C3531A8-5DE4-3325-8DB9-A0CDA4008C1C}"/>
          </ac:picMkLst>
        </pc:picChg>
        <pc:picChg chg="del">
          <ac:chgData name="Jasper Degraeuwe" userId="27bed195-a46e-430a-89e8-7739ff05d0f2" providerId="ADAL" clId="{52E32289-59A0-4B09-BA61-7EA722C2C319}" dt="2022-07-13T15:40:30.621" v="0"/>
          <ac:picMkLst>
            <pc:docMk/>
            <pc:sldMk cId="4162507869" sldId="259"/>
            <ac:picMk id="5" creationId="{1A51A545-87E7-D545-A839-B50027A4BDB8}"/>
          </ac:picMkLst>
        </pc:picChg>
        <pc:picChg chg="add del mod">
          <ac:chgData name="Jasper Degraeuwe" userId="27bed195-a46e-430a-89e8-7739ff05d0f2" providerId="ADAL" clId="{52E32289-59A0-4B09-BA61-7EA722C2C319}" dt="2022-07-13T15:47:33.223" v="8"/>
          <ac:picMkLst>
            <pc:docMk/>
            <pc:sldMk cId="4162507869" sldId="259"/>
            <ac:picMk id="6" creationId="{10BA833F-6EF8-4DCA-6557-9B752BA2F96F}"/>
          </ac:picMkLst>
        </pc:picChg>
        <pc:picChg chg="add del mod">
          <ac:chgData name="Jasper Degraeuwe" userId="27bed195-a46e-430a-89e8-7739ff05d0f2" providerId="ADAL" clId="{52E32289-59A0-4B09-BA61-7EA722C2C319}" dt="2022-07-14T14:03:48.655" v="833"/>
          <ac:picMkLst>
            <pc:docMk/>
            <pc:sldMk cId="4162507869" sldId="259"/>
            <ac:picMk id="7" creationId="{D87F7A4F-89DB-1CEC-46DD-CF4BD9BD8F7F}"/>
          </ac:picMkLst>
        </pc:picChg>
      </pc:sldChg>
      <pc:sldChg chg="addSp delSp modSp modTransition modAnim">
        <pc:chgData name="Jasper Degraeuwe" userId="27bed195-a46e-430a-89e8-7739ff05d0f2" providerId="ADAL" clId="{52E32289-59A0-4B09-BA61-7EA722C2C319}" dt="2022-07-14T14:03:48.655" v="833"/>
        <pc:sldMkLst>
          <pc:docMk/>
          <pc:sldMk cId="2760186874" sldId="260"/>
        </pc:sldMkLst>
        <pc:picChg chg="add del mod">
          <ac:chgData name="Jasper Degraeuwe" userId="27bed195-a46e-430a-89e8-7739ff05d0f2" providerId="ADAL" clId="{52E32289-59A0-4B09-BA61-7EA722C2C319}" dt="2022-07-14T14:03:48.655" v="833"/>
          <ac:picMkLst>
            <pc:docMk/>
            <pc:sldMk cId="2760186874" sldId="260"/>
            <ac:picMk id="2" creationId="{FA79C0E4-C30B-0A44-CC46-EFC153D87D79}"/>
          </ac:picMkLst>
        </pc:picChg>
        <pc:picChg chg="del">
          <ac:chgData name="Jasper Degraeuwe" userId="27bed195-a46e-430a-89e8-7739ff05d0f2" providerId="ADAL" clId="{52E32289-59A0-4B09-BA61-7EA722C2C319}" dt="2022-07-13T15:40:30.621" v="0"/>
          <ac:picMkLst>
            <pc:docMk/>
            <pc:sldMk cId="2760186874" sldId="260"/>
            <ac:picMk id="3" creationId="{7C224517-88DC-A8F1-2C47-ED68AC4F0758}"/>
          </ac:picMkLst>
        </pc:picChg>
      </pc:sldChg>
      <pc:sldChg chg="modTransition">
        <pc:chgData name="Jasper Degraeuwe" userId="27bed195-a46e-430a-89e8-7739ff05d0f2" providerId="ADAL" clId="{52E32289-59A0-4B09-BA61-7EA722C2C319}" dt="2022-07-14T14:03:48.655" v="833"/>
        <pc:sldMkLst>
          <pc:docMk/>
          <pc:sldMk cId="411963799" sldId="264"/>
        </pc:sldMkLst>
      </pc:sldChg>
      <pc:sldChg chg="modTransition">
        <pc:chgData name="Jasper Degraeuwe" userId="27bed195-a46e-430a-89e8-7739ff05d0f2" providerId="ADAL" clId="{52E32289-59A0-4B09-BA61-7EA722C2C319}" dt="2022-07-14T14:03:48.655" v="833"/>
        <pc:sldMkLst>
          <pc:docMk/>
          <pc:sldMk cId="2034532243" sldId="265"/>
        </pc:sldMkLst>
      </pc:sldChg>
      <pc:sldChg chg="addSp delSp modSp modTransition modAnim">
        <pc:chgData name="Jasper Degraeuwe" userId="27bed195-a46e-430a-89e8-7739ff05d0f2" providerId="ADAL" clId="{52E32289-59A0-4B09-BA61-7EA722C2C319}" dt="2022-07-14T14:03:48.655" v="833"/>
        <pc:sldMkLst>
          <pc:docMk/>
          <pc:sldMk cId="2312329165" sldId="269"/>
        </pc:sldMkLst>
        <pc:picChg chg="add del mod">
          <ac:chgData name="Jasper Degraeuwe" userId="27bed195-a46e-430a-89e8-7739ff05d0f2" providerId="ADAL" clId="{52E32289-59A0-4B09-BA61-7EA722C2C319}" dt="2022-07-14T14:03:48.655" v="833"/>
          <ac:picMkLst>
            <pc:docMk/>
            <pc:sldMk cId="2312329165" sldId="269"/>
            <ac:picMk id="2" creationId="{44D4AE62-0C72-ACC4-A219-1172968F81F4}"/>
          </ac:picMkLst>
        </pc:picChg>
        <pc:picChg chg="del">
          <ac:chgData name="Jasper Degraeuwe" userId="27bed195-a46e-430a-89e8-7739ff05d0f2" providerId="ADAL" clId="{52E32289-59A0-4B09-BA61-7EA722C2C319}" dt="2022-07-13T15:40:30.621" v="0"/>
          <ac:picMkLst>
            <pc:docMk/>
            <pc:sldMk cId="2312329165" sldId="269"/>
            <ac:picMk id="3" creationId="{52F0A669-A045-927F-BD97-357EB8EBED22}"/>
          </ac:picMkLst>
        </pc:picChg>
      </pc:sldChg>
      <pc:sldChg chg="addSp delSp modSp modTransition modAnim">
        <pc:chgData name="Jasper Degraeuwe" userId="27bed195-a46e-430a-89e8-7739ff05d0f2" providerId="ADAL" clId="{52E32289-59A0-4B09-BA61-7EA722C2C319}" dt="2022-07-14T14:03:48.655" v="833"/>
        <pc:sldMkLst>
          <pc:docMk/>
          <pc:sldMk cId="3787864918" sldId="270"/>
        </pc:sldMkLst>
        <pc:picChg chg="add del mod">
          <ac:chgData name="Jasper Degraeuwe" userId="27bed195-a46e-430a-89e8-7739ff05d0f2" providerId="ADAL" clId="{52E32289-59A0-4B09-BA61-7EA722C2C319}" dt="2022-07-13T16:02:39.204" v="10"/>
          <ac:picMkLst>
            <pc:docMk/>
            <pc:sldMk cId="3787864918" sldId="270"/>
            <ac:picMk id="2" creationId="{A005DB52-6818-FFFB-A466-CF1FC66455E9}"/>
          </ac:picMkLst>
        </pc:picChg>
      </pc:sldChg>
      <pc:sldChg chg="addSp delSp modSp modTransition modAnim modNotesTx">
        <pc:chgData name="Jasper Degraeuwe" userId="27bed195-a46e-430a-89e8-7739ff05d0f2" providerId="ADAL" clId="{52E32289-59A0-4B09-BA61-7EA722C2C319}" dt="2022-07-14T14:03:48.655" v="833"/>
        <pc:sldMkLst>
          <pc:docMk/>
          <pc:sldMk cId="2358260926" sldId="271"/>
        </pc:sldMkLst>
        <pc:picChg chg="add del mod">
          <ac:chgData name="Jasper Degraeuwe" userId="27bed195-a46e-430a-89e8-7739ff05d0f2" providerId="ADAL" clId="{52E32289-59A0-4B09-BA61-7EA722C2C319}" dt="2022-07-14T14:03:48.655" v="833"/>
          <ac:picMkLst>
            <pc:docMk/>
            <pc:sldMk cId="2358260926" sldId="271"/>
            <ac:picMk id="2" creationId="{90255C82-E12A-8458-605A-9AEB7EBEAB28}"/>
          </ac:picMkLst>
        </pc:picChg>
        <pc:picChg chg="del">
          <ac:chgData name="Jasper Degraeuwe" userId="27bed195-a46e-430a-89e8-7739ff05d0f2" providerId="ADAL" clId="{52E32289-59A0-4B09-BA61-7EA722C2C319}" dt="2022-07-13T15:40:30.621" v="0"/>
          <ac:picMkLst>
            <pc:docMk/>
            <pc:sldMk cId="2358260926" sldId="271"/>
            <ac:picMk id="4" creationId="{6B6B12C8-0E66-3A77-3443-B75AD841E8BA}"/>
          </ac:picMkLst>
        </pc:picChg>
      </pc:sldChg>
      <pc:sldChg chg="addSp delSp modSp modTransition modAnim modNotesTx">
        <pc:chgData name="Jasper Degraeuwe" userId="27bed195-a46e-430a-89e8-7739ff05d0f2" providerId="ADAL" clId="{52E32289-59A0-4B09-BA61-7EA722C2C319}" dt="2022-07-14T14:03:48.655" v="833"/>
        <pc:sldMkLst>
          <pc:docMk/>
          <pc:sldMk cId="3494465243" sldId="272"/>
        </pc:sldMkLst>
        <pc:picChg chg="add del mod">
          <ac:chgData name="Jasper Degraeuwe" userId="27bed195-a46e-430a-89e8-7739ff05d0f2" providerId="ADAL" clId="{52E32289-59A0-4B09-BA61-7EA722C2C319}" dt="2022-07-14T14:03:48.655" v="833"/>
          <ac:picMkLst>
            <pc:docMk/>
            <pc:sldMk cId="3494465243" sldId="272"/>
            <ac:picMk id="2" creationId="{B5CF2859-1C26-109E-BCCA-03FC444C5AFD}"/>
          </ac:picMkLst>
        </pc:picChg>
        <pc:picChg chg="del">
          <ac:chgData name="Jasper Degraeuwe" userId="27bed195-a46e-430a-89e8-7739ff05d0f2" providerId="ADAL" clId="{52E32289-59A0-4B09-BA61-7EA722C2C319}" dt="2022-07-13T15:40:30.621" v="0"/>
          <ac:picMkLst>
            <pc:docMk/>
            <pc:sldMk cId="3494465243" sldId="272"/>
            <ac:picMk id="4" creationId="{A2E4608E-3DEF-7EDA-B961-6604A4758B2B}"/>
          </ac:picMkLst>
        </pc:picChg>
      </pc:sldChg>
      <pc:sldChg chg="modTransition">
        <pc:chgData name="Jasper Degraeuwe" userId="27bed195-a46e-430a-89e8-7739ff05d0f2" providerId="ADAL" clId="{52E32289-59A0-4B09-BA61-7EA722C2C319}" dt="2022-07-14T14:03:48.655" v="833"/>
        <pc:sldMkLst>
          <pc:docMk/>
          <pc:sldMk cId="4010937709" sldId="273"/>
        </pc:sldMkLst>
      </pc:sldChg>
      <pc:sldChg chg="modTransition">
        <pc:chgData name="Jasper Degraeuwe" userId="27bed195-a46e-430a-89e8-7739ff05d0f2" providerId="ADAL" clId="{52E32289-59A0-4B09-BA61-7EA722C2C319}" dt="2022-07-14T14:03:48.655" v="833"/>
        <pc:sldMkLst>
          <pc:docMk/>
          <pc:sldMk cId="4189790253" sldId="278"/>
        </pc:sldMkLst>
      </pc:sldChg>
      <pc:sldChg chg="addSp delSp modSp modTransition modAnim modNotesTx">
        <pc:chgData name="Jasper Degraeuwe" userId="27bed195-a46e-430a-89e8-7739ff05d0f2" providerId="ADAL" clId="{52E32289-59A0-4B09-BA61-7EA722C2C319}" dt="2022-07-14T14:03:48.655" v="833"/>
        <pc:sldMkLst>
          <pc:docMk/>
          <pc:sldMk cId="2796158714" sldId="279"/>
        </pc:sldMkLst>
        <pc:picChg chg="add del mod">
          <ac:chgData name="Jasper Degraeuwe" userId="27bed195-a46e-430a-89e8-7739ff05d0f2" providerId="ADAL" clId="{52E32289-59A0-4B09-BA61-7EA722C2C319}" dt="2022-07-13T15:42:20.028" v="2"/>
          <ac:picMkLst>
            <pc:docMk/>
            <pc:sldMk cId="2796158714" sldId="279"/>
            <ac:picMk id="2" creationId="{B8C9C81C-4319-CB27-84CE-BDA8F785D0BB}"/>
          </ac:picMkLst>
        </pc:picChg>
        <pc:picChg chg="del">
          <ac:chgData name="Jasper Degraeuwe" userId="27bed195-a46e-430a-89e8-7739ff05d0f2" providerId="ADAL" clId="{52E32289-59A0-4B09-BA61-7EA722C2C319}" dt="2022-07-13T15:40:30.621" v="0"/>
          <ac:picMkLst>
            <pc:docMk/>
            <pc:sldMk cId="2796158714" sldId="279"/>
            <ac:picMk id="4" creationId="{03877789-F58D-8774-0B39-62BCA0A635C7}"/>
          </ac:picMkLst>
        </pc:picChg>
        <pc:picChg chg="add del mod">
          <ac:chgData name="Jasper Degraeuwe" userId="27bed195-a46e-430a-89e8-7739ff05d0f2" providerId="ADAL" clId="{52E32289-59A0-4B09-BA61-7EA722C2C319}" dt="2022-07-13T15:44:08.830" v="4"/>
          <ac:picMkLst>
            <pc:docMk/>
            <pc:sldMk cId="2796158714" sldId="279"/>
            <ac:picMk id="5" creationId="{C04B12B5-C8E1-ADC9-2DC1-93E0204C5C6E}"/>
          </ac:picMkLst>
        </pc:picChg>
        <pc:picChg chg="add del mod">
          <ac:chgData name="Jasper Degraeuwe" userId="27bed195-a46e-430a-89e8-7739ff05d0f2" providerId="ADAL" clId="{52E32289-59A0-4B09-BA61-7EA722C2C319}" dt="2022-07-13T15:45:30.362" v="6"/>
          <ac:picMkLst>
            <pc:docMk/>
            <pc:sldMk cId="2796158714" sldId="279"/>
            <ac:picMk id="6" creationId="{1D5FA2F8-A0EC-AA59-1DC3-22AB2330D1A7}"/>
          </ac:picMkLst>
        </pc:picChg>
        <pc:picChg chg="add del mod">
          <ac:chgData name="Jasper Degraeuwe" userId="27bed195-a46e-430a-89e8-7739ff05d0f2" providerId="ADAL" clId="{52E32289-59A0-4B09-BA61-7EA722C2C319}" dt="2022-07-13T15:47:33.223" v="8"/>
          <ac:picMkLst>
            <pc:docMk/>
            <pc:sldMk cId="2796158714" sldId="279"/>
            <ac:picMk id="9" creationId="{3AFC248D-C479-1115-CACF-3434F41B2267}"/>
          </ac:picMkLst>
        </pc:picChg>
        <pc:picChg chg="add del mod">
          <ac:chgData name="Jasper Degraeuwe" userId="27bed195-a46e-430a-89e8-7739ff05d0f2" providerId="ADAL" clId="{52E32289-59A0-4B09-BA61-7EA722C2C319}" dt="2022-07-14T14:03:48.655" v="833"/>
          <ac:picMkLst>
            <pc:docMk/>
            <pc:sldMk cId="2796158714" sldId="279"/>
            <ac:picMk id="10" creationId="{B4C54E0C-0ADC-6CCE-9EBC-9D3FCE91A7C2}"/>
          </ac:picMkLst>
        </pc:picChg>
      </pc:sldChg>
      <pc:sldChg chg="addSp delSp modSp modTransition modAnim">
        <pc:chgData name="Jasper Degraeuwe" userId="27bed195-a46e-430a-89e8-7739ff05d0f2" providerId="ADAL" clId="{52E32289-59A0-4B09-BA61-7EA722C2C319}" dt="2022-07-14T14:03:48.655" v="833"/>
        <pc:sldMkLst>
          <pc:docMk/>
          <pc:sldMk cId="1020598984" sldId="280"/>
        </pc:sldMkLst>
        <pc:picChg chg="del">
          <ac:chgData name="Jasper Degraeuwe" userId="27bed195-a46e-430a-89e8-7739ff05d0f2" providerId="ADAL" clId="{52E32289-59A0-4B09-BA61-7EA722C2C319}" dt="2022-07-13T15:40:30.621" v="0"/>
          <ac:picMkLst>
            <pc:docMk/>
            <pc:sldMk cId="1020598984" sldId="280"/>
            <ac:picMk id="2" creationId="{5DB1E1B5-6709-6724-8B2E-10BA8189EC2F}"/>
          </ac:picMkLst>
        </pc:picChg>
        <pc:picChg chg="add del mod">
          <ac:chgData name="Jasper Degraeuwe" userId="27bed195-a46e-430a-89e8-7739ff05d0f2" providerId="ADAL" clId="{52E32289-59A0-4B09-BA61-7EA722C2C319}" dt="2022-07-14T14:03:48.655" v="833"/>
          <ac:picMkLst>
            <pc:docMk/>
            <pc:sldMk cId="1020598984" sldId="280"/>
            <ac:picMk id="4" creationId="{564DB274-4A78-2961-05B0-69B0FF2F0EE6}"/>
          </ac:picMkLst>
        </pc:picChg>
      </pc:sldChg>
      <pc:sldChg chg="addSp delSp modSp modTransition modAnim modNotesTx">
        <pc:chgData name="Jasper Degraeuwe" userId="27bed195-a46e-430a-89e8-7739ff05d0f2" providerId="ADAL" clId="{52E32289-59A0-4B09-BA61-7EA722C2C319}" dt="2022-07-14T14:03:48.655" v="833"/>
        <pc:sldMkLst>
          <pc:docMk/>
          <pc:sldMk cId="2293014617" sldId="282"/>
        </pc:sldMkLst>
        <pc:picChg chg="add del mod">
          <ac:chgData name="Jasper Degraeuwe" userId="27bed195-a46e-430a-89e8-7739ff05d0f2" providerId="ADAL" clId="{52E32289-59A0-4B09-BA61-7EA722C2C319}" dt="2022-07-13T15:42:20.028" v="2"/>
          <ac:picMkLst>
            <pc:docMk/>
            <pc:sldMk cId="2293014617" sldId="282"/>
            <ac:picMk id="2" creationId="{9B885BC2-3475-76D7-3BDA-3C100B6B8C7B}"/>
          </ac:picMkLst>
        </pc:picChg>
        <pc:picChg chg="del">
          <ac:chgData name="Jasper Degraeuwe" userId="27bed195-a46e-430a-89e8-7739ff05d0f2" providerId="ADAL" clId="{52E32289-59A0-4B09-BA61-7EA722C2C319}" dt="2022-07-13T15:40:30.621" v="0"/>
          <ac:picMkLst>
            <pc:docMk/>
            <pc:sldMk cId="2293014617" sldId="282"/>
            <ac:picMk id="3" creationId="{B5CE491B-736D-2867-176C-252F31AED53A}"/>
          </ac:picMkLst>
        </pc:picChg>
        <pc:picChg chg="add del mod">
          <ac:chgData name="Jasper Degraeuwe" userId="27bed195-a46e-430a-89e8-7739ff05d0f2" providerId="ADAL" clId="{52E32289-59A0-4B09-BA61-7EA722C2C319}" dt="2022-07-13T15:44:08.830" v="4"/>
          <ac:picMkLst>
            <pc:docMk/>
            <pc:sldMk cId="2293014617" sldId="282"/>
            <ac:picMk id="5" creationId="{58AEB647-33CF-0AFC-D365-4057CB1DAF8D}"/>
          </ac:picMkLst>
        </pc:picChg>
        <pc:picChg chg="add del mod">
          <ac:chgData name="Jasper Degraeuwe" userId="27bed195-a46e-430a-89e8-7739ff05d0f2" providerId="ADAL" clId="{52E32289-59A0-4B09-BA61-7EA722C2C319}" dt="2022-07-13T15:45:30.362" v="6"/>
          <ac:picMkLst>
            <pc:docMk/>
            <pc:sldMk cId="2293014617" sldId="282"/>
            <ac:picMk id="7" creationId="{70E206E3-2BB5-DFB1-329B-BAAAE7B993FE}"/>
          </ac:picMkLst>
        </pc:picChg>
        <pc:picChg chg="add del mod">
          <ac:chgData name="Jasper Degraeuwe" userId="27bed195-a46e-430a-89e8-7739ff05d0f2" providerId="ADAL" clId="{52E32289-59A0-4B09-BA61-7EA722C2C319}" dt="2022-07-13T15:47:33.223" v="8"/>
          <ac:picMkLst>
            <pc:docMk/>
            <pc:sldMk cId="2293014617" sldId="282"/>
            <ac:picMk id="8" creationId="{EB508068-7663-4B37-3C67-F5F54F9F065F}"/>
          </ac:picMkLst>
        </pc:picChg>
        <pc:picChg chg="add del mod">
          <ac:chgData name="Jasper Degraeuwe" userId="27bed195-a46e-430a-89e8-7739ff05d0f2" providerId="ADAL" clId="{52E32289-59A0-4B09-BA61-7EA722C2C319}" dt="2022-07-14T14:03:48.655" v="833"/>
          <ac:picMkLst>
            <pc:docMk/>
            <pc:sldMk cId="2293014617" sldId="282"/>
            <ac:picMk id="9" creationId="{BB003ED1-F32C-CA47-11CD-C7C7852E7EA6}"/>
          </ac:picMkLst>
        </pc:picChg>
      </pc:sldChg>
      <pc:sldChg chg="addSp delSp modSp modTransition modAnim modNotesTx">
        <pc:chgData name="Jasper Degraeuwe" userId="27bed195-a46e-430a-89e8-7739ff05d0f2" providerId="ADAL" clId="{52E32289-59A0-4B09-BA61-7EA722C2C319}" dt="2022-07-14T14:03:48.655" v="833"/>
        <pc:sldMkLst>
          <pc:docMk/>
          <pc:sldMk cId="714978021" sldId="283"/>
        </pc:sldMkLst>
        <pc:picChg chg="add del mod">
          <ac:chgData name="Jasper Degraeuwe" userId="27bed195-a46e-430a-89e8-7739ff05d0f2" providerId="ADAL" clId="{52E32289-59A0-4B09-BA61-7EA722C2C319}" dt="2022-07-13T15:47:33.223" v="8"/>
          <ac:picMkLst>
            <pc:docMk/>
            <pc:sldMk cId="714978021" sldId="283"/>
            <ac:picMk id="2" creationId="{B0C52923-3D8E-5DD3-55B0-6ADB5BC94356}"/>
          </ac:picMkLst>
        </pc:picChg>
        <pc:picChg chg="add del mod">
          <ac:chgData name="Jasper Degraeuwe" userId="27bed195-a46e-430a-89e8-7739ff05d0f2" providerId="ADAL" clId="{52E32289-59A0-4B09-BA61-7EA722C2C319}" dt="2022-07-14T14:03:48.655" v="833"/>
          <ac:picMkLst>
            <pc:docMk/>
            <pc:sldMk cId="714978021" sldId="283"/>
            <ac:picMk id="4" creationId="{5E2D3C25-B73D-500C-C138-041CE2F4023F}"/>
          </ac:picMkLst>
        </pc:picChg>
        <pc:picChg chg="del">
          <ac:chgData name="Jasper Degraeuwe" userId="27bed195-a46e-430a-89e8-7739ff05d0f2" providerId="ADAL" clId="{52E32289-59A0-4B09-BA61-7EA722C2C319}" dt="2022-07-13T15:40:30.621" v="0"/>
          <ac:picMkLst>
            <pc:docMk/>
            <pc:sldMk cId="714978021" sldId="283"/>
            <ac:picMk id="5" creationId="{0503B452-A649-E7BB-7267-352899E97CE9}"/>
          </ac:picMkLst>
        </pc:picChg>
      </pc:sldChg>
      <pc:sldChg chg="addSp delSp modSp modTransition modAnim modNotesTx">
        <pc:chgData name="Jasper Degraeuwe" userId="27bed195-a46e-430a-89e8-7739ff05d0f2" providerId="ADAL" clId="{52E32289-59A0-4B09-BA61-7EA722C2C319}" dt="2022-07-14T14:03:48.655" v="833"/>
        <pc:sldMkLst>
          <pc:docMk/>
          <pc:sldMk cId="3575218647" sldId="285"/>
        </pc:sldMkLst>
        <pc:picChg chg="add del mod">
          <ac:chgData name="Jasper Degraeuwe" userId="27bed195-a46e-430a-89e8-7739ff05d0f2" providerId="ADAL" clId="{52E32289-59A0-4B09-BA61-7EA722C2C319}" dt="2022-07-13T15:44:08.830" v="4"/>
          <ac:picMkLst>
            <pc:docMk/>
            <pc:sldMk cId="3575218647" sldId="285"/>
            <ac:picMk id="2" creationId="{561FF0D2-B095-1134-7A3D-C1CA408030D7}"/>
          </ac:picMkLst>
        </pc:picChg>
        <pc:picChg chg="add del mod">
          <ac:chgData name="Jasper Degraeuwe" userId="27bed195-a46e-430a-89e8-7739ff05d0f2" providerId="ADAL" clId="{52E32289-59A0-4B09-BA61-7EA722C2C319}" dt="2022-07-13T15:47:33.223" v="8"/>
          <ac:picMkLst>
            <pc:docMk/>
            <pc:sldMk cId="3575218647" sldId="285"/>
            <ac:picMk id="3" creationId="{B89D0A74-A992-9F98-9F18-A8260E5F049C}"/>
          </ac:picMkLst>
        </pc:picChg>
        <pc:picChg chg="add del mod">
          <ac:chgData name="Jasper Degraeuwe" userId="27bed195-a46e-430a-89e8-7739ff05d0f2" providerId="ADAL" clId="{52E32289-59A0-4B09-BA61-7EA722C2C319}" dt="2022-07-14T14:03:48.655" v="833"/>
          <ac:picMkLst>
            <pc:docMk/>
            <pc:sldMk cId="3575218647" sldId="285"/>
            <ac:picMk id="5" creationId="{7C3DFF67-27AF-A35B-79F6-558797755760}"/>
          </ac:picMkLst>
        </pc:picChg>
        <pc:picChg chg="del">
          <ac:chgData name="Jasper Degraeuwe" userId="27bed195-a46e-430a-89e8-7739ff05d0f2" providerId="ADAL" clId="{52E32289-59A0-4B09-BA61-7EA722C2C319}" dt="2022-07-13T15:40:30.621" v="0"/>
          <ac:picMkLst>
            <pc:docMk/>
            <pc:sldMk cId="3575218647" sldId="285"/>
            <ac:picMk id="13" creationId="{78B83929-EAB6-D0E2-63E8-119FDBD4250B}"/>
          </ac:picMkLst>
        </pc:picChg>
      </pc:sldChg>
      <pc:sldChg chg="addSp delSp modSp modTransition modAnim">
        <pc:chgData name="Jasper Degraeuwe" userId="27bed195-a46e-430a-89e8-7739ff05d0f2" providerId="ADAL" clId="{52E32289-59A0-4B09-BA61-7EA722C2C319}" dt="2022-07-14T14:03:48.655" v="833"/>
        <pc:sldMkLst>
          <pc:docMk/>
          <pc:sldMk cId="3406314719" sldId="286"/>
        </pc:sldMkLst>
        <pc:picChg chg="add del mod">
          <ac:chgData name="Jasper Degraeuwe" userId="27bed195-a46e-430a-89e8-7739ff05d0f2" providerId="ADAL" clId="{52E32289-59A0-4B09-BA61-7EA722C2C319}" dt="2022-07-14T14:03:48.655" v="833"/>
          <ac:picMkLst>
            <pc:docMk/>
            <pc:sldMk cId="3406314719" sldId="286"/>
            <ac:picMk id="2" creationId="{F353B35A-A070-C98E-A152-0A5E1306CF08}"/>
          </ac:picMkLst>
        </pc:picChg>
        <pc:picChg chg="del">
          <ac:chgData name="Jasper Degraeuwe" userId="27bed195-a46e-430a-89e8-7739ff05d0f2" providerId="ADAL" clId="{52E32289-59A0-4B09-BA61-7EA722C2C319}" dt="2022-07-13T15:40:30.621" v="0"/>
          <ac:picMkLst>
            <pc:docMk/>
            <pc:sldMk cId="3406314719" sldId="286"/>
            <ac:picMk id="3" creationId="{532CA440-D9F4-B3A4-7CDC-0CBA860309C2}"/>
          </ac:picMkLst>
        </pc:picChg>
      </pc:sldChg>
      <pc:sldChg chg="addSp delSp modSp modTransition modAnim">
        <pc:chgData name="Jasper Degraeuwe" userId="27bed195-a46e-430a-89e8-7739ff05d0f2" providerId="ADAL" clId="{52E32289-59A0-4B09-BA61-7EA722C2C319}" dt="2022-07-14T14:03:48.655" v="833"/>
        <pc:sldMkLst>
          <pc:docMk/>
          <pc:sldMk cId="1141272779" sldId="287"/>
        </pc:sldMkLst>
        <pc:picChg chg="add del mod">
          <ac:chgData name="Jasper Degraeuwe" userId="27bed195-a46e-430a-89e8-7739ff05d0f2" providerId="ADAL" clId="{52E32289-59A0-4B09-BA61-7EA722C2C319}" dt="2022-07-14T14:03:48.655" v="833"/>
          <ac:picMkLst>
            <pc:docMk/>
            <pc:sldMk cId="1141272779" sldId="287"/>
            <ac:picMk id="3" creationId="{C43F7FC5-CF92-354F-293A-ACF0FDAC393B}"/>
          </ac:picMkLst>
        </pc:picChg>
        <pc:picChg chg="del">
          <ac:chgData name="Jasper Degraeuwe" userId="27bed195-a46e-430a-89e8-7739ff05d0f2" providerId="ADAL" clId="{52E32289-59A0-4B09-BA61-7EA722C2C319}" dt="2022-07-13T15:40:30.621" v="0"/>
          <ac:picMkLst>
            <pc:docMk/>
            <pc:sldMk cId="1141272779" sldId="287"/>
            <ac:picMk id="5" creationId="{4C55E5BE-4FA1-C143-FAC3-098284EB5C48}"/>
          </ac:picMkLst>
        </pc:picChg>
      </pc:sldChg>
      <pc:sldChg chg="addSp delSp modSp modTransition modAnim">
        <pc:chgData name="Jasper Degraeuwe" userId="27bed195-a46e-430a-89e8-7739ff05d0f2" providerId="ADAL" clId="{52E32289-59A0-4B09-BA61-7EA722C2C319}" dt="2022-07-14T14:03:48.655" v="833"/>
        <pc:sldMkLst>
          <pc:docMk/>
          <pc:sldMk cId="2185924709" sldId="288"/>
        </pc:sldMkLst>
        <pc:picChg chg="add del mod">
          <ac:chgData name="Jasper Degraeuwe" userId="27bed195-a46e-430a-89e8-7739ff05d0f2" providerId="ADAL" clId="{52E32289-59A0-4B09-BA61-7EA722C2C319}" dt="2022-07-13T16:14:47.157" v="31"/>
          <ac:picMkLst>
            <pc:docMk/>
            <pc:sldMk cId="2185924709" sldId="288"/>
            <ac:picMk id="2" creationId="{9BE3E502-8916-8E7F-A22F-6E963BF4D272}"/>
          </ac:picMkLst>
        </pc:picChg>
        <pc:picChg chg="add del mod">
          <ac:chgData name="Jasper Degraeuwe" userId="27bed195-a46e-430a-89e8-7739ff05d0f2" providerId="ADAL" clId="{52E32289-59A0-4B09-BA61-7EA722C2C319}" dt="2022-07-13T16:15:09.657" v="33"/>
          <ac:picMkLst>
            <pc:docMk/>
            <pc:sldMk cId="2185924709" sldId="288"/>
            <ac:picMk id="3" creationId="{37F0D33C-8C64-FB3E-6FF3-FA6718437C2E}"/>
          </ac:picMkLst>
        </pc:picChg>
        <pc:picChg chg="del">
          <ac:chgData name="Jasper Degraeuwe" userId="27bed195-a46e-430a-89e8-7739ff05d0f2" providerId="ADAL" clId="{52E32289-59A0-4B09-BA61-7EA722C2C319}" dt="2022-07-13T15:40:30.621" v="0"/>
          <ac:picMkLst>
            <pc:docMk/>
            <pc:sldMk cId="2185924709" sldId="288"/>
            <ac:picMk id="4" creationId="{9EABA197-FA61-F203-63A8-FC9B3586A391}"/>
          </ac:picMkLst>
        </pc:picChg>
        <pc:picChg chg="add del mod">
          <ac:chgData name="Jasper Degraeuwe" userId="27bed195-a46e-430a-89e8-7739ff05d0f2" providerId="ADAL" clId="{52E32289-59A0-4B09-BA61-7EA722C2C319}" dt="2022-07-13T16:15:49.026" v="36"/>
          <ac:picMkLst>
            <pc:docMk/>
            <pc:sldMk cId="2185924709" sldId="288"/>
            <ac:picMk id="5" creationId="{8B73CEDB-9517-BF13-EB7E-4A0C9548FF08}"/>
          </ac:picMkLst>
        </pc:picChg>
        <pc:picChg chg="add del mod">
          <ac:chgData name="Jasper Degraeuwe" userId="27bed195-a46e-430a-89e8-7739ff05d0f2" providerId="ADAL" clId="{52E32289-59A0-4B09-BA61-7EA722C2C319}" dt="2022-07-13T16:15:59.377" v="38"/>
          <ac:picMkLst>
            <pc:docMk/>
            <pc:sldMk cId="2185924709" sldId="288"/>
            <ac:picMk id="9" creationId="{AAEA9B41-6001-5738-AF04-1D6D8B0911A8}"/>
          </ac:picMkLst>
        </pc:picChg>
        <pc:picChg chg="add del mod">
          <ac:chgData name="Jasper Degraeuwe" userId="27bed195-a46e-430a-89e8-7739ff05d0f2" providerId="ADAL" clId="{52E32289-59A0-4B09-BA61-7EA722C2C319}" dt="2022-07-13T16:18:14.633" v="41"/>
          <ac:picMkLst>
            <pc:docMk/>
            <pc:sldMk cId="2185924709" sldId="288"/>
            <ac:picMk id="10" creationId="{9A1F90D8-B854-1125-CFAF-209719CB770C}"/>
          </ac:picMkLst>
        </pc:picChg>
        <pc:picChg chg="add del mod">
          <ac:chgData name="Jasper Degraeuwe" userId="27bed195-a46e-430a-89e8-7739ff05d0f2" providerId="ADAL" clId="{52E32289-59A0-4B09-BA61-7EA722C2C319}" dt="2022-07-13T16:18:45.699" v="44"/>
          <ac:picMkLst>
            <pc:docMk/>
            <pc:sldMk cId="2185924709" sldId="288"/>
            <ac:picMk id="11" creationId="{BD2FDC74-A446-5471-9C80-8E0BBFBDE093}"/>
          </ac:picMkLst>
        </pc:picChg>
        <pc:picChg chg="add del mod">
          <ac:chgData name="Jasper Degraeuwe" userId="27bed195-a46e-430a-89e8-7739ff05d0f2" providerId="ADAL" clId="{52E32289-59A0-4B09-BA61-7EA722C2C319}" dt="2022-07-14T14:03:48.655" v="833"/>
          <ac:picMkLst>
            <pc:docMk/>
            <pc:sldMk cId="2185924709" sldId="288"/>
            <ac:picMk id="12" creationId="{FD3EFDF7-97AA-EDC1-5530-B5853B82F98E}"/>
          </ac:picMkLst>
        </pc:picChg>
      </pc:sldChg>
      <pc:sldChg chg="modTransition modNotesTx">
        <pc:chgData name="Jasper Degraeuwe" userId="27bed195-a46e-430a-89e8-7739ff05d0f2" providerId="ADAL" clId="{52E32289-59A0-4B09-BA61-7EA722C2C319}" dt="2022-07-14T14:03:48.655" v="833"/>
        <pc:sldMkLst>
          <pc:docMk/>
          <pc:sldMk cId="1538248249" sldId="289"/>
        </pc:sldMkLst>
      </pc:sldChg>
      <pc:sldChg chg="addSp delSp modSp modTransition modAnim">
        <pc:chgData name="Jasper Degraeuwe" userId="27bed195-a46e-430a-89e8-7739ff05d0f2" providerId="ADAL" clId="{52E32289-59A0-4B09-BA61-7EA722C2C319}" dt="2022-07-14T14:03:48.655" v="833"/>
        <pc:sldMkLst>
          <pc:docMk/>
          <pc:sldMk cId="3561027931" sldId="290"/>
        </pc:sldMkLst>
        <pc:picChg chg="add del mod">
          <ac:chgData name="Jasper Degraeuwe" userId="27bed195-a46e-430a-89e8-7739ff05d0f2" providerId="ADAL" clId="{52E32289-59A0-4B09-BA61-7EA722C2C319}" dt="2022-07-14T14:03:48.655" v="833"/>
          <ac:picMkLst>
            <pc:docMk/>
            <pc:sldMk cId="3561027931" sldId="290"/>
            <ac:picMk id="2" creationId="{47D68D46-DB59-36A8-2CF8-EA2E3EF1F8AB}"/>
          </ac:picMkLst>
        </pc:picChg>
        <pc:picChg chg="del">
          <ac:chgData name="Jasper Degraeuwe" userId="27bed195-a46e-430a-89e8-7739ff05d0f2" providerId="ADAL" clId="{52E32289-59A0-4B09-BA61-7EA722C2C319}" dt="2022-07-13T15:40:30.621" v="0"/>
          <ac:picMkLst>
            <pc:docMk/>
            <pc:sldMk cId="3561027931" sldId="290"/>
            <ac:picMk id="3" creationId="{00B90232-957E-9500-5D03-AE615A18C681}"/>
          </ac:picMkLst>
        </pc:picChg>
      </pc:sldChg>
      <pc:sldChg chg="modTransition">
        <pc:chgData name="Jasper Degraeuwe" userId="27bed195-a46e-430a-89e8-7739ff05d0f2" providerId="ADAL" clId="{52E32289-59A0-4B09-BA61-7EA722C2C319}" dt="2022-07-14T14:03:48.655" v="833"/>
        <pc:sldMkLst>
          <pc:docMk/>
          <pc:sldMk cId="2201585311" sldId="292"/>
        </pc:sldMkLst>
      </pc:sldChg>
      <pc:sldChg chg="modTransition">
        <pc:chgData name="Jasper Degraeuwe" userId="27bed195-a46e-430a-89e8-7739ff05d0f2" providerId="ADAL" clId="{52E32289-59A0-4B09-BA61-7EA722C2C319}" dt="2022-07-14T14:03:48.655" v="833"/>
        <pc:sldMkLst>
          <pc:docMk/>
          <pc:sldMk cId="2921261940" sldId="293"/>
        </pc:sldMkLst>
      </pc:sldChg>
      <pc:sldChg chg="addSp delSp modSp modTransition modAnim modNotesTx">
        <pc:chgData name="Jasper Degraeuwe" userId="27bed195-a46e-430a-89e8-7739ff05d0f2" providerId="ADAL" clId="{52E32289-59A0-4B09-BA61-7EA722C2C319}" dt="2022-07-14T14:03:48.655" v="833"/>
        <pc:sldMkLst>
          <pc:docMk/>
          <pc:sldMk cId="273545839" sldId="294"/>
        </pc:sldMkLst>
        <pc:picChg chg="add del mod">
          <ac:chgData name="Jasper Degraeuwe" userId="27bed195-a46e-430a-89e8-7739ff05d0f2" providerId="ADAL" clId="{52E32289-59A0-4B09-BA61-7EA722C2C319}" dt="2022-07-13T16:11:32.343" v="22"/>
          <ac:picMkLst>
            <pc:docMk/>
            <pc:sldMk cId="273545839" sldId="294"/>
            <ac:picMk id="2" creationId="{E400F94D-9536-4C68-CA82-B19568995213}"/>
          </ac:picMkLst>
        </pc:picChg>
        <pc:picChg chg="add del mod">
          <ac:chgData name="Jasper Degraeuwe" userId="27bed195-a46e-430a-89e8-7739ff05d0f2" providerId="ADAL" clId="{52E32289-59A0-4B09-BA61-7EA722C2C319}" dt="2022-07-13T16:12:18.694" v="24"/>
          <ac:picMkLst>
            <pc:docMk/>
            <pc:sldMk cId="273545839" sldId="294"/>
            <ac:picMk id="3" creationId="{FC55206C-D327-E2AB-CAA4-06DBC9B12FDA}"/>
          </ac:picMkLst>
        </pc:picChg>
        <pc:picChg chg="add del mod">
          <ac:chgData name="Jasper Degraeuwe" userId="27bed195-a46e-430a-89e8-7739ff05d0f2" providerId="ADAL" clId="{52E32289-59A0-4B09-BA61-7EA722C2C319}" dt="2022-07-13T16:13:14.916" v="26"/>
          <ac:picMkLst>
            <pc:docMk/>
            <pc:sldMk cId="273545839" sldId="294"/>
            <ac:picMk id="5" creationId="{EA43D12C-F9F0-3B85-F412-9EE28303B37C}"/>
          </ac:picMkLst>
        </pc:picChg>
        <pc:picChg chg="add del mod">
          <ac:chgData name="Jasper Degraeuwe" userId="27bed195-a46e-430a-89e8-7739ff05d0f2" providerId="ADAL" clId="{52E32289-59A0-4B09-BA61-7EA722C2C319}" dt="2022-07-13T16:14:12.946" v="28"/>
          <ac:picMkLst>
            <pc:docMk/>
            <pc:sldMk cId="273545839" sldId="294"/>
            <ac:picMk id="6" creationId="{8F05418B-079B-4AF8-7F49-EEAD2F2BC37A}"/>
          </ac:picMkLst>
        </pc:picChg>
        <pc:picChg chg="add del mod">
          <ac:chgData name="Jasper Degraeuwe" userId="27bed195-a46e-430a-89e8-7739ff05d0f2" providerId="ADAL" clId="{52E32289-59A0-4B09-BA61-7EA722C2C319}" dt="2022-07-13T16:14:36.447" v="30"/>
          <ac:picMkLst>
            <pc:docMk/>
            <pc:sldMk cId="273545839" sldId="294"/>
            <ac:picMk id="7" creationId="{B8BD3425-5A3E-3F42-FD25-57422281800F}"/>
          </ac:picMkLst>
        </pc:picChg>
        <pc:picChg chg="del">
          <ac:chgData name="Jasper Degraeuwe" userId="27bed195-a46e-430a-89e8-7739ff05d0f2" providerId="ADAL" clId="{52E32289-59A0-4B09-BA61-7EA722C2C319}" dt="2022-07-13T15:40:30.621" v="0"/>
          <ac:picMkLst>
            <pc:docMk/>
            <pc:sldMk cId="273545839" sldId="294"/>
            <ac:picMk id="10" creationId="{48C757E1-DFAD-0761-4B0C-4F23E00793AE}"/>
          </ac:picMkLst>
        </pc:picChg>
        <pc:picChg chg="add del mod">
          <ac:chgData name="Jasper Degraeuwe" userId="27bed195-a46e-430a-89e8-7739ff05d0f2" providerId="ADAL" clId="{52E32289-59A0-4B09-BA61-7EA722C2C319}" dt="2022-07-13T16:15:44.681" v="35"/>
          <ac:picMkLst>
            <pc:docMk/>
            <pc:sldMk cId="273545839" sldId="294"/>
            <ac:picMk id="11" creationId="{E64A4BA3-6187-2DA0-13DF-B312E3D7BEE4}"/>
          </ac:picMkLst>
        </pc:picChg>
        <pc:picChg chg="add del mod">
          <ac:chgData name="Jasper Degraeuwe" userId="27bed195-a46e-430a-89e8-7739ff05d0f2" providerId="ADAL" clId="{52E32289-59A0-4B09-BA61-7EA722C2C319}" dt="2022-07-13T16:17:59.454" v="40"/>
          <ac:picMkLst>
            <pc:docMk/>
            <pc:sldMk cId="273545839" sldId="294"/>
            <ac:picMk id="12" creationId="{E52E3257-99F9-A8FA-ECF3-203772CDE0A3}"/>
          </ac:picMkLst>
        </pc:picChg>
        <pc:picChg chg="add del mod">
          <ac:chgData name="Jasper Degraeuwe" userId="27bed195-a46e-430a-89e8-7739ff05d0f2" providerId="ADAL" clId="{52E32289-59A0-4B09-BA61-7EA722C2C319}" dt="2022-07-13T16:18:41.461" v="43"/>
          <ac:picMkLst>
            <pc:docMk/>
            <pc:sldMk cId="273545839" sldId="294"/>
            <ac:picMk id="13" creationId="{8D2352B9-16CC-01A1-33E4-C66177487175}"/>
          </ac:picMkLst>
        </pc:picChg>
        <pc:picChg chg="add del mod">
          <ac:chgData name="Jasper Degraeuwe" userId="27bed195-a46e-430a-89e8-7739ff05d0f2" providerId="ADAL" clId="{52E32289-59A0-4B09-BA61-7EA722C2C319}" dt="2022-07-14T14:03:48.655" v="833"/>
          <ac:picMkLst>
            <pc:docMk/>
            <pc:sldMk cId="273545839" sldId="294"/>
            <ac:picMk id="14" creationId="{215D2C91-5D4A-ADC9-374F-4019A27C935F}"/>
          </ac:picMkLst>
        </pc:picChg>
      </pc:sldChg>
      <pc:sldChg chg="addSp delSp modSp modTransition modAnim">
        <pc:chgData name="Jasper Degraeuwe" userId="27bed195-a46e-430a-89e8-7739ff05d0f2" providerId="ADAL" clId="{52E32289-59A0-4B09-BA61-7EA722C2C319}" dt="2022-07-14T14:03:48.655" v="833"/>
        <pc:sldMkLst>
          <pc:docMk/>
          <pc:sldMk cId="2487006176" sldId="296"/>
        </pc:sldMkLst>
        <pc:picChg chg="add del mod">
          <ac:chgData name="Jasper Degraeuwe" userId="27bed195-a46e-430a-89e8-7739ff05d0f2" providerId="ADAL" clId="{52E32289-59A0-4B09-BA61-7EA722C2C319}" dt="2022-07-14T14:03:48.655" v="833"/>
          <ac:picMkLst>
            <pc:docMk/>
            <pc:sldMk cId="2487006176" sldId="296"/>
            <ac:picMk id="2" creationId="{9143175C-5B85-B2FC-67BD-B518DF395758}"/>
          </ac:picMkLst>
        </pc:picChg>
        <pc:picChg chg="del">
          <ac:chgData name="Jasper Degraeuwe" userId="27bed195-a46e-430a-89e8-7739ff05d0f2" providerId="ADAL" clId="{52E32289-59A0-4B09-BA61-7EA722C2C319}" dt="2022-07-13T15:40:30.621" v="0"/>
          <ac:picMkLst>
            <pc:docMk/>
            <pc:sldMk cId="2487006176" sldId="296"/>
            <ac:picMk id="3" creationId="{2AE77954-C1B4-E236-52B1-4B1B6AB2CDA2}"/>
          </ac:picMkLst>
        </pc:picChg>
      </pc:sldChg>
      <pc:sldChg chg="addSp delSp modSp modTransition modAnim">
        <pc:chgData name="Jasper Degraeuwe" userId="27bed195-a46e-430a-89e8-7739ff05d0f2" providerId="ADAL" clId="{52E32289-59A0-4B09-BA61-7EA722C2C319}" dt="2022-07-14T14:03:48.655" v="833"/>
        <pc:sldMkLst>
          <pc:docMk/>
          <pc:sldMk cId="1683066980" sldId="297"/>
        </pc:sldMkLst>
        <pc:picChg chg="add del mod">
          <ac:chgData name="Jasper Degraeuwe" userId="27bed195-a46e-430a-89e8-7739ff05d0f2" providerId="ADAL" clId="{52E32289-59A0-4B09-BA61-7EA722C2C319}" dt="2022-07-14T14:03:48.655" v="833"/>
          <ac:picMkLst>
            <pc:docMk/>
            <pc:sldMk cId="1683066980" sldId="297"/>
            <ac:picMk id="2" creationId="{30152463-1250-0955-C0BC-F94D0B7AE3AA}"/>
          </ac:picMkLst>
        </pc:picChg>
        <pc:picChg chg="del">
          <ac:chgData name="Jasper Degraeuwe" userId="27bed195-a46e-430a-89e8-7739ff05d0f2" providerId="ADAL" clId="{52E32289-59A0-4B09-BA61-7EA722C2C319}" dt="2022-07-13T15:40:30.621" v="0"/>
          <ac:picMkLst>
            <pc:docMk/>
            <pc:sldMk cId="1683066980" sldId="297"/>
            <ac:picMk id="3" creationId="{D18C723D-E27C-AD2E-E4C8-65CBED618EE2}"/>
          </ac:picMkLst>
        </pc:picChg>
      </pc:sldChg>
      <pc:sldChg chg="addSp delSp modSp modTransition modAnim modNotesTx">
        <pc:chgData name="Jasper Degraeuwe" userId="27bed195-a46e-430a-89e8-7739ff05d0f2" providerId="ADAL" clId="{52E32289-59A0-4B09-BA61-7EA722C2C319}" dt="2022-07-14T14:03:48.655" v="833"/>
        <pc:sldMkLst>
          <pc:docMk/>
          <pc:sldMk cId="291134074" sldId="298"/>
        </pc:sldMkLst>
        <pc:picChg chg="add del mod">
          <ac:chgData name="Jasper Degraeuwe" userId="27bed195-a46e-430a-89e8-7739ff05d0f2" providerId="ADAL" clId="{52E32289-59A0-4B09-BA61-7EA722C2C319}" dt="2022-07-14T14:03:48.655" v="833"/>
          <ac:picMkLst>
            <pc:docMk/>
            <pc:sldMk cId="291134074" sldId="298"/>
            <ac:picMk id="2" creationId="{64448071-EA28-0F95-4510-909C2A3C0481}"/>
          </ac:picMkLst>
        </pc:picChg>
        <pc:picChg chg="del">
          <ac:chgData name="Jasper Degraeuwe" userId="27bed195-a46e-430a-89e8-7739ff05d0f2" providerId="ADAL" clId="{52E32289-59A0-4B09-BA61-7EA722C2C319}" dt="2022-07-13T15:40:30.621" v="0"/>
          <ac:picMkLst>
            <pc:docMk/>
            <pc:sldMk cId="291134074" sldId="298"/>
            <ac:picMk id="3" creationId="{05040F2B-98AF-FE00-249F-12E58EEB50D2}"/>
          </ac:picMkLst>
        </pc:picChg>
      </pc:sldChg>
      <pc:sldChg chg="addSp delSp modSp modTransition modAnim">
        <pc:chgData name="Jasper Degraeuwe" userId="27bed195-a46e-430a-89e8-7739ff05d0f2" providerId="ADAL" clId="{52E32289-59A0-4B09-BA61-7EA722C2C319}" dt="2022-07-14T14:03:48.655" v="833"/>
        <pc:sldMkLst>
          <pc:docMk/>
          <pc:sldMk cId="1532301793" sldId="299"/>
        </pc:sldMkLst>
        <pc:picChg chg="add del mod">
          <ac:chgData name="Jasper Degraeuwe" userId="27bed195-a46e-430a-89e8-7739ff05d0f2" providerId="ADAL" clId="{52E32289-59A0-4B09-BA61-7EA722C2C319}" dt="2022-07-14T14:03:48.655" v="833"/>
          <ac:picMkLst>
            <pc:docMk/>
            <pc:sldMk cId="1532301793" sldId="299"/>
            <ac:picMk id="2" creationId="{45D2C7A2-298E-E485-3D8C-E36C1A0F5D0D}"/>
          </ac:picMkLst>
        </pc:picChg>
        <pc:picChg chg="del">
          <ac:chgData name="Jasper Degraeuwe" userId="27bed195-a46e-430a-89e8-7739ff05d0f2" providerId="ADAL" clId="{52E32289-59A0-4B09-BA61-7EA722C2C319}" dt="2022-07-13T15:40:30.621" v="0"/>
          <ac:picMkLst>
            <pc:docMk/>
            <pc:sldMk cId="1532301793" sldId="299"/>
            <ac:picMk id="4" creationId="{9FD16C82-6117-181E-7D92-0947699C9671}"/>
          </ac:picMkLst>
        </pc:picChg>
      </pc:sldChg>
      <pc:sldChg chg="addSp delSp modSp modTransition modAnim">
        <pc:chgData name="Jasper Degraeuwe" userId="27bed195-a46e-430a-89e8-7739ff05d0f2" providerId="ADAL" clId="{52E32289-59A0-4B09-BA61-7EA722C2C319}" dt="2022-07-14T14:03:48.655" v="833"/>
        <pc:sldMkLst>
          <pc:docMk/>
          <pc:sldMk cId="3216518067" sldId="300"/>
        </pc:sldMkLst>
        <pc:picChg chg="del">
          <ac:chgData name="Jasper Degraeuwe" userId="27bed195-a46e-430a-89e8-7739ff05d0f2" providerId="ADAL" clId="{52E32289-59A0-4B09-BA61-7EA722C2C319}" dt="2022-07-13T15:40:30.621" v="0"/>
          <ac:picMkLst>
            <pc:docMk/>
            <pc:sldMk cId="3216518067" sldId="300"/>
            <ac:picMk id="2" creationId="{B1AF0A5E-9F38-33D1-99E0-B3D95398FA48}"/>
          </ac:picMkLst>
        </pc:picChg>
        <pc:picChg chg="add del mod">
          <ac:chgData name="Jasper Degraeuwe" userId="27bed195-a46e-430a-89e8-7739ff05d0f2" providerId="ADAL" clId="{52E32289-59A0-4B09-BA61-7EA722C2C319}" dt="2022-07-14T14:03:48.655" v="833"/>
          <ac:picMkLst>
            <pc:docMk/>
            <pc:sldMk cId="3216518067" sldId="300"/>
            <ac:picMk id="3" creationId="{13F8F65C-82FC-E9FC-77E5-0191A11CEC66}"/>
          </ac:picMkLst>
        </pc:picChg>
      </pc:sldChg>
      <pc:sldChg chg="modTransition">
        <pc:chgData name="Jasper Degraeuwe" userId="27bed195-a46e-430a-89e8-7739ff05d0f2" providerId="ADAL" clId="{52E32289-59A0-4B09-BA61-7EA722C2C319}" dt="2022-07-14T14:03:48.655" v="833"/>
        <pc:sldMkLst>
          <pc:docMk/>
          <pc:sldMk cId="91903808" sldId="301"/>
        </pc:sldMkLst>
      </pc:sldChg>
      <pc:sldChg chg="modTransition">
        <pc:chgData name="Jasper Degraeuwe" userId="27bed195-a46e-430a-89e8-7739ff05d0f2" providerId="ADAL" clId="{52E32289-59A0-4B09-BA61-7EA722C2C319}" dt="2022-07-14T14:03:48.655" v="833"/>
        <pc:sldMkLst>
          <pc:docMk/>
          <pc:sldMk cId="3971359865" sldId="302"/>
        </pc:sldMkLst>
      </pc:sldChg>
      <pc:sldChg chg="addSp delSp modSp modTransition modAnim">
        <pc:chgData name="Jasper Degraeuwe" userId="27bed195-a46e-430a-89e8-7739ff05d0f2" providerId="ADAL" clId="{52E32289-59A0-4B09-BA61-7EA722C2C319}" dt="2022-07-14T14:03:48.655" v="833"/>
        <pc:sldMkLst>
          <pc:docMk/>
          <pc:sldMk cId="628436418" sldId="303"/>
        </pc:sldMkLst>
        <pc:picChg chg="add del mod">
          <ac:chgData name="Jasper Degraeuwe" userId="27bed195-a46e-430a-89e8-7739ff05d0f2" providerId="ADAL" clId="{52E32289-59A0-4B09-BA61-7EA722C2C319}" dt="2022-07-14T14:03:48.655" v="833"/>
          <ac:picMkLst>
            <pc:docMk/>
            <pc:sldMk cId="628436418" sldId="303"/>
            <ac:picMk id="2" creationId="{04440451-3E54-41EF-66C8-4B5FC6B6F0E8}"/>
          </ac:picMkLst>
        </pc:picChg>
        <pc:picChg chg="del">
          <ac:chgData name="Jasper Degraeuwe" userId="27bed195-a46e-430a-89e8-7739ff05d0f2" providerId="ADAL" clId="{52E32289-59A0-4B09-BA61-7EA722C2C319}" dt="2022-07-13T15:40:30.621" v="0"/>
          <ac:picMkLst>
            <pc:docMk/>
            <pc:sldMk cId="628436418" sldId="303"/>
            <ac:picMk id="3" creationId="{E6503E56-A771-2BEF-E831-40E831C60985}"/>
          </ac:picMkLst>
        </pc:picChg>
      </pc:sldChg>
      <pc:sldChg chg="addSp delSp modSp modTransition modAnim">
        <pc:chgData name="Jasper Degraeuwe" userId="27bed195-a46e-430a-89e8-7739ff05d0f2" providerId="ADAL" clId="{52E32289-59A0-4B09-BA61-7EA722C2C319}" dt="2022-07-14T14:03:48.655" v="833"/>
        <pc:sldMkLst>
          <pc:docMk/>
          <pc:sldMk cId="3584402657" sldId="304"/>
        </pc:sldMkLst>
        <pc:picChg chg="del">
          <ac:chgData name="Jasper Degraeuwe" userId="27bed195-a46e-430a-89e8-7739ff05d0f2" providerId="ADAL" clId="{52E32289-59A0-4B09-BA61-7EA722C2C319}" dt="2022-07-13T15:40:30.621" v="0"/>
          <ac:picMkLst>
            <pc:docMk/>
            <pc:sldMk cId="3584402657" sldId="304"/>
            <ac:picMk id="2" creationId="{84004632-3229-C94E-45B1-A0EC1CE68408}"/>
          </ac:picMkLst>
        </pc:picChg>
        <pc:picChg chg="add del mod">
          <ac:chgData name="Jasper Degraeuwe" userId="27bed195-a46e-430a-89e8-7739ff05d0f2" providerId="ADAL" clId="{52E32289-59A0-4B09-BA61-7EA722C2C319}" dt="2022-07-14T14:03:48.655" v="833"/>
          <ac:picMkLst>
            <pc:docMk/>
            <pc:sldMk cId="3584402657" sldId="304"/>
            <ac:picMk id="3" creationId="{D63FE7C4-E644-8C32-1D73-1A9717B0F1A1}"/>
          </ac:picMkLst>
        </pc:picChg>
      </pc:sldChg>
      <pc:sldChg chg="addSp delSp modSp modTransition modAnim">
        <pc:chgData name="Jasper Degraeuwe" userId="27bed195-a46e-430a-89e8-7739ff05d0f2" providerId="ADAL" clId="{52E32289-59A0-4B09-BA61-7EA722C2C319}" dt="2022-07-14T14:03:48.655" v="833"/>
        <pc:sldMkLst>
          <pc:docMk/>
          <pc:sldMk cId="4215314223" sldId="305"/>
        </pc:sldMkLst>
        <pc:picChg chg="del">
          <ac:chgData name="Jasper Degraeuwe" userId="27bed195-a46e-430a-89e8-7739ff05d0f2" providerId="ADAL" clId="{52E32289-59A0-4B09-BA61-7EA722C2C319}" dt="2022-07-13T15:40:30.621" v="0"/>
          <ac:picMkLst>
            <pc:docMk/>
            <pc:sldMk cId="4215314223" sldId="305"/>
            <ac:picMk id="2" creationId="{0DF47220-0633-47CB-D494-4ADDD2B044C9}"/>
          </ac:picMkLst>
        </pc:picChg>
        <pc:picChg chg="add del mod">
          <ac:chgData name="Jasper Degraeuwe" userId="27bed195-a46e-430a-89e8-7739ff05d0f2" providerId="ADAL" clId="{52E32289-59A0-4B09-BA61-7EA722C2C319}" dt="2022-07-14T14:03:48.655" v="833"/>
          <ac:picMkLst>
            <pc:docMk/>
            <pc:sldMk cId="4215314223" sldId="305"/>
            <ac:picMk id="3" creationId="{EBA88E97-AE73-612F-B1A0-2E8BAA75B177}"/>
          </ac:picMkLst>
        </pc:picChg>
      </pc:sldChg>
      <pc:sldChg chg="addSp delSp modSp modTransition modAnim modNotesTx">
        <pc:chgData name="Jasper Degraeuwe" userId="27bed195-a46e-430a-89e8-7739ff05d0f2" providerId="ADAL" clId="{52E32289-59A0-4B09-BA61-7EA722C2C319}" dt="2022-07-14T14:03:48.655" v="833"/>
        <pc:sldMkLst>
          <pc:docMk/>
          <pc:sldMk cId="2879276033" sldId="308"/>
        </pc:sldMkLst>
        <pc:picChg chg="del">
          <ac:chgData name="Jasper Degraeuwe" userId="27bed195-a46e-430a-89e8-7739ff05d0f2" providerId="ADAL" clId="{52E32289-59A0-4B09-BA61-7EA722C2C319}" dt="2022-07-13T15:40:30.621" v="0"/>
          <ac:picMkLst>
            <pc:docMk/>
            <pc:sldMk cId="2879276033" sldId="308"/>
            <ac:picMk id="2" creationId="{304CE396-93F0-C0C1-8821-EC24D5D547FB}"/>
          </ac:picMkLst>
        </pc:picChg>
        <pc:picChg chg="add del mod">
          <ac:chgData name="Jasper Degraeuwe" userId="27bed195-a46e-430a-89e8-7739ff05d0f2" providerId="ADAL" clId="{52E32289-59A0-4B09-BA61-7EA722C2C319}" dt="2022-07-14T14:03:48.655" v="833"/>
          <ac:picMkLst>
            <pc:docMk/>
            <pc:sldMk cId="2879276033" sldId="308"/>
            <ac:picMk id="3" creationId="{E38B31C7-AAB2-6836-6514-C8349AB8D138}"/>
          </ac:picMkLst>
        </pc:picChg>
      </pc:sldChg>
      <pc:sldChg chg="addSp delSp modSp modTransition modAnim modNotesTx">
        <pc:chgData name="Jasper Degraeuwe" userId="27bed195-a46e-430a-89e8-7739ff05d0f2" providerId="ADAL" clId="{52E32289-59A0-4B09-BA61-7EA722C2C319}" dt="2022-07-14T14:03:48.655" v="833"/>
        <pc:sldMkLst>
          <pc:docMk/>
          <pc:sldMk cId="464761576" sldId="309"/>
        </pc:sldMkLst>
        <pc:picChg chg="del">
          <ac:chgData name="Jasper Degraeuwe" userId="27bed195-a46e-430a-89e8-7739ff05d0f2" providerId="ADAL" clId="{52E32289-59A0-4B09-BA61-7EA722C2C319}" dt="2022-07-13T15:40:30.621" v="0"/>
          <ac:picMkLst>
            <pc:docMk/>
            <pc:sldMk cId="464761576" sldId="309"/>
            <ac:picMk id="2" creationId="{0F44A8B2-2AEF-4873-27A2-915747115E31}"/>
          </ac:picMkLst>
        </pc:picChg>
        <pc:picChg chg="add del mod">
          <ac:chgData name="Jasper Degraeuwe" userId="27bed195-a46e-430a-89e8-7739ff05d0f2" providerId="ADAL" clId="{52E32289-59A0-4B09-BA61-7EA722C2C319}" dt="2022-07-14T14:03:48.655" v="833"/>
          <ac:picMkLst>
            <pc:docMk/>
            <pc:sldMk cId="464761576" sldId="309"/>
            <ac:picMk id="3" creationId="{935B6381-B0D6-12D5-AF11-E0CB84154F2A}"/>
          </ac:picMkLst>
        </pc:picChg>
      </pc:sldChg>
      <pc:sldChg chg="modTransition">
        <pc:chgData name="Jasper Degraeuwe" userId="27bed195-a46e-430a-89e8-7739ff05d0f2" providerId="ADAL" clId="{52E32289-59A0-4B09-BA61-7EA722C2C319}" dt="2022-07-14T14:03:48.655" v="833"/>
        <pc:sldMkLst>
          <pc:docMk/>
          <pc:sldMk cId="404585139" sldId="312"/>
        </pc:sldMkLst>
      </pc:sldChg>
      <pc:sldChg chg="modTransition">
        <pc:chgData name="Jasper Degraeuwe" userId="27bed195-a46e-430a-89e8-7739ff05d0f2" providerId="ADAL" clId="{52E32289-59A0-4B09-BA61-7EA722C2C319}" dt="2022-07-14T14:03:48.655" v="833"/>
        <pc:sldMkLst>
          <pc:docMk/>
          <pc:sldMk cId="1079809344" sldId="313"/>
        </pc:sldMkLst>
      </pc:sldChg>
      <pc:sldChg chg="modTransition">
        <pc:chgData name="Jasper Degraeuwe" userId="27bed195-a46e-430a-89e8-7739ff05d0f2" providerId="ADAL" clId="{52E32289-59A0-4B09-BA61-7EA722C2C319}" dt="2022-07-14T14:03:48.655" v="833"/>
        <pc:sldMkLst>
          <pc:docMk/>
          <pc:sldMk cId="138055736" sldId="314"/>
        </pc:sldMkLst>
      </pc:sldChg>
      <pc:sldChg chg="modTransition">
        <pc:chgData name="Jasper Degraeuwe" userId="27bed195-a46e-430a-89e8-7739ff05d0f2" providerId="ADAL" clId="{52E32289-59A0-4B09-BA61-7EA722C2C319}" dt="2022-07-14T14:03:48.655" v="833"/>
        <pc:sldMkLst>
          <pc:docMk/>
          <pc:sldMk cId="2292229888" sldId="315"/>
        </pc:sldMkLst>
      </pc:sldChg>
      <pc:sldChg chg="modTransition">
        <pc:chgData name="Jasper Degraeuwe" userId="27bed195-a46e-430a-89e8-7739ff05d0f2" providerId="ADAL" clId="{52E32289-59A0-4B09-BA61-7EA722C2C319}" dt="2022-07-14T14:03:48.655" v="833"/>
        <pc:sldMkLst>
          <pc:docMk/>
          <pc:sldMk cId="3417009534" sldId="316"/>
        </pc:sldMkLst>
      </pc:sldChg>
      <pc:sldChg chg="modTransition">
        <pc:chgData name="Jasper Degraeuwe" userId="27bed195-a46e-430a-89e8-7739ff05d0f2" providerId="ADAL" clId="{52E32289-59A0-4B09-BA61-7EA722C2C319}" dt="2022-07-14T14:03:48.655" v="833"/>
        <pc:sldMkLst>
          <pc:docMk/>
          <pc:sldMk cId="1052115166" sldId="317"/>
        </pc:sldMkLst>
      </pc:sldChg>
      <pc:sldChg chg="modTransition">
        <pc:chgData name="Jasper Degraeuwe" userId="27bed195-a46e-430a-89e8-7739ff05d0f2" providerId="ADAL" clId="{52E32289-59A0-4B09-BA61-7EA722C2C319}" dt="2022-07-14T14:03:48.655" v="833"/>
        <pc:sldMkLst>
          <pc:docMk/>
          <pc:sldMk cId="668137014" sldId="318"/>
        </pc:sldMkLst>
      </pc:sldChg>
      <pc:sldChg chg="modTransition">
        <pc:chgData name="Jasper Degraeuwe" userId="27bed195-a46e-430a-89e8-7739ff05d0f2" providerId="ADAL" clId="{52E32289-59A0-4B09-BA61-7EA722C2C319}" dt="2022-07-14T14:03:48.655" v="833"/>
        <pc:sldMkLst>
          <pc:docMk/>
          <pc:sldMk cId="2557069441" sldId="319"/>
        </pc:sldMkLst>
      </pc:sldChg>
      <pc:sldChg chg="modTransition">
        <pc:chgData name="Jasper Degraeuwe" userId="27bed195-a46e-430a-89e8-7739ff05d0f2" providerId="ADAL" clId="{52E32289-59A0-4B09-BA61-7EA722C2C319}" dt="2022-07-14T14:03:48.655" v="833"/>
        <pc:sldMkLst>
          <pc:docMk/>
          <pc:sldMk cId="1967591807" sldId="320"/>
        </pc:sldMkLst>
      </pc:sldChg>
      <pc:sldChg chg="modTransition">
        <pc:chgData name="Jasper Degraeuwe" userId="27bed195-a46e-430a-89e8-7739ff05d0f2" providerId="ADAL" clId="{52E32289-59A0-4B09-BA61-7EA722C2C319}" dt="2022-07-14T14:03:48.655" v="833"/>
        <pc:sldMkLst>
          <pc:docMk/>
          <pc:sldMk cId="1273761058" sldId="321"/>
        </pc:sldMkLst>
      </pc:sldChg>
      <pc:sldChg chg="modTransition">
        <pc:chgData name="Jasper Degraeuwe" userId="27bed195-a46e-430a-89e8-7739ff05d0f2" providerId="ADAL" clId="{52E32289-59A0-4B09-BA61-7EA722C2C319}" dt="2022-07-14T14:03:48.655" v="833"/>
        <pc:sldMkLst>
          <pc:docMk/>
          <pc:sldMk cId="1793608351" sldId="322"/>
        </pc:sldMkLst>
      </pc:sldChg>
      <pc:sldChg chg="addSp delSp modSp modTransition modAnim">
        <pc:chgData name="Jasper Degraeuwe" userId="27bed195-a46e-430a-89e8-7739ff05d0f2" providerId="ADAL" clId="{52E32289-59A0-4B09-BA61-7EA722C2C319}" dt="2022-07-14T14:03:48.655" v="833"/>
        <pc:sldMkLst>
          <pc:docMk/>
          <pc:sldMk cId="1155331850" sldId="323"/>
        </pc:sldMkLst>
        <pc:picChg chg="del">
          <ac:chgData name="Jasper Degraeuwe" userId="27bed195-a46e-430a-89e8-7739ff05d0f2" providerId="ADAL" clId="{52E32289-59A0-4B09-BA61-7EA722C2C319}" dt="2022-07-13T15:40:30.621" v="0"/>
          <ac:picMkLst>
            <pc:docMk/>
            <pc:sldMk cId="1155331850" sldId="323"/>
            <ac:picMk id="3" creationId="{AB1B9414-5E83-329A-DB56-E67F917222CD}"/>
          </ac:picMkLst>
        </pc:picChg>
        <pc:picChg chg="add del mod">
          <ac:chgData name="Jasper Degraeuwe" userId="27bed195-a46e-430a-89e8-7739ff05d0f2" providerId="ADAL" clId="{52E32289-59A0-4B09-BA61-7EA722C2C319}" dt="2022-07-14T14:03:48.655" v="833"/>
          <ac:picMkLst>
            <pc:docMk/>
            <pc:sldMk cId="1155331850" sldId="323"/>
            <ac:picMk id="4" creationId="{5F50C595-9F22-007D-6FAF-4FCBC5B81396}"/>
          </ac:picMkLst>
        </pc:picChg>
      </pc:sldChg>
      <pc:sldChg chg="addSp delSp modSp modTransition modAnim">
        <pc:chgData name="Jasper Degraeuwe" userId="27bed195-a46e-430a-89e8-7739ff05d0f2" providerId="ADAL" clId="{52E32289-59A0-4B09-BA61-7EA722C2C319}" dt="2022-07-14T14:03:48.655" v="833"/>
        <pc:sldMkLst>
          <pc:docMk/>
          <pc:sldMk cId="546904167" sldId="324"/>
        </pc:sldMkLst>
        <pc:picChg chg="del">
          <ac:chgData name="Jasper Degraeuwe" userId="27bed195-a46e-430a-89e8-7739ff05d0f2" providerId="ADAL" clId="{52E32289-59A0-4B09-BA61-7EA722C2C319}" dt="2022-07-13T15:40:30.621" v="0"/>
          <ac:picMkLst>
            <pc:docMk/>
            <pc:sldMk cId="546904167" sldId="324"/>
            <ac:picMk id="3" creationId="{528B3517-1BE0-B99B-75C9-B78822A25F8E}"/>
          </ac:picMkLst>
        </pc:picChg>
        <pc:picChg chg="add del mod">
          <ac:chgData name="Jasper Degraeuwe" userId="27bed195-a46e-430a-89e8-7739ff05d0f2" providerId="ADAL" clId="{52E32289-59A0-4B09-BA61-7EA722C2C319}" dt="2022-07-14T14:03:48.655" v="833"/>
          <ac:picMkLst>
            <pc:docMk/>
            <pc:sldMk cId="546904167" sldId="324"/>
            <ac:picMk id="4" creationId="{2376BAAE-09E9-AE39-7A2C-8B03C0B817B4}"/>
          </ac:picMkLst>
        </pc:picChg>
      </pc:sldChg>
      <pc:sldChg chg="addSp delSp modSp modTransition modAnim">
        <pc:chgData name="Jasper Degraeuwe" userId="27bed195-a46e-430a-89e8-7739ff05d0f2" providerId="ADAL" clId="{52E32289-59A0-4B09-BA61-7EA722C2C319}" dt="2022-07-14T14:03:48.655" v="833"/>
        <pc:sldMkLst>
          <pc:docMk/>
          <pc:sldMk cId="3678129468" sldId="325"/>
        </pc:sldMkLst>
        <pc:picChg chg="del">
          <ac:chgData name="Jasper Degraeuwe" userId="27bed195-a46e-430a-89e8-7739ff05d0f2" providerId="ADAL" clId="{52E32289-59A0-4B09-BA61-7EA722C2C319}" dt="2022-07-13T15:40:30.621" v="0"/>
          <ac:picMkLst>
            <pc:docMk/>
            <pc:sldMk cId="3678129468" sldId="325"/>
            <ac:picMk id="3" creationId="{EBCE514E-AA1B-135C-6D4E-BF4B907F98C6}"/>
          </ac:picMkLst>
        </pc:picChg>
        <pc:picChg chg="add del mod">
          <ac:chgData name="Jasper Degraeuwe" userId="27bed195-a46e-430a-89e8-7739ff05d0f2" providerId="ADAL" clId="{52E32289-59A0-4B09-BA61-7EA722C2C319}" dt="2022-07-14T14:03:48.655" v="833"/>
          <ac:picMkLst>
            <pc:docMk/>
            <pc:sldMk cId="3678129468" sldId="325"/>
            <ac:picMk id="4" creationId="{693F38D0-864C-9B28-FC98-96A30B8B26BF}"/>
          </ac:picMkLst>
        </pc:picChg>
      </pc:sldChg>
      <pc:sldChg chg="addSp delSp modSp modTransition modAnim modNotesTx">
        <pc:chgData name="Jasper Degraeuwe" userId="27bed195-a46e-430a-89e8-7739ff05d0f2" providerId="ADAL" clId="{52E32289-59A0-4B09-BA61-7EA722C2C319}" dt="2022-07-14T14:03:48.655" v="833"/>
        <pc:sldMkLst>
          <pc:docMk/>
          <pc:sldMk cId="1890938781" sldId="326"/>
        </pc:sldMkLst>
        <pc:picChg chg="del">
          <ac:chgData name="Jasper Degraeuwe" userId="27bed195-a46e-430a-89e8-7739ff05d0f2" providerId="ADAL" clId="{52E32289-59A0-4B09-BA61-7EA722C2C319}" dt="2022-07-13T15:40:30.621" v="0"/>
          <ac:picMkLst>
            <pc:docMk/>
            <pc:sldMk cId="1890938781" sldId="326"/>
            <ac:picMk id="3" creationId="{81B83FC9-542E-D5C5-234A-1801C5954936}"/>
          </ac:picMkLst>
        </pc:picChg>
        <pc:picChg chg="add del mod">
          <ac:chgData name="Jasper Degraeuwe" userId="27bed195-a46e-430a-89e8-7739ff05d0f2" providerId="ADAL" clId="{52E32289-59A0-4B09-BA61-7EA722C2C319}" dt="2022-07-14T14:03:48.655" v="833"/>
          <ac:picMkLst>
            <pc:docMk/>
            <pc:sldMk cId="1890938781" sldId="326"/>
            <ac:picMk id="4" creationId="{9CB76387-F795-6C12-AF59-CCFB01B08CB1}"/>
          </ac:picMkLst>
        </pc:picChg>
      </pc:sldChg>
      <pc:sldChg chg="modTransition">
        <pc:chgData name="Jasper Degraeuwe" userId="27bed195-a46e-430a-89e8-7739ff05d0f2" providerId="ADAL" clId="{52E32289-59A0-4B09-BA61-7EA722C2C319}" dt="2022-07-14T14:03:48.655" v="833"/>
        <pc:sldMkLst>
          <pc:docMk/>
          <pc:sldMk cId="3442214552" sldId="327"/>
        </pc:sldMkLst>
      </pc:sldChg>
      <pc:sldChg chg="modTransition">
        <pc:chgData name="Jasper Degraeuwe" userId="27bed195-a46e-430a-89e8-7739ff05d0f2" providerId="ADAL" clId="{52E32289-59A0-4B09-BA61-7EA722C2C319}" dt="2022-07-14T14:03:48.655" v="833"/>
        <pc:sldMkLst>
          <pc:docMk/>
          <pc:sldMk cId="1003082510" sldId="328"/>
        </pc:sldMkLst>
      </pc:sldChg>
      <pc:sldChg chg="addSp delSp modSp modTransition modAnim">
        <pc:chgData name="Jasper Degraeuwe" userId="27bed195-a46e-430a-89e8-7739ff05d0f2" providerId="ADAL" clId="{52E32289-59A0-4B09-BA61-7EA722C2C319}" dt="2022-07-14T14:03:48.655" v="833"/>
        <pc:sldMkLst>
          <pc:docMk/>
          <pc:sldMk cId="1833072755" sldId="329"/>
        </pc:sldMkLst>
        <pc:picChg chg="add del mod">
          <ac:chgData name="Jasper Degraeuwe" userId="27bed195-a46e-430a-89e8-7739ff05d0f2" providerId="ADAL" clId="{52E32289-59A0-4B09-BA61-7EA722C2C319}" dt="2022-07-14T14:03:48.655" v="833"/>
          <ac:picMkLst>
            <pc:docMk/>
            <pc:sldMk cId="1833072755" sldId="329"/>
            <ac:picMk id="3" creationId="{C8B0814B-FAAF-CE6F-039E-B17D52F066C3}"/>
          </ac:picMkLst>
        </pc:picChg>
        <pc:picChg chg="del">
          <ac:chgData name="Jasper Degraeuwe" userId="27bed195-a46e-430a-89e8-7739ff05d0f2" providerId="ADAL" clId="{52E32289-59A0-4B09-BA61-7EA722C2C319}" dt="2022-07-13T15:40:30.621" v="0"/>
          <ac:picMkLst>
            <pc:docMk/>
            <pc:sldMk cId="1833072755" sldId="329"/>
            <ac:picMk id="5" creationId="{B2E0499A-E2DA-14DF-D8D2-B8237878EEC1}"/>
          </ac:picMkLst>
        </pc:picChg>
      </pc:sldChg>
      <pc:sldChg chg="addSp delSp modSp modTransition modAnim">
        <pc:chgData name="Jasper Degraeuwe" userId="27bed195-a46e-430a-89e8-7739ff05d0f2" providerId="ADAL" clId="{52E32289-59A0-4B09-BA61-7EA722C2C319}" dt="2022-07-14T14:03:48.655" v="833"/>
        <pc:sldMkLst>
          <pc:docMk/>
          <pc:sldMk cId="1773876788" sldId="330"/>
        </pc:sldMkLst>
        <pc:picChg chg="del">
          <ac:chgData name="Jasper Degraeuwe" userId="27bed195-a46e-430a-89e8-7739ff05d0f2" providerId="ADAL" clId="{52E32289-59A0-4B09-BA61-7EA722C2C319}" dt="2022-07-13T15:40:30.621" v="0"/>
          <ac:picMkLst>
            <pc:docMk/>
            <pc:sldMk cId="1773876788" sldId="330"/>
            <ac:picMk id="2" creationId="{F15A577D-8AC6-D93D-2531-D6C9D8ED9658}"/>
          </ac:picMkLst>
        </pc:picChg>
        <pc:picChg chg="add del mod">
          <ac:chgData name="Jasper Degraeuwe" userId="27bed195-a46e-430a-89e8-7739ff05d0f2" providerId="ADAL" clId="{52E32289-59A0-4B09-BA61-7EA722C2C319}" dt="2022-07-14T14:03:48.655" v="833"/>
          <ac:picMkLst>
            <pc:docMk/>
            <pc:sldMk cId="1773876788" sldId="330"/>
            <ac:picMk id="3" creationId="{4B5D781C-96B0-A598-F1C5-92AC2C90DAF8}"/>
          </ac:picMkLst>
        </pc:picChg>
      </pc:sldChg>
      <pc:sldChg chg="addSp delSp modSp modTransition modAnim modNotesTx">
        <pc:chgData name="Jasper Degraeuwe" userId="27bed195-a46e-430a-89e8-7739ff05d0f2" providerId="ADAL" clId="{52E32289-59A0-4B09-BA61-7EA722C2C319}" dt="2022-07-14T14:03:48.655" v="833"/>
        <pc:sldMkLst>
          <pc:docMk/>
          <pc:sldMk cId="3073593039" sldId="331"/>
        </pc:sldMkLst>
        <pc:picChg chg="del">
          <ac:chgData name="Jasper Degraeuwe" userId="27bed195-a46e-430a-89e8-7739ff05d0f2" providerId="ADAL" clId="{52E32289-59A0-4B09-BA61-7EA722C2C319}" dt="2022-07-13T15:40:30.621" v="0"/>
          <ac:picMkLst>
            <pc:docMk/>
            <pc:sldMk cId="3073593039" sldId="331"/>
            <ac:picMk id="3" creationId="{294F79CF-13F9-D1D7-8709-F693A34688DA}"/>
          </ac:picMkLst>
        </pc:picChg>
        <pc:picChg chg="add del mod">
          <ac:chgData name="Jasper Degraeuwe" userId="27bed195-a46e-430a-89e8-7739ff05d0f2" providerId="ADAL" clId="{52E32289-59A0-4B09-BA61-7EA722C2C319}" dt="2022-07-14T14:03:48.655" v="833"/>
          <ac:picMkLst>
            <pc:docMk/>
            <pc:sldMk cId="3073593039" sldId="331"/>
            <ac:picMk id="4" creationId="{5F2D3A74-F3C4-6F88-5A6A-200890CB2924}"/>
          </ac:picMkLst>
        </pc:picChg>
      </pc:sldChg>
    </pc:docChg>
  </pc:docChgLst>
  <pc:docChgLst>
    <pc:chgData name="Jasper Degraeuwe" userId="27bed195-a46e-430a-89e8-7739ff05d0f2" providerId="ADAL" clId="{89100AEF-9280-4718-AD82-F1D09697C790}"/>
    <pc:docChg chg="undo custSel modSld">
      <pc:chgData name="Jasper Degraeuwe" userId="27bed195-a46e-430a-89e8-7739ff05d0f2" providerId="ADAL" clId="{89100AEF-9280-4718-AD82-F1D09697C790}" dt="2022-07-13T12:00:41.749" v="1855" actId="313"/>
      <pc:docMkLst>
        <pc:docMk/>
      </pc:docMkLst>
      <pc:sldChg chg="addSp delSp modSp modTransition modAnim modNotesTx">
        <pc:chgData name="Jasper Degraeuwe" userId="27bed195-a46e-430a-89e8-7739ff05d0f2" providerId="ADAL" clId="{89100AEF-9280-4718-AD82-F1D09697C790}" dt="2022-07-13T11:49:35.603" v="1241" actId="20577"/>
        <pc:sldMkLst>
          <pc:docMk/>
          <pc:sldMk cId="3355618083" sldId="256"/>
        </pc:sldMkLst>
        <pc:picChg chg="add del mod">
          <ac:chgData name="Jasper Degraeuwe" userId="27bed195-a46e-430a-89e8-7739ff05d0f2" providerId="ADAL" clId="{89100AEF-9280-4718-AD82-F1D09697C790}" dt="2022-07-13T09:13:51.917" v="1"/>
          <ac:picMkLst>
            <pc:docMk/>
            <pc:sldMk cId="3355618083" sldId="256"/>
            <ac:picMk id="2" creationId="{7B01479B-653A-452E-D853-F8EA4755F4FF}"/>
          </ac:picMkLst>
        </pc:picChg>
        <pc:picChg chg="add del mod">
          <ac:chgData name="Jasper Degraeuwe" userId="27bed195-a46e-430a-89e8-7739ff05d0f2" providerId="ADAL" clId="{89100AEF-9280-4718-AD82-F1D09697C790}" dt="2022-07-13T09:47:30.837" v="26"/>
          <ac:picMkLst>
            <pc:docMk/>
            <pc:sldMk cId="3355618083" sldId="256"/>
            <ac:picMk id="3" creationId="{BE5AB029-8063-19F4-53B9-407FBB8E2AFC}"/>
          </ac:picMkLst>
        </pc:picChg>
        <pc:picChg chg="add del mod">
          <ac:chgData name="Jasper Degraeuwe" userId="27bed195-a46e-430a-89e8-7739ff05d0f2" providerId="ADAL" clId="{89100AEF-9280-4718-AD82-F1D09697C790}" dt="2022-07-13T10:24:17.027" v="1234"/>
          <ac:picMkLst>
            <pc:docMk/>
            <pc:sldMk cId="3355618083" sldId="256"/>
            <ac:picMk id="4" creationId="{3D197E43-FE42-0D84-660E-0F3CEC8FCA14}"/>
          </ac:picMkLst>
        </pc:picChg>
        <pc:picChg chg="add mod">
          <ac:chgData name="Jasper Degraeuwe" userId="27bed195-a46e-430a-89e8-7739ff05d0f2" providerId="ADAL" clId="{89100AEF-9280-4718-AD82-F1D09697C790}" dt="2022-07-13T10:34:10.189" v="1235"/>
          <ac:picMkLst>
            <pc:docMk/>
            <pc:sldMk cId="3355618083" sldId="256"/>
            <ac:picMk id="5" creationId="{2337FC35-8083-E4DE-25BA-6800DE156E60}"/>
          </ac:picMkLst>
        </pc:picChg>
      </pc:sldChg>
      <pc:sldChg chg="addSp delSp modSp modTransition modAnim">
        <pc:chgData name="Jasper Degraeuwe" userId="27bed195-a46e-430a-89e8-7739ff05d0f2" providerId="ADAL" clId="{89100AEF-9280-4718-AD82-F1D09697C790}" dt="2022-07-13T10:34:10.189" v="1235"/>
        <pc:sldMkLst>
          <pc:docMk/>
          <pc:sldMk cId="4162507869" sldId="259"/>
        </pc:sldMkLst>
        <pc:picChg chg="add del mod">
          <ac:chgData name="Jasper Degraeuwe" userId="27bed195-a46e-430a-89e8-7739ff05d0f2" providerId="ADAL" clId="{89100AEF-9280-4718-AD82-F1D09697C790}" dt="2022-07-13T09:13:51.917" v="1"/>
          <ac:picMkLst>
            <pc:docMk/>
            <pc:sldMk cId="4162507869" sldId="259"/>
            <ac:picMk id="2" creationId="{B7FBCFF2-5FDA-289B-E458-6CD7BCEAE059}"/>
          </ac:picMkLst>
        </pc:picChg>
        <pc:picChg chg="add del mod">
          <ac:chgData name="Jasper Degraeuwe" userId="27bed195-a46e-430a-89e8-7739ff05d0f2" providerId="ADAL" clId="{89100AEF-9280-4718-AD82-F1D09697C790}" dt="2022-07-13T09:47:30.837" v="26"/>
          <ac:picMkLst>
            <pc:docMk/>
            <pc:sldMk cId="4162507869" sldId="259"/>
            <ac:picMk id="3" creationId="{3351CC58-7436-0499-AC72-B946A4241272}"/>
          </ac:picMkLst>
        </pc:picChg>
        <pc:picChg chg="add del mod">
          <ac:chgData name="Jasper Degraeuwe" userId="27bed195-a46e-430a-89e8-7739ff05d0f2" providerId="ADAL" clId="{89100AEF-9280-4718-AD82-F1D09697C790}" dt="2022-07-13T10:24:17.027" v="1234"/>
          <ac:picMkLst>
            <pc:docMk/>
            <pc:sldMk cId="4162507869" sldId="259"/>
            <ac:picMk id="4" creationId="{B6D2ECC0-AB89-DB61-E964-B704A130592D}"/>
          </ac:picMkLst>
        </pc:picChg>
        <pc:picChg chg="add mod">
          <ac:chgData name="Jasper Degraeuwe" userId="27bed195-a46e-430a-89e8-7739ff05d0f2" providerId="ADAL" clId="{89100AEF-9280-4718-AD82-F1D09697C790}" dt="2022-07-13T10:34:10.189" v="1235"/>
          <ac:picMkLst>
            <pc:docMk/>
            <pc:sldMk cId="4162507869" sldId="259"/>
            <ac:picMk id="5" creationId="{1A51A545-87E7-D545-A839-B50027A4BDB8}"/>
          </ac:picMkLst>
        </pc:picChg>
      </pc:sldChg>
      <pc:sldChg chg="addSp delSp modSp modTransition modAnim">
        <pc:chgData name="Jasper Degraeuwe" userId="27bed195-a46e-430a-89e8-7739ff05d0f2" providerId="ADAL" clId="{89100AEF-9280-4718-AD82-F1D09697C790}" dt="2022-07-13T10:34:10.189" v="1235"/>
        <pc:sldMkLst>
          <pc:docMk/>
          <pc:sldMk cId="2760186874" sldId="260"/>
        </pc:sldMkLst>
        <pc:picChg chg="add del mod">
          <ac:chgData name="Jasper Degraeuwe" userId="27bed195-a46e-430a-89e8-7739ff05d0f2" providerId="ADAL" clId="{89100AEF-9280-4718-AD82-F1D09697C790}" dt="2022-07-13T09:47:30.837" v="26"/>
          <ac:picMkLst>
            <pc:docMk/>
            <pc:sldMk cId="2760186874" sldId="260"/>
            <ac:picMk id="2" creationId="{733D6728-A25E-251E-E1FE-AF2171B894F0}"/>
          </ac:picMkLst>
        </pc:picChg>
        <pc:picChg chg="add mod">
          <ac:chgData name="Jasper Degraeuwe" userId="27bed195-a46e-430a-89e8-7739ff05d0f2" providerId="ADAL" clId="{89100AEF-9280-4718-AD82-F1D09697C790}" dt="2022-07-13T10:34:10.189" v="1235"/>
          <ac:picMkLst>
            <pc:docMk/>
            <pc:sldMk cId="2760186874" sldId="260"/>
            <ac:picMk id="3" creationId="{7C224517-88DC-A8F1-2C47-ED68AC4F0758}"/>
          </ac:picMkLst>
        </pc:picChg>
      </pc:sldChg>
      <pc:sldChg chg="modTransition">
        <pc:chgData name="Jasper Degraeuwe" userId="27bed195-a46e-430a-89e8-7739ff05d0f2" providerId="ADAL" clId="{89100AEF-9280-4718-AD82-F1D09697C790}" dt="2022-07-13T10:24:17.027" v="1234"/>
        <pc:sldMkLst>
          <pc:docMk/>
          <pc:sldMk cId="411963799" sldId="264"/>
        </pc:sldMkLst>
      </pc:sldChg>
      <pc:sldChg chg="modTransition">
        <pc:chgData name="Jasper Degraeuwe" userId="27bed195-a46e-430a-89e8-7739ff05d0f2" providerId="ADAL" clId="{89100AEF-9280-4718-AD82-F1D09697C790}" dt="2022-07-13T10:24:17.027" v="1234"/>
        <pc:sldMkLst>
          <pc:docMk/>
          <pc:sldMk cId="2034532243" sldId="265"/>
        </pc:sldMkLst>
      </pc:sldChg>
      <pc:sldChg chg="addSp delSp modSp modTransition modAnim">
        <pc:chgData name="Jasper Degraeuwe" userId="27bed195-a46e-430a-89e8-7739ff05d0f2" providerId="ADAL" clId="{89100AEF-9280-4718-AD82-F1D09697C790}" dt="2022-07-13T10:34:10.189" v="1235"/>
        <pc:sldMkLst>
          <pc:docMk/>
          <pc:sldMk cId="2312329165" sldId="269"/>
        </pc:sldMkLst>
        <pc:picChg chg="add del mod">
          <ac:chgData name="Jasper Degraeuwe" userId="27bed195-a46e-430a-89e8-7739ff05d0f2" providerId="ADAL" clId="{89100AEF-9280-4718-AD82-F1D09697C790}" dt="2022-07-13T09:47:30.837" v="26"/>
          <ac:picMkLst>
            <pc:docMk/>
            <pc:sldMk cId="2312329165" sldId="269"/>
            <ac:picMk id="2" creationId="{53B5EA98-AF6B-C321-3667-B7A1E2AC89E0}"/>
          </ac:picMkLst>
        </pc:picChg>
        <pc:picChg chg="add mod">
          <ac:chgData name="Jasper Degraeuwe" userId="27bed195-a46e-430a-89e8-7739ff05d0f2" providerId="ADAL" clId="{89100AEF-9280-4718-AD82-F1D09697C790}" dt="2022-07-13T10:34:10.189" v="1235"/>
          <ac:picMkLst>
            <pc:docMk/>
            <pc:sldMk cId="2312329165" sldId="269"/>
            <ac:picMk id="3" creationId="{52F0A669-A045-927F-BD97-357EB8EBED22}"/>
          </ac:picMkLst>
        </pc:picChg>
      </pc:sldChg>
      <pc:sldChg chg="addSp delSp modSp modTransition modAnim">
        <pc:chgData name="Jasper Degraeuwe" userId="27bed195-a46e-430a-89e8-7739ff05d0f2" providerId="ADAL" clId="{89100AEF-9280-4718-AD82-F1D09697C790}" dt="2022-07-13T10:38:52.182" v="1240"/>
        <pc:sldMkLst>
          <pc:docMk/>
          <pc:sldMk cId="3787864918" sldId="270"/>
        </pc:sldMkLst>
        <pc:picChg chg="add del mod">
          <ac:chgData name="Jasper Degraeuwe" userId="27bed195-a46e-430a-89e8-7739ff05d0f2" providerId="ADAL" clId="{89100AEF-9280-4718-AD82-F1D09697C790}" dt="2022-07-13T10:38:52.182" v="1240"/>
          <ac:picMkLst>
            <pc:docMk/>
            <pc:sldMk cId="3787864918" sldId="270"/>
            <ac:picMk id="2" creationId="{8E762C14-C057-3F84-6F81-4A92DDA7CC12}"/>
          </ac:picMkLst>
        </pc:picChg>
      </pc:sldChg>
      <pc:sldChg chg="addSp delSp modSp modTransition modAnim modNotesTx">
        <pc:chgData name="Jasper Degraeuwe" userId="27bed195-a46e-430a-89e8-7739ff05d0f2" providerId="ADAL" clId="{89100AEF-9280-4718-AD82-F1D09697C790}" dt="2022-07-13T12:00:41.749" v="1855" actId="313"/>
        <pc:sldMkLst>
          <pc:docMk/>
          <pc:sldMk cId="2358260926" sldId="271"/>
        </pc:sldMkLst>
        <pc:picChg chg="add del mod">
          <ac:chgData name="Jasper Degraeuwe" userId="27bed195-a46e-430a-89e8-7739ff05d0f2" providerId="ADAL" clId="{89100AEF-9280-4718-AD82-F1D09697C790}" dt="2022-07-13T09:47:30.837" v="26"/>
          <ac:picMkLst>
            <pc:docMk/>
            <pc:sldMk cId="2358260926" sldId="271"/>
            <ac:picMk id="2" creationId="{7B5747B5-074B-EF63-AAE0-EAF68E81DDA0}"/>
          </ac:picMkLst>
        </pc:picChg>
        <pc:picChg chg="add mod">
          <ac:chgData name="Jasper Degraeuwe" userId="27bed195-a46e-430a-89e8-7739ff05d0f2" providerId="ADAL" clId="{89100AEF-9280-4718-AD82-F1D09697C790}" dt="2022-07-13T10:34:10.189" v="1235"/>
          <ac:picMkLst>
            <pc:docMk/>
            <pc:sldMk cId="2358260926" sldId="271"/>
            <ac:picMk id="4" creationId="{6B6B12C8-0E66-3A77-3443-B75AD841E8BA}"/>
          </ac:picMkLst>
        </pc:picChg>
      </pc:sldChg>
      <pc:sldChg chg="addSp delSp modSp modTransition modAnim modNotesTx">
        <pc:chgData name="Jasper Degraeuwe" userId="27bed195-a46e-430a-89e8-7739ff05d0f2" providerId="ADAL" clId="{89100AEF-9280-4718-AD82-F1D09697C790}" dt="2022-07-13T10:34:10.189" v="1235"/>
        <pc:sldMkLst>
          <pc:docMk/>
          <pc:sldMk cId="3494465243" sldId="272"/>
        </pc:sldMkLst>
        <pc:picChg chg="add del mod">
          <ac:chgData name="Jasper Degraeuwe" userId="27bed195-a46e-430a-89e8-7739ff05d0f2" providerId="ADAL" clId="{89100AEF-9280-4718-AD82-F1D09697C790}" dt="2022-07-13T09:47:30.837" v="26"/>
          <ac:picMkLst>
            <pc:docMk/>
            <pc:sldMk cId="3494465243" sldId="272"/>
            <ac:picMk id="2" creationId="{E72DBE61-9E6D-6760-532E-667DFB8863CA}"/>
          </ac:picMkLst>
        </pc:picChg>
        <pc:picChg chg="add mod">
          <ac:chgData name="Jasper Degraeuwe" userId="27bed195-a46e-430a-89e8-7739ff05d0f2" providerId="ADAL" clId="{89100AEF-9280-4718-AD82-F1D09697C790}" dt="2022-07-13T10:34:10.189" v="1235"/>
          <ac:picMkLst>
            <pc:docMk/>
            <pc:sldMk cId="3494465243" sldId="272"/>
            <ac:picMk id="4" creationId="{A2E4608E-3DEF-7EDA-B961-6604A4758B2B}"/>
          </ac:picMkLst>
        </pc:picChg>
      </pc:sldChg>
      <pc:sldChg chg="modTransition">
        <pc:chgData name="Jasper Degraeuwe" userId="27bed195-a46e-430a-89e8-7739ff05d0f2" providerId="ADAL" clId="{89100AEF-9280-4718-AD82-F1D09697C790}" dt="2022-07-13T10:24:17.027" v="1234"/>
        <pc:sldMkLst>
          <pc:docMk/>
          <pc:sldMk cId="4010937709" sldId="273"/>
        </pc:sldMkLst>
      </pc:sldChg>
      <pc:sldChg chg="modTransition modNotesTx">
        <pc:chgData name="Jasper Degraeuwe" userId="27bed195-a46e-430a-89e8-7739ff05d0f2" providerId="ADAL" clId="{89100AEF-9280-4718-AD82-F1D09697C790}" dt="2022-07-13T11:49:47.273" v="1244" actId="20577"/>
        <pc:sldMkLst>
          <pc:docMk/>
          <pc:sldMk cId="4189790253" sldId="278"/>
        </pc:sldMkLst>
      </pc:sldChg>
      <pc:sldChg chg="addSp delSp modSp modTransition modAnim modNotesTx">
        <pc:chgData name="Jasper Degraeuwe" userId="27bed195-a46e-430a-89e8-7739ff05d0f2" providerId="ADAL" clId="{89100AEF-9280-4718-AD82-F1D09697C790}" dt="2022-07-13T11:50:31.277" v="1259" actId="20577"/>
        <pc:sldMkLst>
          <pc:docMk/>
          <pc:sldMk cId="2796158714" sldId="279"/>
        </pc:sldMkLst>
        <pc:picChg chg="add del mod">
          <ac:chgData name="Jasper Degraeuwe" userId="27bed195-a46e-430a-89e8-7739ff05d0f2" providerId="ADAL" clId="{89100AEF-9280-4718-AD82-F1D09697C790}" dt="2022-07-13T09:47:30.837" v="26"/>
          <ac:picMkLst>
            <pc:docMk/>
            <pc:sldMk cId="2796158714" sldId="279"/>
            <ac:picMk id="2" creationId="{D462F22F-0402-6C9A-962F-8E400EC33076}"/>
          </ac:picMkLst>
        </pc:picChg>
        <pc:picChg chg="add mod">
          <ac:chgData name="Jasper Degraeuwe" userId="27bed195-a46e-430a-89e8-7739ff05d0f2" providerId="ADAL" clId="{89100AEF-9280-4718-AD82-F1D09697C790}" dt="2022-07-13T10:34:10.189" v="1235"/>
          <ac:picMkLst>
            <pc:docMk/>
            <pc:sldMk cId="2796158714" sldId="279"/>
            <ac:picMk id="4" creationId="{03877789-F58D-8774-0B39-62BCA0A635C7}"/>
          </ac:picMkLst>
        </pc:picChg>
      </pc:sldChg>
      <pc:sldChg chg="addSp modSp modTransition">
        <pc:chgData name="Jasper Degraeuwe" userId="27bed195-a46e-430a-89e8-7739ff05d0f2" providerId="ADAL" clId="{89100AEF-9280-4718-AD82-F1D09697C790}" dt="2022-07-13T10:35:42.232" v="1237"/>
        <pc:sldMkLst>
          <pc:docMk/>
          <pc:sldMk cId="1020598984" sldId="280"/>
        </pc:sldMkLst>
        <pc:picChg chg="add mod">
          <ac:chgData name="Jasper Degraeuwe" userId="27bed195-a46e-430a-89e8-7739ff05d0f2" providerId="ADAL" clId="{89100AEF-9280-4718-AD82-F1D09697C790}" dt="2022-07-13T10:35:42.232" v="1237"/>
          <ac:picMkLst>
            <pc:docMk/>
            <pc:sldMk cId="1020598984" sldId="280"/>
            <ac:picMk id="2" creationId="{5DB1E1B5-6709-6724-8B2E-10BA8189EC2F}"/>
          </ac:picMkLst>
        </pc:picChg>
      </pc:sldChg>
      <pc:sldChg chg="addSp delSp modSp modTransition modAnim modNotesTx">
        <pc:chgData name="Jasper Degraeuwe" userId="27bed195-a46e-430a-89e8-7739ff05d0f2" providerId="ADAL" clId="{89100AEF-9280-4718-AD82-F1D09697C790}" dt="2022-07-13T11:50:06.518" v="1245" actId="20577"/>
        <pc:sldMkLst>
          <pc:docMk/>
          <pc:sldMk cId="2293014617" sldId="282"/>
        </pc:sldMkLst>
        <pc:picChg chg="add del mod">
          <ac:chgData name="Jasper Degraeuwe" userId="27bed195-a46e-430a-89e8-7739ff05d0f2" providerId="ADAL" clId="{89100AEF-9280-4718-AD82-F1D09697C790}" dt="2022-07-13T09:47:30.837" v="26"/>
          <ac:picMkLst>
            <pc:docMk/>
            <pc:sldMk cId="2293014617" sldId="282"/>
            <ac:picMk id="2" creationId="{BCC05FA9-55E1-ACDD-A5EC-FEE1F1A34EE6}"/>
          </ac:picMkLst>
        </pc:picChg>
        <pc:picChg chg="add mod">
          <ac:chgData name="Jasper Degraeuwe" userId="27bed195-a46e-430a-89e8-7739ff05d0f2" providerId="ADAL" clId="{89100AEF-9280-4718-AD82-F1D09697C790}" dt="2022-07-13T10:34:10.189" v="1235"/>
          <ac:picMkLst>
            <pc:docMk/>
            <pc:sldMk cId="2293014617" sldId="282"/>
            <ac:picMk id="3" creationId="{B5CE491B-736D-2867-176C-252F31AED53A}"/>
          </ac:picMkLst>
        </pc:picChg>
      </pc:sldChg>
      <pc:sldChg chg="addSp delSp modSp modTransition modAnim modNotesTx">
        <pc:chgData name="Jasper Degraeuwe" userId="27bed195-a46e-430a-89e8-7739ff05d0f2" providerId="ADAL" clId="{89100AEF-9280-4718-AD82-F1D09697C790}" dt="2022-07-13T12:00:19.879" v="1851" actId="20577"/>
        <pc:sldMkLst>
          <pc:docMk/>
          <pc:sldMk cId="714978021" sldId="283"/>
        </pc:sldMkLst>
        <pc:picChg chg="add del mod">
          <ac:chgData name="Jasper Degraeuwe" userId="27bed195-a46e-430a-89e8-7739ff05d0f2" providerId="ADAL" clId="{89100AEF-9280-4718-AD82-F1D09697C790}" dt="2022-07-13T09:24:17.276" v="11"/>
          <ac:picMkLst>
            <pc:docMk/>
            <pc:sldMk cId="714978021" sldId="283"/>
            <ac:picMk id="2" creationId="{F37662FE-943D-9169-2C83-7EF7F66A72F9}"/>
          </ac:picMkLst>
        </pc:picChg>
        <pc:picChg chg="add del mod">
          <ac:chgData name="Jasper Degraeuwe" userId="27bed195-a46e-430a-89e8-7739ff05d0f2" providerId="ADAL" clId="{89100AEF-9280-4718-AD82-F1D09697C790}" dt="2022-07-13T09:47:30.837" v="26"/>
          <ac:picMkLst>
            <pc:docMk/>
            <pc:sldMk cId="714978021" sldId="283"/>
            <ac:picMk id="4" creationId="{100DB2B4-DEDB-1611-893A-CFEA517BA407}"/>
          </ac:picMkLst>
        </pc:picChg>
        <pc:picChg chg="add mod">
          <ac:chgData name="Jasper Degraeuwe" userId="27bed195-a46e-430a-89e8-7739ff05d0f2" providerId="ADAL" clId="{89100AEF-9280-4718-AD82-F1D09697C790}" dt="2022-07-13T10:34:10.189" v="1235"/>
          <ac:picMkLst>
            <pc:docMk/>
            <pc:sldMk cId="714978021" sldId="283"/>
            <ac:picMk id="5" creationId="{0503B452-A649-E7BB-7267-352899E97CE9}"/>
          </ac:picMkLst>
        </pc:picChg>
      </pc:sldChg>
      <pc:sldChg chg="addSp delSp modSp modTransition modAnim modNotesTx">
        <pc:chgData name="Jasper Degraeuwe" userId="27bed195-a46e-430a-89e8-7739ff05d0f2" providerId="ADAL" clId="{89100AEF-9280-4718-AD82-F1D09697C790}" dt="2022-07-13T11:55:07.133" v="1507" actId="6549"/>
        <pc:sldMkLst>
          <pc:docMk/>
          <pc:sldMk cId="3575218647" sldId="285"/>
        </pc:sldMkLst>
        <pc:picChg chg="add del mod">
          <ac:chgData name="Jasper Degraeuwe" userId="27bed195-a46e-430a-89e8-7739ff05d0f2" providerId="ADAL" clId="{89100AEF-9280-4718-AD82-F1D09697C790}" dt="2022-07-13T09:18:35.751" v="3"/>
          <ac:picMkLst>
            <pc:docMk/>
            <pc:sldMk cId="3575218647" sldId="285"/>
            <ac:picMk id="2" creationId="{3E00CF6B-4652-2014-365B-28A8659369C4}"/>
          </ac:picMkLst>
        </pc:picChg>
        <pc:picChg chg="add del mod">
          <ac:chgData name="Jasper Degraeuwe" userId="27bed195-a46e-430a-89e8-7739ff05d0f2" providerId="ADAL" clId="{89100AEF-9280-4718-AD82-F1D09697C790}" dt="2022-07-13T09:20:50.623" v="5"/>
          <ac:picMkLst>
            <pc:docMk/>
            <pc:sldMk cId="3575218647" sldId="285"/>
            <ac:picMk id="3" creationId="{8F56E833-7F14-6EF6-6A73-33519EEF365A}"/>
          </ac:picMkLst>
        </pc:picChg>
        <pc:picChg chg="add del mod">
          <ac:chgData name="Jasper Degraeuwe" userId="27bed195-a46e-430a-89e8-7739ff05d0f2" providerId="ADAL" clId="{89100AEF-9280-4718-AD82-F1D09697C790}" dt="2022-07-13T09:21:52.275" v="7"/>
          <ac:picMkLst>
            <pc:docMk/>
            <pc:sldMk cId="3575218647" sldId="285"/>
            <ac:picMk id="5" creationId="{44D7448F-F962-8AF6-A7D5-3187CEF3DC39}"/>
          </ac:picMkLst>
        </pc:picChg>
        <pc:picChg chg="add del mod">
          <ac:chgData name="Jasper Degraeuwe" userId="27bed195-a46e-430a-89e8-7739ff05d0f2" providerId="ADAL" clId="{89100AEF-9280-4718-AD82-F1D09697C790}" dt="2022-07-13T09:22:49.005" v="9"/>
          <ac:picMkLst>
            <pc:docMk/>
            <pc:sldMk cId="3575218647" sldId="285"/>
            <ac:picMk id="8" creationId="{D7671491-BFEA-197E-749F-FB1E864D2D97}"/>
          </ac:picMkLst>
        </pc:picChg>
        <pc:picChg chg="add del mod">
          <ac:chgData name="Jasper Degraeuwe" userId="27bed195-a46e-430a-89e8-7739ff05d0f2" providerId="ADAL" clId="{89100AEF-9280-4718-AD82-F1D09697C790}" dt="2022-07-13T09:47:30.837" v="26"/>
          <ac:picMkLst>
            <pc:docMk/>
            <pc:sldMk cId="3575218647" sldId="285"/>
            <ac:picMk id="10" creationId="{E2A7BC3E-BD74-5DEC-5027-471A69D80CB1}"/>
          </ac:picMkLst>
        </pc:picChg>
        <pc:picChg chg="add mod">
          <ac:chgData name="Jasper Degraeuwe" userId="27bed195-a46e-430a-89e8-7739ff05d0f2" providerId="ADAL" clId="{89100AEF-9280-4718-AD82-F1D09697C790}" dt="2022-07-13T10:34:10.189" v="1235"/>
          <ac:picMkLst>
            <pc:docMk/>
            <pc:sldMk cId="3575218647" sldId="285"/>
            <ac:picMk id="13" creationId="{78B83929-EAB6-D0E2-63E8-119FDBD4250B}"/>
          </ac:picMkLst>
        </pc:picChg>
      </pc:sldChg>
      <pc:sldChg chg="addSp delSp modSp modTransition modAnim">
        <pc:chgData name="Jasper Degraeuwe" userId="27bed195-a46e-430a-89e8-7739ff05d0f2" providerId="ADAL" clId="{89100AEF-9280-4718-AD82-F1D09697C790}" dt="2022-07-13T10:34:10.189" v="1235"/>
        <pc:sldMkLst>
          <pc:docMk/>
          <pc:sldMk cId="3406314719" sldId="286"/>
        </pc:sldMkLst>
        <pc:picChg chg="add del mod">
          <ac:chgData name="Jasper Degraeuwe" userId="27bed195-a46e-430a-89e8-7739ff05d0f2" providerId="ADAL" clId="{89100AEF-9280-4718-AD82-F1D09697C790}" dt="2022-07-13T09:47:30.837" v="26"/>
          <ac:picMkLst>
            <pc:docMk/>
            <pc:sldMk cId="3406314719" sldId="286"/>
            <ac:picMk id="2" creationId="{E1B40467-C528-242B-0A6E-CB97C556F3A7}"/>
          </ac:picMkLst>
        </pc:picChg>
        <pc:picChg chg="add mod">
          <ac:chgData name="Jasper Degraeuwe" userId="27bed195-a46e-430a-89e8-7739ff05d0f2" providerId="ADAL" clId="{89100AEF-9280-4718-AD82-F1D09697C790}" dt="2022-07-13T10:34:10.189" v="1235"/>
          <ac:picMkLst>
            <pc:docMk/>
            <pc:sldMk cId="3406314719" sldId="286"/>
            <ac:picMk id="3" creationId="{532CA440-D9F4-B3A4-7CDC-0CBA860309C2}"/>
          </ac:picMkLst>
        </pc:picChg>
      </pc:sldChg>
      <pc:sldChg chg="addSp delSp modSp modTransition modAnim">
        <pc:chgData name="Jasper Degraeuwe" userId="27bed195-a46e-430a-89e8-7739ff05d0f2" providerId="ADAL" clId="{89100AEF-9280-4718-AD82-F1D09697C790}" dt="2022-07-13T10:34:10.189" v="1235"/>
        <pc:sldMkLst>
          <pc:docMk/>
          <pc:sldMk cId="1141272779" sldId="287"/>
        </pc:sldMkLst>
        <pc:picChg chg="add del mod">
          <ac:chgData name="Jasper Degraeuwe" userId="27bed195-a46e-430a-89e8-7739ff05d0f2" providerId="ADAL" clId="{89100AEF-9280-4718-AD82-F1D09697C790}" dt="2022-07-13T09:47:30.837" v="26"/>
          <ac:picMkLst>
            <pc:docMk/>
            <pc:sldMk cId="1141272779" sldId="287"/>
            <ac:picMk id="3" creationId="{A3B4FBC1-03C7-2D7C-ADC1-CD1A0CF5BDF3}"/>
          </ac:picMkLst>
        </pc:picChg>
        <pc:picChg chg="add mod">
          <ac:chgData name="Jasper Degraeuwe" userId="27bed195-a46e-430a-89e8-7739ff05d0f2" providerId="ADAL" clId="{89100AEF-9280-4718-AD82-F1D09697C790}" dt="2022-07-13T10:34:10.189" v="1235"/>
          <ac:picMkLst>
            <pc:docMk/>
            <pc:sldMk cId="1141272779" sldId="287"/>
            <ac:picMk id="5" creationId="{4C55E5BE-4FA1-C143-FAC3-098284EB5C48}"/>
          </ac:picMkLst>
        </pc:picChg>
      </pc:sldChg>
      <pc:sldChg chg="addSp delSp modSp modTransition modAnim">
        <pc:chgData name="Jasper Degraeuwe" userId="27bed195-a46e-430a-89e8-7739ff05d0f2" providerId="ADAL" clId="{89100AEF-9280-4718-AD82-F1D09697C790}" dt="2022-07-13T10:34:10.189" v="1235"/>
        <pc:sldMkLst>
          <pc:docMk/>
          <pc:sldMk cId="2185924709" sldId="288"/>
        </pc:sldMkLst>
        <pc:picChg chg="add del mod">
          <ac:chgData name="Jasper Degraeuwe" userId="27bed195-a46e-430a-89e8-7739ff05d0f2" providerId="ADAL" clId="{89100AEF-9280-4718-AD82-F1D09697C790}" dt="2022-07-13T09:31:00.608" v="15"/>
          <ac:picMkLst>
            <pc:docMk/>
            <pc:sldMk cId="2185924709" sldId="288"/>
            <ac:picMk id="2" creationId="{AEB60CA8-1844-C290-04BF-36343244226F}"/>
          </ac:picMkLst>
        </pc:picChg>
        <pc:picChg chg="add del mod">
          <ac:chgData name="Jasper Degraeuwe" userId="27bed195-a46e-430a-89e8-7739ff05d0f2" providerId="ADAL" clId="{89100AEF-9280-4718-AD82-F1D09697C790}" dt="2022-07-13T09:47:30.837" v="26"/>
          <ac:picMkLst>
            <pc:docMk/>
            <pc:sldMk cId="2185924709" sldId="288"/>
            <ac:picMk id="3" creationId="{CA9AB97D-25B6-C2E7-A047-C9DE6588375C}"/>
          </ac:picMkLst>
        </pc:picChg>
        <pc:picChg chg="add mod">
          <ac:chgData name="Jasper Degraeuwe" userId="27bed195-a46e-430a-89e8-7739ff05d0f2" providerId="ADAL" clId="{89100AEF-9280-4718-AD82-F1D09697C790}" dt="2022-07-13T10:34:10.189" v="1235"/>
          <ac:picMkLst>
            <pc:docMk/>
            <pc:sldMk cId="2185924709" sldId="288"/>
            <ac:picMk id="4" creationId="{9EABA197-FA61-F203-63A8-FC9B3586A391}"/>
          </ac:picMkLst>
        </pc:picChg>
      </pc:sldChg>
      <pc:sldChg chg="addSp delSp modSp mod modTransition modAnim modShow modNotesTx">
        <pc:chgData name="Jasper Degraeuwe" userId="27bed195-a46e-430a-89e8-7739ff05d0f2" providerId="ADAL" clId="{89100AEF-9280-4718-AD82-F1D09697C790}" dt="2022-07-13T10:24:17.027" v="1234"/>
        <pc:sldMkLst>
          <pc:docMk/>
          <pc:sldMk cId="1538248249" sldId="289"/>
        </pc:sldMkLst>
        <pc:picChg chg="add del mod">
          <ac:chgData name="Jasper Degraeuwe" userId="27bed195-a46e-430a-89e8-7739ff05d0f2" providerId="ADAL" clId="{89100AEF-9280-4718-AD82-F1D09697C790}" dt="2022-07-13T09:30:51.412" v="14"/>
          <ac:picMkLst>
            <pc:docMk/>
            <pc:sldMk cId="1538248249" sldId="289"/>
            <ac:picMk id="2" creationId="{7EE10045-DD0F-1DF6-EAEE-AF4D935B7B14}"/>
          </ac:picMkLst>
        </pc:picChg>
        <pc:picChg chg="add del mod">
          <ac:chgData name="Jasper Degraeuwe" userId="27bed195-a46e-430a-89e8-7739ff05d0f2" providerId="ADAL" clId="{89100AEF-9280-4718-AD82-F1D09697C790}" dt="2022-07-13T09:47:30.837" v="26"/>
          <ac:picMkLst>
            <pc:docMk/>
            <pc:sldMk cId="1538248249" sldId="289"/>
            <ac:picMk id="3" creationId="{06047B50-31B7-673E-C55F-5C70E95892C8}"/>
          </ac:picMkLst>
        </pc:picChg>
        <pc:picChg chg="mod">
          <ac:chgData name="Jasper Degraeuwe" userId="27bed195-a46e-430a-89e8-7739ff05d0f2" providerId="ADAL" clId="{89100AEF-9280-4718-AD82-F1D09697C790}" dt="2022-07-13T10:05:01.239" v="233" actId="12789"/>
          <ac:picMkLst>
            <pc:docMk/>
            <pc:sldMk cId="1538248249" sldId="289"/>
            <ac:picMk id="7" creationId="{655CA4A5-1068-4EB6-8674-1369AB098ED7}"/>
          </ac:picMkLst>
        </pc:picChg>
      </pc:sldChg>
      <pc:sldChg chg="addSp delSp modSp modTransition modAnim">
        <pc:chgData name="Jasper Degraeuwe" userId="27bed195-a46e-430a-89e8-7739ff05d0f2" providerId="ADAL" clId="{89100AEF-9280-4718-AD82-F1D09697C790}" dt="2022-07-13T10:34:10.189" v="1235"/>
        <pc:sldMkLst>
          <pc:docMk/>
          <pc:sldMk cId="3561027931" sldId="290"/>
        </pc:sldMkLst>
        <pc:picChg chg="add del mod">
          <ac:chgData name="Jasper Degraeuwe" userId="27bed195-a46e-430a-89e8-7739ff05d0f2" providerId="ADAL" clId="{89100AEF-9280-4718-AD82-F1D09697C790}" dt="2022-07-13T09:47:30.837" v="26"/>
          <ac:picMkLst>
            <pc:docMk/>
            <pc:sldMk cId="3561027931" sldId="290"/>
            <ac:picMk id="2" creationId="{181F70C5-B091-4657-104D-7CA13C013C61}"/>
          </ac:picMkLst>
        </pc:picChg>
        <pc:picChg chg="add mod">
          <ac:chgData name="Jasper Degraeuwe" userId="27bed195-a46e-430a-89e8-7739ff05d0f2" providerId="ADAL" clId="{89100AEF-9280-4718-AD82-F1D09697C790}" dt="2022-07-13T10:34:10.189" v="1235"/>
          <ac:picMkLst>
            <pc:docMk/>
            <pc:sldMk cId="3561027931" sldId="290"/>
            <ac:picMk id="3" creationId="{00B90232-957E-9500-5D03-AE615A18C681}"/>
          </ac:picMkLst>
        </pc:picChg>
      </pc:sldChg>
      <pc:sldChg chg="addSp delSp modSp mod modTransition modAnim modShow">
        <pc:chgData name="Jasper Degraeuwe" userId="27bed195-a46e-430a-89e8-7739ff05d0f2" providerId="ADAL" clId="{89100AEF-9280-4718-AD82-F1D09697C790}" dt="2022-07-13T10:24:17.027" v="1234"/>
        <pc:sldMkLst>
          <pc:docMk/>
          <pc:sldMk cId="2201585311" sldId="292"/>
        </pc:sldMkLst>
        <pc:picChg chg="add del mod">
          <ac:chgData name="Jasper Degraeuwe" userId="27bed195-a46e-430a-89e8-7739ff05d0f2" providerId="ADAL" clId="{89100AEF-9280-4718-AD82-F1D09697C790}" dt="2022-07-13T09:47:30.837" v="26"/>
          <ac:picMkLst>
            <pc:docMk/>
            <pc:sldMk cId="2201585311" sldId="292"/>
            <ac:picMk id="2" creationId="{53B20763-B379-74D6-8153-95E119B08B56}"/>
          </ac:picMkLst>
        </pc:picChg>
      </pc:sldChg>
      <pc:sldChg chg="addSp delSp modSp mod modTransition modAnim modShow">
        <pc:chgData name="Jasper Degraeuwe" userId="27bed195-a46e-430a-89e8-7739ff05d0f2" providerId="ADAL" clId="{89100AEF-9280-4718-AD82-F1D09697C790}" dt="2022-07-13T10:24:17.027" v="1234"/>
        <pc:sldMkLst>
          <pc:docMk/>
          <pc:sldMk cId="2921261940" sldId="293"/>
        </pc:sldMkLst>
        <pc:picChg chg="add del mod">
          <ac:chgData name="Jasper Degraeuwe" userId="27bed195-a46e-430a-89e8-7739ff05d0f2" providerId="ADAL" clId="{89100AEF-9280-4718-AD82-F1D09697C790}" dt="2022-07-13T09:47:30.837" v="26"/>
          <ac:picMkLst>
            <pc:docMk/>
            <pc:sldMk cId="2921261940" sldId="293"/>
            <ac:picMk id="2" creationId="{B6A798AC-7CF0-4BD2-AFD2-5514A68D5182}"/>
          </ac:picMkLst>
        </pc:picChg>
      </pc:sldChg>
      <pc:sldChg chg="addSp delSp modSp mod modTransition modAnim modNotesTx">
        <pc:chgData name="Jasper Degraeuwe" userId="27bed195-a46e-430a-89e8-7739ff05d0f2" providerId="ADAL" clId="{89100AEF-9280-4718-AD82-F1D09697C790}" dt="2022-07-13T10:34:10.189" v="1235"/>
        <pc:sldMkLst>
          <pc:docMk/>
          <pc:sldMk cId="273545839" sldId="294"/>
        </pc:sldMkLst>
        <pc:spChg chg="add del mod">
          <ac:chgData name="Jasper Degraeuwe" userId="27bed195-a46e-430a-89e8-7739ff05d0f2" providerId="ADAL" clId="{89100AEF-9280-4718-AD82-F1D09697C790}" dt="2022-07-13T10:06:21.946" v="244" actId="1037"/>
          <ac:spMkLst>
            <pc:docMk/>
            <pc:sldMk cId="273545839" sldId="294"/>
            <ac:spMk id="9" creationId="{0B33567F-41AD-2CE6-16A1-5D46B8C54678}"/>
          </ac:spMkLst>
        </pc:spChg>
        <pc:picChg chg="add del mod">
          <ac:chgData name="Jasper Degraeuwe" userId="27bed195-a46e-430a-89e8-7739ff05d0f2" providerId="ADAL" clId="{89100AEF-9280-4718-AD82-F1D09697C790}" dt="2022-07-13T09:33:44.512" v="17"/>
          <ac:picMkLst>
            <pc:docMk/>
            <pc:sldMk cId="273545839" sldId="294"/>
            <ac:picMk id="2" creationId="{63DB55AF-1990-8BF3-88FD-BD2DC1BB4D5D}"/>
          </ac:picMkLst>
        </pc:picChg>
        <pc:picChg chg="add del mod">
          <ac:chgData name="Jasper Degraeuwe" userId="27bed195-a46e-430a-89e8-7739ff05d0f2" providerId="ADAL" clId="{89100AEF-9280-4718-AD82-F1D09697C790}" dt="2022-07-13T09:34:10.894" v="19"/>
          <ac:picMkLst>
            <pc:docMk/>
            <pc:sldMk cId="273545839" sldId="294"/>
            <ac:picMk id="3" creationId="{2E0CB78F-F0E3-3ECB-4DC4-1A9D069EF903}"/>
          </ac:picMkLst>
        </pc:picChg>
        <pc:picChg chg="mod">
          <ac:chgData name="Jasper Degraeuwe" userId="27bed195-a46e-430a-89e8-7739ff05d0f2" providerId="ADAL" clId="{89100AEF-9280-4718-AD82-F1D09697C790}" dt="2022-07-13T10:06:07.822" v="239" actId="1076"/>
          <ac:picMkLst>
            <pc:docMk/>
            <pc:sldMk cId="273545839" sldId="294"/>
            <ac:picMk id="4" creationId="{B3AC7482-2C44-42DD-9649-11684E9BE34B}"/>
          </ac:picMkLst>
        </pc:picChg>
        <pc:picChg chg="add del mod">
          <ac:chgData name="Jasper Degraeuwe" userId="27bed195-a46e-430a-89e8-7739ff05d0f2" providerId="ADAL" clId="{89100AEF-9280-4718-AD82-F1D09697C790}" dt="2022-07-13T09:34:48.363" v="21"/>
          <ac:picMkLst>
            <pc:docMk/>
            <pc:sldMk cId="273545839" sldId="294"/>
            <ac:picMk id="5" creationId="{D27F8A5A-6CC9-EE6A-8CC9-6670AB11BA5A}"/>
          </ac:picMkLst>
        </pc:picChg>
        <pc:picChg chg="add del mod">
          <ac:chgData name="Jasper Degraeuwe" userId="27bed195-a46e-430a-89e8-7739ff05d0f2" providerId="ADAL" clId="{89100AEF-9280-4718-AD82-F1D09697C790}" dt="2022-07-13T09:35:04.507" v="23"/>
          <ac:picMkLst>
            <pc:docMk/>
            <pc:sldMk cId="273545839" sldId="294"/>
            <ac:picMk id="6" creationId="{B39EE1D6-4EC8-57F9-1DFE-EBC3BBA75FC5}"/>
          </ac:picMkLst>
        </pc:picChg>
        <pc:picChg chg="add del mod">
          <ac:chgData name="Jasper Degraeuwe" userId="27bed195-a46e-430a-89e8-7739ff05d0f2" providerId="ADAL" clId="{89100AEF-9280-4718-AD82-F1D09697C790}" dt="2022-07-13T09:47:30.837" v="26"/>
          <ac:picMkLst>
            <pc:docMk/>
            <pc:sldMk cId="273545839" sldId="294"/>
            <ac:picMk id="7" creationId="{28CB4248-64A3-6280-2E1F-C795CD568488}"/>
          </ac:picMkLst>
        </pc:picChg>
        <pc:picChg chg="add mod">
          <ac:chgData name="Jasper Degraeuwe" userId="27bed195-a46e-430a-89e8-7739ff05d0f2" providerId="ADAL" clId="{89100AEF-9280-4718-AD82-F1D09697C790}" dt="2022-07-13T10:34:10.189" v="1235"/>
          <ac:picMkLst>
            <pc:docMk/>
            <pc:sldMk cId="273545839" sldId="294"/>
            <ac:picMk id="10" creationId="{48C757E1-DFAD-0761-4B0C-4F23E00793AE}"/>
          </ac:picMkLst>
        </pc:picChg>
      </pc:sldChg>
      <pc:sldChg chg="addSp delSp modSp modTransition modAnim modNotesTx">
        <pc:chgData name="Jasper Degraeuwe" userId="27bed195-a46e-430a-89e8-7739ff05d0f2" providerId="ADAL" clId="{89100AEF-9280-4718-AD82-F1D09697C790}" dt="2022-07-13T10:34:10.189" v="1235"/>
        <pc:sldMkLst>
          <pc:docMk/>
          <pc:sldMk cId="2487006176" sldId="296"/>
        </pc:sldMkLst>
        <pc:picChg chg="add del mod">
          <ac:chgData name="Jasper Degraeuwe" userId="27bed195-a46e-430a-89e8-7739ff05d0f2" providerId="ADAL" clId="{89100AEF-9280-4718-AD82-F1D09697C790}" dt="2022-07-13T09:47:30.837" v="26"/>
          <ac:picMkLst>
            <pc:docMk/>
            <pc:sldMk cId="2487006176" sldId="296"/>
            <ac:picMk id="2" creationId="{EA93B4B7-6EC0-878F-D25C-4F682194450A}"/>
          </ac:picMkLst>
        </pc:picChg>
        <pc:picChg chg="add mod">
          <ac:chgData name="Jasper Degraeuwe" userId="27bed195-a46e-430a-89e8-7739ff05d0f2" providerId="ADAL" clId="{89100AEF-9280-4718-AD82-F1D09697C790}" dt="2022-07-13T10:34:10.189" v="1235"/>
          <ac:picMkLst>
            <pc:docMk/>
            <pc:sldMk cId="2487006176" sldId="296"/>
            <ac:picMk id="3" creationId="{2AE77954-C1B4-E236-52B1-4B1B6AB2CDA2}"/>
          </ac:picMkLst>
        </pc:picChg>
      </pc:sldChg>
      <pc:sldChg chg="addSp delSp modSp modTransition modAnim modNotesTx">
        <pc:chgData name="Jasper Degraeuwe" userId="27bed195-a46e-430a-89e8-7739ff05d0f2" providerId="ADAL" clId="{89100AEF-9280-4718-AD82-F1D09697C790}" dt="2022-07-13T10:34:10.189" v="1235"/>
        <pc:sldMkLst>
          <pc:docMk/>
          <pc:sldMk cId="1683066980" sldId="297"/>
        </pc:sldMkLst>
        <pc:picChg chg="add del mod">
          <ac:chgData name="Jasper Degraeuwe" userId="27bed195-a46e-430a-89e8-7739ff05d0f2" providerId="ADAL" clId="{89100AEF-9280-4718-AD82-F1D09697C790}" dt="2022-07-13T09:47:30.837" v="26"/>
          <ac:picMkLst>
            <pc:docMk/>
            <pc:sldMk cId="1683066980" sldId="297"/>
            <ac:picMk id="2" creationId="{892B461B-909C-9387-71C1-DE94119D93D2}"/>
          </ac:picMkLst>
        </pc:picChg>
        <pc:picChg chg="add mod">
          <ac:chgData name="Jasper Degraeuwe" userId="27bed195-a46e-430a-89e8-7739ff05d0f2" providerId="ADAL" clId="{89100AEF-9280-4718-AD82-F1D09697C790}" dt="2022-07-13T10:34:10.189" v="1235"/>
          <ac:picMkLst>
            <pc:docMk/>
            <pc:sldMk cId="1683066980" sldId="297"/>
            <ac:picMk id="3" creationId="{D18C723D-E27C-AD2E-E4C8-65CBED618EE2}"/>
          </ac:picMkLst>
        </pc:picChg>
      </pc:sldChg>
      <pc:sldChg chg="addSp delSp modSp modTransition modAnim">
        <pc:chgData name="Jasper Degraeuwe" userId="27bed195-a46e-430a-89e8-7739ff05d0f2" providerId="ADAL" clId="{89100AEF-9280-4718-AD82-F1D09697C790}" dt="2022-07-13T10:34:10.189" v="1235"/>
        <pc:sldMkLst>
          <pc:docMk/>
          <pc:sldMk cId="291134074" sldId="298"/>
        </pc:sldMkLst>
        <pc:picChg chg="add del mod">
          <ac:chgData name="Jasper Degraeuwe" userId="27bed195-a46e-430a-89e8-7739ff05d0f2" providerId="ADAL" clId="{89100AEF-9280-4718-AD82-F1D09697C790}" dt="2022-07-13T09:47:30.837" v="26"/>
          <ac:picMkLst>
            <pc:docMk/>
            <pc:sldMk cId="291134074" sldId="298"/>
            <ac:picMk id="2" creationId="{943D9237-5B2C-84DA-2775-265C898036C9}"/>
          </ac:picMkLst>
        </pc:picChg>
        <pc:picChg chg="add mod">
          <ac:chgData name="Jasper Degraeuwe" userId="27bed195-a46e-430a-89e8-7739ff05d0f2" providerId="ADAL" clId="{89100AEF-9280-4718-AD82-F1D09697C790}" dt="2022-07-13T10:34:10.189" v="1235"/>
          <ac:picMkLst>
            <pc:docMk/>
            <pc:sldMk cId="291134074" sldId="298"/>
            <ac:picMk id="3" creationId="{05040F2B-98AF-FE00-249F-12E58EEB50D2}"/>
          </ac:picMkLst>
        </pc:picChg>
      </pc:sldChg>
      <pc:sldChg chg="addSp delSp modSp modTransition modAnim">
        <pc:chgData name="Jasper Degraeuwe" userId="27bed195-a46e-430a-89e8-7739ff05d0f2" providerId="ADAL" clId="{89100AEF-9280-4718-AD82-F1D09697C790}" dt="2022-07-13T10:35:42.232" v="1237"/>
        <pc:sldMkLst>
          <pc:docMk/>
          <pc:sldMk cId="1532301793" sldId="299"/>
        </pc:sldMkLst>
        <pc:picChg chg="add del mod">
          <ac:chgData name="Jasper Degraeuwe" userId="27bed195-a46e-430a-89e8-7739ff05d0f2" providerId="ADAL" clId="{89100AEF-9280-4718-AD82-F1D09697C790}" dt="2022-07-13T09:37:53.918" v="25"/>
          <ac:picMkLst>
            <pc:docMk/>
            <pc:sldMk cId="1532301793" sldId="299"/>
            <ac:picMk id="2" creationId="{7DB9F180-F992-C0E2-3B32-07EF386F8270}"/>
          </ac:picMkLst>
        </pc:picChg>
        <pc:picChg chg="add del mod">
          <ac:chgData name="Jasper Degraeuwe" userId="27bed195-a46e-430a-89e8-7739ff05d0f2" providerId="ADAL" clId="{89100AEF-9280-4718-AD82-F1D09697C790}" dt="2022-07-13T10:34:12.861" v="1236"/>
          <ac:picMkLst>
            <pc:docMk/>
            <pc:sldMk cId="1532301793" sldId="299"/>
            <ac:picMk id="3" creationId="{164E80F3-4D8C-B16F-65D8-90829D865608}"/>
          </ac:picMkLst>
        </pc:picChg>
        <pc:picChg chg="add mod">
          <ac:chgData name="Jasper Degraeuwe" userId="27bed195-a46e-430a-89e8-7739ff05d0f2" providerId="ADAL" clId="{89100AEF-9280-4718-AD82-F1D09697C790}" dt="2022-07-13T10:35:42.232" v="1237"/>
          <ac:picMkLst>
            <pc:docMk/>
            <pc:sldMk cId="1532301793" sldId="299"/>
            <ac:picMk id="4" creationId="{9FD16C82-6117-181E-7D92-0947699C9671}"/>
          </ac:picMkLst>
        </pc:picChg>
      </pc:sldChg>
      <pc:sldChg chg="addSp modSp modTransition">
        <pc:chgData name="Jasper Degraeuwe" userId="27bed195-a46e-430a-89e8-7739ff05d0f2" providerId="ADAL" clId="{89100AEF-9280-4718-AD82-F1D09697C790}" dt="2022-07-13T10:35:42.232" v="1237"/>
        <pc:sldMkLst>
          <pc:docMk/>
          <pc:sldMk cId="3216518067" sldId="300"/>
        </pc:sldMkLst>
        <pc:picChg chg="add mod">
          <ac:chgData name="Jasper Degraeuwe" userId="27bed195-a46e-430a-89e8-7739ff05d0f2" providerId="ADAL" clId="{89100AEF-9280-4718-AD82-F1D09697C790}" dt="2022-07-13T10:35:42.232" v="1237"/>
          <ac:picMkLst>
            <pc:docMk/>
            <pc:sldMk cId="3216518067" sldId="300"/>
            <ac:picMk id="2" creationId="{B1AF0A5E-9F38-33D1-99E0-B3D95398FA48}"/>
          </ac:picMkLst>
        </pc:picChg>
      </pc:sldChg>
      <pc:sldChg chg="modTransition">
        <pc:chgData name="Jasper Degraeuwe" userId="27bed195-a46e-430a-89e8-7739ff05d0f2" providerId="ADAL" clId="{89100AEF-9280-4718-AD82-F1D09697C790}" dt="2022-07-13T10:24:17.027" v="1234"/>
        <pc:sldMkLst>
          <pc:docMk/>
          <pc:sldMk cId="91903808" sldId="301"/>
        </pc:sldMkLst>
      </pc:sldChg>
      <pc:sldChg chg="modTransition">
        <pc:chgData name="Jasper Degraeuwe" userId="27bed195-a46e-430a-89e8-7739ff05d0f2" providerId="ADAL" clId="{89100AEF-9280-4718-AD82-F1D09697C790}" dt="2022-07-13T10:24:17.027" v="1234"/>
        <pc:sldMkLst>
          <pc:docMk/>
          <pc:sldMk cId="3971359865" sldId="302"/>
        </pc:sldMkLst>
      </pc:sldChg>
      <pc:sldChg chg="addSp delSp modSp modTransition modAnim">
        <pc:chgData name="Jasper Degraeuwe" userId="27bed195-a46e-430a-89e8-7739ff05d0f2" providerId="ADAL" clId="{89100AEF-9280-4718-AD82-F1D09697C790}" dt="2022-07-13T10:38:47.147" v="1239"/>
        <pc:sldMkLst>
          <pc:docMk/>
          <pc:sldMk cId="628436418" sldId="303"/>
        </pc:sldMkLst>
        <pc:picChg chg="add del mod">
          <ac:chgData name="Jasper Degraeuwe" userId="27bed195-a46e-430a-89e8-7739ff05d0f2" providerId="ADAL" clId="{89100AEF-9280-4718-AD82-F1D09697C790}" dt="2022-07-13T10:35:45.945" v="1238"/>
          <ac:picMkLst>
            <pc:docMk/>
            <pc:sldMk cId="628436418" sldId="303"/>
            <ac:picMk id="2" creationId="{744B1F51-1387-A378-5249-2983E6A3DE6D}"/>
          </ac:picMkLst>
        </pc:picChg>
        <pc:picChg chg="add mod">
          <ac:chgData name="Jasper Degraeuwe" userId="27bed195-a46e-430a-89e8-7739ff05d0f2" providerId="ADAL" clId="{89100AEF-9280-4718-AD82-F1D09697C790}" dt="2022-07-13T10:38:47.147" v="1239"/>
          <ac:picMkLst>
            <pc:docMk/>
            <pc:sldMk cId="628436418" sldId="303"/>
            <ac:picMk id="3" creationId="{E6503E56-A771-2BEF-E831-40E831C60985}"/>
          </ac:picMkLst>
        </pc:picChg>
      </pc:sldChg>
      <pc:sldChg chg="addSp modSp modTransition">
        <pc:chgData name="Jasper Degraeuwe" userId="27bed195-a46e-430a-89e8-7739ff05d0f2" providerId="ADAL" clId="{89100AEF-9280-4718-AD82-F1D09697C790}" dt="2022-07-13T10:38:47.147" v="1239"/>
        <pc:sldMkLst>
          <pc:docMk/>
          <pc:sldMk cId="3584402657" sldId="304"/>
        </pc:sldMkLst>
        <pc:picChg chg="add mod">
          <ac:chgData name="Jasper Degraeuwe" userId="27bed195-a46e-430a-89e8-7739ff05d0f2" providerId="ADAL" clId="{89100AEF-9280-4718-AD82-F1D09697C790}" dt="2022-07-13T10:38:47.147" v="1239"/>
          <ac:picMkLst>
            <pc:docMk/>
            <pc:sldMk cId="3584402657" sldId="304"/>
            <ac:picMk id="2" creationId="{84004632-3229-C94E-45B1-A0EC1CE68408}"/>
          </ac:picMkLst>
        </pc:picChg>
      </pc:sldChg>
      <pc:sldChg chg="addSp modSp modTransition">
        <pc:chgData name="Jasper Degraeuwe" userId="27bed195-a46e-430a-89e8-7739ff05d0f2" providerId="ADAL" clId="{89100AEF-9280-4718-AD82-F1D09697C790}" dt="2022-07-13T10:38:47.147" v="1239"/>
        <pc:sldMkLst>
          <pc:docMk/>
          <pc:sldMk cId="4215314223" sldId="305"/>
        </pc:sldMkLst>
        <pc:picChg chg="add mod">
          <ac:chgData name="Jasper Degraeuwe" userId="27bed195-a46e-430a-89e8-7739ff05d0f2" providerId="ADAL" clId="{89100AEF-9280-4718-AD82-F1D09697C790}" dt="2022-07-13T10:38:47.147" v="1239"/>
          <ac:picMkLst>
            <pc:docMk/>
            <pc:sldMk cId="4215314223" sldId="305"/>
            <ac:picMk id="2" creationId="{0DF47220-0633-47CB-D494-4ADDD2B044C9}"/>
          </ac:picMkLst>
        </pc:picChg>
      </pc:sldChg>
      <pc:sldChg chg="addSp modSp modTransition">
        <pc:chgData name="Jasper Degraeuwe" userId="27bed195-a46e-430a-89e8-7739ff05d0f2" providerId="ADAL" clId="{89100AEF-9280-4718-AD82-F1D09697C790}" dt="2022-07-13T10:38:47.147" v="1239"/>
        <pc:sldMkLst>
          <pc:docMk/>
          <pc:sldMk cId="2879276033" sldId="308"/>
        </pc:sldMkLst>
        <pc:picChg chg="add mod">
          <ac:chgData name="Jasper Degraeuwe" userId="27bed195-a46e-430a-89e8-7739ff05d0f2" providerId="ADAL" clId="{89100AEF-9280-4718-AD82-F1D09697C790}" dt="2022-07-13T10:38:47.147" v="1239"/>
          <ac:picMkLst>
            <pc:docMk/>
            <pc:sldMk cId="2879276033" sldId="308"/>
            <ac:picMk id="2" creationId="{304CE396-93F0-C0C1-8821-EC24D5D547FB}"/>
          </ac:picMkLst>
        </pc:picChg>
      </pc:sldChg>
      <pc:sldChg chg="addSp modSp modTransition">
        <pc:chgData name="Jasper Degraeuwe" userId="27bed195-a46e-430a-89e8-7739ff05d0f2" providerId="ADAL" clId="{89100AEF-9280-4718-AD82-F1D09697C790}" dt="2022-07-13T10:38:47.147" v="1239"/>
        <pc:sldMkLst>
          <pc:docMk/>
          <pc:sldMk cId="464761576" sldId="309"/>
        </pc:sldMkLst>
        <pc:picChg chg="add mod">
          <ac:chgData name="Jasper Degraeuwe" userId="27bed195-a46e-430a-89e8-7739ff05d0f2" providerId="ADAL" clId="{89100AEF-9280-4718-AD82-F1D09697C790}" dt="2022-07-13T10:38:47.147" v="1239"/>
          <ac:picMkLst>
            <pc:docMk/>
            <pc:sldMk cId="464761576" sldId="309"/>
            <ac:picMk id="2" creationId="{0F44A8B2-2AEF-4873-27A2-915747115E31}"/>
          </ac:picMkLst>
        </pc:picChg>
      </pc:sldChg>
      <pc:sldChg chg="modTransition">
        <pc:chgData name="Jasper Degraeuwe" userId="27bed195-a46e-430a-89e8-7739ff05d0f2" providerId="ADAL" clId="{89100AEF-9280-4718-AD82-F1D09697C790}" dt="2022-07-13T10:24:17.027" v="1234"/>
        <pc:sldMkLst>
          <pc:docMk/>
          <pc:sldMk cId="404585139" sldId="312"/>
        </pc:sldMkLst>
      </pc:sldChg>
      <pc:sldChg chg="modTransition">
        <pc:chgData name="Jasper Degraeuwe" userId="27bed195-a46e-430a-89e8-7739ff05d0f2" providerId="ADAL" clId="{89100AEF-9280-4718-AD82-F1D09697C790}" dt="2022-07-13T10:24:17.027" v="1234"/>
        <pc:sldMkLst>
          <pc:docMk/>
          <pc:sldMk cId="1079809344" sldId="313"/>
        </pc:sldMkLst>
      </pc:sldChg>
      <pc:sldChg chg="modTransition">
        <pc:chgData name="Jasper Degraeuwe" userId="27bed195-a46e-430a-89e8-7739ff05d0f2" providerId="ADAL" clId="{89100AEF-9280-4718-AD82-F1D09697C790}" dt="2022-07-13T10:24:17.027" v="1234"/>
        <pc:sldMkLst>
          <pc:docMk/>
          <pc:sldMk cId="138055736" sldId="314"/>
        </pc:sldMkLst>
      </pc:sldChg>
      <pc:sldChg chg="modTransition">
        <pc:chgData name="Jasper Degraeuwe" userId="27bed195-a46e-430a-89e8-7739ff05d0f2" providerId="ADAL" clId="{89100AEF-9280-4718-AD82-F1D09697C790}" dt="2022-07-13T10:24:17.027" v="1234"/>
        <pc:sldMkLst>
          <pc:docMk/>
          <pc:sldMk cId="2292229888" sldId="315"/>
        </pc:sldMkLst>
      </pc:sldChg>
      <pc:sldChg chg="modTransition">
        <pc:chgData name="Jasper Degraeuwe" userId="27bed195-a46e-430a-89e8-7739ff05d0f2" providerId="ADAL" clId="{89100AEF-9280-4718-AD82-F1D09697C790}" dt="2022-07-13T10:24:17.027" v="1234"/>
        <pc:sldMkLst>
          <pc:docMk/>
          <pc:sldMk cId="3417009534" sldId="316"/>
        </pc:sldMkLst>
      </pc:sldChg>
      <pc:sldChg chg="modTransition">
        <pc:chgData name="Jasper Degraeuwe" userId="27bed195-a46e-430a-89e8-7739ff05d0f2" providerId="ADAL" clId="{89100AEF-9280-4718-AD82-F1D09697C790}" dt="2022-07-13T10:24:17.027" v="1234"/>
        <pc:sldMkLst>
          <pc:docMk/>
          <pc:sldMk cId="1052115166" sldId="317"/>
        </pc:sldMkLst>
      </pc:sldChg>
      <pc:sldChg chg="modTransition">
        <pc:chgData name="Jasper Degraeuwe" userId="27bed195-a46e-430a-89e8-7739ff05d0f2" providerId="ADAL" clId="{89100AEF-9280-4718-AD82-F1D09697C790}" dt="2022-07-13T10:24:17.027" v="1234"/>
        <pc:sldMkLst>
          <pc:docMk/>
          <pc:sldMk cId="668137014" sldId="318"/>
        </pc:sldMkLst>
      </pc:sldChg>
      <pc:sldChg chg="modTransition">
        <pc:chgData name="Jasper Degraeuwe" userId="27bed195-a46e-430a-89e8-7739ff05d0f2" providerId="ADAL" clId="{89100AEF-9280-4718-AD82-F1D09697C790}" dt="2022-07-13T10:24:17.027" v="1234"/>
        <pc:sldMkLst>
          <pc:docMk/>
          <pc:sldMk cId="2557069441" sldId="319"/>
        </pc:sldMkLst>
      </pc:sldChg>
      <pc:sldChg chg="modTransition">
        <pc:chgData name="Jasper Degraeuwe" userId="27bed195-a46e-430a-89e8-7739ff05d0f2" providerId="ADAL" clId="{89100AEF-9280-4718-AD82-F1D09697C790}" dt="2022-07-13T10:24:17.027" v="1234"/>
        <pc:sldMkLst>
          <pc:docMk/>
          <pc:sldMk cId="1967591807" sldId="320"/>
        </pc:sldMkLst>
      </pc:sldChg>
      <pc:sldChg chg="modTransition">
        <pc:chgData name="Jasper Degraeuwe" userId="27bed195-a46e-430a-89e8-7739ff05d0f2" providerId="ADAL" clId="{89100AEF-9280-4718-AD82-F1D09697C790}" dt="2022-07-13T10:24:17.027" v="1234"/>
        <pc:sldMkLst>
          <pc:docMk/>
          <pc:sldMk cId="1273761058" sldId="321"/>
        </pc:sldMkLst>
      </pc:sldChg>
      <pc:sldChg chg="modTransition">
        <pc:chgData name="Jasper Degraeuwe" userId="27bed195-a46e-430a-89e8-7739ff05d0f2" providerId="ADAL" clId="{89100AEF-9280-4718-AD82-F1D09697C790}" dt="2022-07-13T10:24:17.027" v="1234"/>
        <pc:sldMkLst>
          <pc:docMk/>
          <pc:sldMk cId="1793608351" sldId="322"/>
        </pc:sldMkLst>
      </pc:sldChg>
      <pc:sldChg chg="addSp modSp modTransition">
        <pc:chgData name="Jasper Degraeuwe" userId="27bed195-a46e-430a-89e8-7739ff05d0f2" providerId="ADAL" clId="{89100AEF-9280-4718-AD82-F1D09697C790}" dt="2022-07-13T10:35:42.232" v="1237"/>
        <pc:sldMkLst>
          <pc:docMk/>
          <pc:sldMk cId="1155331850" sldId="323"/>
        </pc:sldMkLst>
        <pc:picChg chg="add mod">
          <ac:chgData name="Jasper Degraeuwe" userId="27bed195-a46e-430a-89e8-7739ff05d0f2" providerId="ADAL" clId="{89100AEF-9280-4718-AD82-F1D09697C790}" dt="2022-07-13T10:35:42.232" v="1237"/>
          <ac:picMkLst>
            <pc:docMk/>
            <pc:sldMk cId="1155331850" sldId="323"/>
            <ac:picMk id="3" creationId="{AB1B9414-5E83-329A-DB56-E67F917222CD}"/>
          </ac:picMkLst>
        </pc:picChg>
      </pc:sldChg>
      <pc:sldChg chg="addSp modSp modTransition">
        <pc:chgData name="Jasper Degraeuwe" userId="27bed195-a46e-430a-89e8-7739ff05d0f2" providerId="ADAL" clId="{89100AEF-9280-4718-AD82-F1D09697C790}" dt="2022-07-13T10:35:42.232" v="1237"/>
        <pc:sldMkLst>
          <pc:docMk/>
          <pc:sldMk cId="546904167" sldId="324"/>
        </pc:sldMkLst>
        <pc:picChg chg="add mod">
          <ac:chgData name="Jasper Degraeuwe" userId="27bed195-a46e-430a-89e8-7739ff05d0f2" providerId="ADAL" clId="{89100AEF-9280-4718-AD82-F1D09697C790}" dt="2022-07-13T10:35:42.232" v="1237"/>
          <ac:picMkLst>
            <pc:docMk/>
            <pc:sldMk cId="546904167" sldId="324"/>
            <ac:picMk id="3" creationId="{528B3517-1BE0-B99B-75C9-B78822A25F8E}"/>
          </ac:picMkLst>
        </pc:picChg>
      </pc:sldChg>
      <pc:sldChg chg="addSp modSp modTransition">
        <pc:chgData name="Jasper Degraeuwe" userId="27bed195-a46e-430a-89e8-7739ff05d0f2" providerId="ADAL" clId="{89100AEF-9280-4718-AD82-F1D09697C790}" dt="2022-07-13T10:38:47.147" v="1239"/>
        <pc:sldMkLst>
          <pc:docMk/>
          <pc:sldMk cId="3678129468" sldId="325"/>
        </pc:sldMkLst>
        <pc:picChg chg="add mod">
          <ac:chgData name="Jasper Degraeuwe" userId="27bed195-a46e-430a-89e8-7739ff05d0f2" providerId="ADAL" clId="{89100AEF-9280-4718-AD82-F1D09697C790}" dt="2022-07-13T10:38:47.147" v="1239"/>
          <ac:picMkLst>
            <pc:docMk/>
            <pc:sldMk cId="3678129468" sldId="325"/>
            <ac:picMk id="3" creationId="{EBCE514E-AA1B-135C-6D4E-BF4B907F98C6}"/>
          </ac:picMkLst>
        </pc:picChg>
      </pc:sldChg>
      <pc:sldChg chg="addSp modSp modTransition">
        <pc:chgData name="Jasper Degraeuwe" userId="27bed195-a46e-430a-89e8-7739ff05d0f2" providerId="ADAL" clId="{89100AEF-9280-4718-AD82-F1D09697C790}" dt="2022-07-13T10:38:47.147" v="1239"/>
        <pc:sldMkLst>
          <pc:docMk/>
          <pc:sldMk cId="1890938781" sldId="326"/>
        </pc:sldMkLst>
        <pc:picChg chg="add mod">
          <ac:chgData name="Jasper Degraeuwe" userId="27bed195-a46e-430a-89e8-7739ff05d0f2" providerId="ADAL" clId="{89100AEF-9280-4718-AD82-F1D09697C790}" dt="2022-07-13T10:38:47.147" v="1239"/>
          <ac:picMkLst>
            <pc:docMk/>
            <pc:sldMk cId="1890938781" sldId="326"/>
            <ac:picMk id="3" creationId="{81B83FC9-542E-D5C5-234A-1801C5954936}"/>
          </ac:picMkLst>
        </pc:picChg>
      </pc:sldChg>
      <pc:sldChg chg="modTransition">
        <pc:chgData name="Jasper Degraeuwe" userId="27bed195-a46e-430a-89e8-7739ff05d0f2" providerId="ADAL" clId="{89100AEF-9280-4718-AD82-F1D09697C790}" dt="2022-07-13T10:24:17.027" v="1234"/>
        <pc:sldMkLst>
          <pc:docMk/>
          <pc:sldMk cId="3442214552" sldId="327"/>
        </pc:sldMkLst>
      </pc:sldChg>
      <pc:sldChg chg="modTransition">
        <pc:chgData name="Jasper Degraeuwe" userId="27bed195-a46e-430a-89e8-7739ff05d0f2" providerId="ADAL" clId="{89100AEF-9280-4718-AD82-F1D09697C790}" dt="2022-07-13T10:24:17.027" v="1234"/>
        <pc:sldMkLst>
          <pc:docMk/>
          <pc:sldMk cId="1003082510" sldId="328"/>
        </pc:sldMkLst>
      </pc:sldChg>
      <pc:sldChg chg="addSp delSp modSp modTransition modAnim modNotesTx">
        <pc:chgData name="Jasper Degraeuwe" userId="27bed195-a46e-430a-89e8-7739ff05d0f2" providerId="ADAL" clId="{89100AEF-9280-4718-AD82-F1D09697C790}" dt="2022-07-13T10:34:10.189" v="1235"/>
        <pc:sldMkLst>
          <pc:docMk/>
          <pc:sldMk cId="1833072755" sldId="329"/>
        </pc:sldMkLst>
        <pc:picChg chg="add del mod">
          <ac:chgData name="Jasper Degraeuwe" userId="27bed195-a46e-430a-89e8-7739ff05d0f2" providerId="ADAL" clId="{89100AEF-9280-4718-AD82-F1D09697C790}" dt="2022-07-13T09:47:30.837" v="26"/>
          <ac:picMkLst>
            <pc:docMk/>
            <pc:sldMk cId="1833072755" sldId="329"/>
            <ac:picMk id="3" creationId="{B7CEEC50-6267-D360-23D8-15CDAA72A0A0}"/>
          </ac:picMkLst>
        </pc:picChg>
        <pc:picChg chg="add mod">
          <ac:chgData name="Jasper Degraeuwe" userId="27bed195-a46e-430a-89e8-7739ff05d0f2" providerId="ADAL" clId="{89100AEF-9280-4718-AD82-F1D09697C790}" dt="2022-07-13T10:34:10.189" v="1235"/>
          <ac:picMkLst>
            <pc:docMk/>
            <pc:sldMk cId="1833072755" sldId="329"/>
            <ac:picMk id="5" creationId="{B2E0499A-E2DA-14DF-D8D2-B8237878EEC1}"/>
          </ac:picMkLst>
        </pc:picChg>
      </pc:sldChg>
      <pc:sldChg chg="addSp modSp modTransition">
        <pc:chgData name="Jasper Degraeuwe" userId="27bed195-a46e-430a-89e8-7739ff05d0f2" providerId="ADAL" clId="{89100AEF-9280-4718-AD82-F1D09697C790}" dt="2022-07-13T10:38:47.147" v="1239"/>
        <pc:sldMkLst>
          <pc:docMk/>
          <pc:sldMk cId="1773876788" sldId="330"/>
        </pc:sldMkLst>
        <pc:picChg chg="add mod">
          <ac:chgData name="Jasper Degraeuwe" userId="27bed195-a46e-430a-89e8-7739ff05d0f2" providerId="ADAL" clId="{89100AEF-9280-4718-AD82-F1D09697C790}" dt="2022-07-13T10:38:47.147" v="1239"/>
          <ac:picMkLst>
            <pc:docMk/>
            <pc:sldMk cId="1773876788" sldId="330"/>
            <ac:picMk id="2" creationId="{F15A577D-8AC6-D93D-2531-D6C9D8ED9658}"/>
          </ac:picMkLst>
        </pc:picChg>
      </pc:sldChg>
      <pc:sldChg chg="addSp modSp modTransition">
        <pc:chgData name="Jasper Degraeuwe" userId="27bed195-a46e-430a-89e8-7739ff05d0f2" providerId="ADAL" clId="{89100AEF-9280-4718-AD82-F1D09697C790}" dt="2022-07-13T10:38:47.147" v="1239"/>
        <pc:sldMkLst>
          <pc:docMk/>
          <pc:sldMk cId="3073593039" sldId="331"/>
        </pc:sldMkLst>
        <pc:picChg chg="add mod">
          <ac:chgData name="Jasper Degraeuwe" userId="27bed195-a46e-430a-89e8-7739ff05d0f2" providerId="ADAL" clId="{89100AEF-9280-4718-AD82-F1D09697C790}" dt="2022-07-13T10:38:47.147" v="1239"/>
          <ac:picMkLst>
            <pc:docMk/>
            <pc:sldMk cId="3073593039" sldId="331"/>
            <ac:picMk id="3" creationId="{294F79CF-13F9-D1D7-8709-F693A34688DA}"/>
          </ac:picMkLst>
        </pc:picChg>
      </pc:sldChg>
    </pc:docChg>
  </pc:docChgLst>
  <pc:docChgLst>
    <pc:chgData name="Jasper Degraeuwe" userId="27bed195-a46e-430a-89e8-7739ff05d0f2" providerId="ADAL" clId="{F579ED18-EEE9-4AE1-8331-0278B4C3033C}"/>
    <pc:docChg chg="modSld">
      <pc:chgData name="Jasper Degraeuwe" userId="27bed195-a46e-430a-89e8-7739ff05d0f2" providerId="ADAL" clId="{F579ED18-EEE9-4AE1-8331-0278B4C3033C}" dt="2024-05-02T09:58:22.143" v="0"/>
      <pc:docMkLst>
        <pc:docMk/>
      </pc:docMkLst>
      <pc:sldChg chg="modSp mod">
        <pc:chgData name="Jasper Degraeuwe" userId="27bed195-a46e-430a-89e8-7739ff05d0f2" providerId="ADAL" clId="{F579ED18-EEE9-4AE1-8331-0278B4C3033C}" dt="2024-05-02T09:58:22.143" v="0"/>
        <pc:sldMkLst>
          <pc:docMk/>
          <pc:sldMk cId="3442214552" sldId="327"/>
        </pc:sldMkLst>
        <pc:spChg chg="mod">
          <ac:chgData name="Jasper Degraeuwe" userId="27bed195-a46e-430a-89e8-7739ff05d0f2" providerId="ADAL" clId="{F579ED18-EEE9-4AE1-8331-0278B4C3033C}" dt="2024-05-02T09:58:22.143" v="0"/>
          <ac:spMkLst>
            <pc:docMk/>
            <pc:sldMk cId="3442214552" sldId="327"/>
            <ac:spMk id="3" creationId="{00000000-0000-0000-0000-000000000000}"/>
          </ac:spMkLst>
        </pc:spChg>
      </pc:sldChg>
    </pc:docChg>
  </pc:docChgLst>
  <pc:docChgLst>
    <pc:chgData name="Jasper Degraeuwe" userId="27bed195-a46e-430a-89e8-7739ff05d0f2" providerId="ADAL" clId="{D0CDC73D-E055-4A36-8152-544D7E95FBD5}"/>
    <pc:docChg chg="undo custSel addSld delSld modSld sldOrd">
      <pc:chgData name="Jasper Degraeuwe" userId="27bed195-a46e-430a-89e8-7739ff05d0f2" providerId="ADAL" clId="{D0CDC73D-E055-4A36-8152-544D7E95FBD5}" dt="2024-07-10T00:09:07.792" v="10971" actId="20577"/>
      <pc:docMkLst>
        <pc:docMk/>
      </pc:docMkLst>
      <pc:sldChg chg="modNotesTx">
        <pc:chgData name="Jasper Degraeuwe" userId="27bed195-a46e-430a-89e8-7739ff05d0f2" providerId="ADAL" clId="{D0CDC73D-E055-4A36-8152-544D7E95FBD5}" dt="2024-07-09T21:23:21.779" v="1782" actId="20577"/>
        <pc:sldMkLst>
          <pc:docMk/>
          <pc:sldMk cId="3355618083" sldId="256"/>
        </pc:sldMkLst>
      </pc:sldChg>
      <pc:sldChg chg="modSp mod modNotesTx">
        <pc:chgData name="Jasper Degraeuwe" userId="27bed195-a46e-430a-89e8-7739ff05d0f2" providerId="ADAL" clId="{D0CDC73D-E055-4A36-8152-544D7E95FBD5}" dt="2024-07-09T22:07:33.394" v="6108" actId="20577"/>
        <pc:sldMkLst>
          <pc:docMk/>
          <pc:sldMk cId="3442214552" sldId="327"/>
        </pc:sldMkLst>
        <pc:spChg chg="mod">
          <ac:chgData name="Jasper Degraeuwe" userId="27bed195-a46e-430a-89e8-7739ff05d0f2" providerId="ADAL" clId="{D0CDC73D-E055-4A36-8152-544D7E95FBD5}" dt="2024-07-09T21:59:15.132" v="5251" actId="20577"/>
          <ac:spMkLst>
            <pc:docMk/>
            <pc:sldMk cId="3442214552" sldId="327"/>
            <ac:spMk id="3" creationId="{00000000-0000-0000-0000-000000000000}"/>
          </ac:spMkLst>
        </pc:spChg>
      </pc:sldChg>
      <pc:sldChg chg="modNotesTx">
        <pc:chgData name="Jasper Degraeuwe" userId="27bed195-a46e-430a-89e8-7739ff05d0f2" providerId="ADAL" clId="{D0CDC73D-E055-4A36-8152-544D7E95FBD5}" dt="2024-07-09T21:44:27.263" v="3115" actId="20577"/>
        <pc:sldMkLst>
          <pc:docMk/>
          <pc:sldMk cId="1965102122" sldId="365"/>
        </pc:sldMkLst>
      </pc:sldChg>
      <pc:sldChg chg="modNotesTx">
        <pc:chgData name="Jasper Degraeuwe" userId="27bed195-a46e-430a-89e8-7739ff05d0f2" providerId="ADAL" clId="{D0CDC73D-E055-4A36-8152-544D7E95FBD5}" dt="2024-07-09T09:23:12.510" v="1064" actId="20577"/>
        <pc:sldMkLst>
          <pc:docMk/>
          <pc:sldMk cId="4122114468" sldId="367"/>
        </pc:sldMkLst>
      </pc:sldChg>
      <pc:sldChg chg="modNotesTx">
        <pc:chgData name="Jasper Degraeuwe" userId="27bed195-a46e-430a-89e8-7739ff05d0f2" providerId="ADAL" clId="{D0CDC73D-E055-4A36-8152-544D7E95FBD5}" dt="2024-07-09T21:24:16.911" v="1791" actId="20577"/>
        <pc:sldMkLst>
          <pc:docMk/>
          <pc:sldMk cId="4057431905" sldId="396"/>
        </pc:sldMkLst>
      </pc:sldChg>
      <pc:sldChg chg="modNotesTx">
        <pc:chgData name="Jasper Degraeuwe" userId="27bed195-a46e-430a-89e8-7739ff05d0f2" providerId="ADAL" clId="{D0CDC73D-E055-4A36-8152-544D7E95FBD5}" dt="2024-07-09T09:19:04.873" v="894" actId="20577"/>
        <pc:sldMkLst>
          <pc:docMk/>
          <pc:sldMk cId="1793005697" sldId="398"/>
        </pc:sldMkLst>
      </pc:sldChg>
      <pc:sldChg chg="modNotesTx">
        <pc:chgData name="Jasper Degraeuwe" userId="27bed195-a46e-430a-89e8-7739ff05d0f2" providerId="ADAL" clId="{D0CDC73D-E055-4A36-8152-544D7E95FBD5}" dt="2024-07-09T21:45:37.991" v="3127" actId="20577"/>
        <pc:sldMkLst>
          <pc:docMk/>
          <pc:sldMk cId="3967590016" sldId="399"/>
        </pc:sldMkLst>
      </pc:sldChg>
      <pc:sldChg chg="modNotesTx">
        <pc:chgData name="Jasper Degraeuwe" userId="27bed195-a46e-430a-89e8-7739ff05d0f2" providerId="ADAL" clId="{D0CDC73D-E055-4A36-8152-544D7E95FBD5}" dt="2024-07-09T09:21:22.196" v="1022" actId="20577"/>
        <pc:sldMkLst>
          <pc:docMk/>
          <pc:sldMk cId="257981929" sldId="401"/>
        </pc:sldMkLst>
      </pc:sldChg>
      <pc:sldChg chg="modNotesTx">
        <pc:chgData name="Jasper Degraeuwe" userId="27bed195-a46e-430a-89e8-7739ff05d0f2" providerId="ADAL" clId="{D0CDC73D-E055-4A36-8152-544D7E95FBD5}" dt="2024-07-09T09:21:32.450" v="1063" actId="20577"/>
        <pc:sldMkLst>
          <pc:docMk/>
          <pc:sldMk cId="1691721827" sldId="402"/>
        </pc:sldMkLst>
      </pc:sldChg>
      <pc:sldChg chg="modNotesTx">
        <pc:chgData name="Jasper Degraeuwe" userId="27bed195-a46e-430a-89e8-7739ff05d0f2" providerId="ADAL" clId="{D0CDC73D-E055-4A36-8152-544D7E95FBD5}" dt="2024-07-09T21:46:21.925" v="3132" actId="20577"/>
        <pc:sldMkLst>
          <pc:docMk/>
          <pc:sldMk cId="605297329" sldId="403"/>
        </pc:sldMkLst>
      </pc:sldChg>
      <pc:sldChg chg="modNotesTx">
        <pc:chgData name="Jasper Degraeuwe" userId="27bed195-a46e-430a-89e8-7739ff05d0f2" providerId="ADAL" clId="{D0CDC73D-E055-4A36-8152-544D7E95FBD5}" dt="2024-07-09T22:02:05.935" v="5405" actId="20577"/>
        <pc:sldMkLst>
          <pc:docMk/>
          <pc:sldMk cId="522855187" sldId="404"/>
        </pc:sldMkLst>
      </pc:sldChg>
      <pc:sldChg chg="mod modShow modNotesTx">
        <pc:chgData name="Jasper Degraeuwe" userId="27bed195-a46e-430a-89e8-7739ff05d0f2" providerId="ADAL" clId="{D0CDC73D-E055-4A36-8152-544D7E95FBD5}" dt="2024-07-09T22:00:36.056" v="5277" actId="729"/>
        <pc:sldMkLst>
          <pc:docMk/>
          <pc:sldMk cId="2792971567" sldId="405"/>
        </pc:sldMkLst>
      </pc:sldChg>
      <pc:sldChg chg="modNotesTx">
        <pc:chgData name="Jasper Degraeuwe" userId="27bed195-a46e-430a-89e8-7739ff05d0f2" providerId="ADAL" clId="{D0CDC73D-E055-4A36-8152-544D7E95FBD5}" dt="2024-07-09T09:14:16.119" v="886" actId="20577"/>
        <pc:sldMkLst>
          <pc:docMk/>
          <pc:sldMk cId="2350402822" sldId="407"/>
        </pc:sldMkLst>
      </pc:sldChg>
      <pc:sldChg chg="modSp mod modNotesTx">
        <pc:chgData name="Jasper Degraeuwe" userId="27bed195-a46e-430a-89e8-7739ff05d0f2" providerId="ADAL" clId="{D0CDC73D-E055-4A36-8152-544D7E95FBD5}" dt="2024-07-09T21:54:08.846" v="4345" actId="20577"/>
        <pc:sldMkLst>
          <pc:docMk/>
          <pc:sldMk cId="2029235049" sldId="414"/>
        </pc:sldMkLst>
        <pc:spChg chg="mod">
          <ac:chgData name="Jasper Degraeuwe" userId="27bed195-a46e-430a-89e8-7739ff05d0f2" providerId="ADAL" clId="{D0CDC73D-E055-4A36-8152-544D7E95FBD5}" dt="2024-07-09T21:51:34.417" v="3855" actId="20577"/>
          <ac:spMkLst>
            <pc:docMk/>
            <pc:sldMk cId="2029235049" sldId="414"/>
            <ac:spMk id="3" creationId="{00000000-0000-0000-0000-000000000000}"/>
          </ac:spMkLst>
        </pc:spChg>
      </pc:sldChg>
      <pc:sldChg chg="modNotesTx">
        <pc:chgData name="Jasper Degraeuwe" userId="27bed195-a46e-430a-89e8-7739ff05d0f2" providerId="ADAL" clId="{D0CDC73D-E055-4A36-8152-544D7E95FBD5}" dt="2024-07-09T22:12:54.352" v="7236" actId="20577"/>
        <pc:sldMkLst>
          <pc:docMk/>
          <pc:sldMk cId="2686884857" sldId="415"/>
        </pc:sldMkLst>
      </pc:sldChg>
      <pc:sldChg chg="modNotesTx">
        <pc:chgData name="Jasper Degraeuwe" userId="27bed195-a46e-430a-89e8-7739ff05d0f2" providerId="ADAL" clId="{D0CDC73D-E055-4A36-8152-544D7E95FBD5}" dt="2024-07-09T21:56:15.104" v="4784" actId="20577"/>
        <pc:sldMkLst>
          <pc:docMk/>
          <pc:sldMk cId="3696170931" sldId="416"/>
        </pc:sldMkLst>
      </pc:sldChg>
      <pc:sldChg chg="modNotesTx">
        <pc:chgData name="Jasper Degraeuwe" userId="27bed195-a46e-430a-89e8-7739ff05d0f2" providerId="ADAL" clId="{D0CDC73D-E055-4A36-8152-544D7E95FBD5}" dt="2024-07-09T21:57:00.104" v="4989" actId="20577"/>
        <pc:sldMkLst>
          <pc:docMk/>
          <pc:sldMk cId="199229508" sldId="417"/>
        </pc:sldMkLst>
      </pc:sldChg>
      <pc:sldChg chg="modNotesTx">
        <pc:chgData name="Jasper Degraeuwe" userId="27bed195-a46e-430a-89e8-7739ff05d0f2" providerId="ADAL" clId="{D0CDC73D-E055-4A36-8152-544D7E95FBD5}" dt="2024-07-09T21:48:29.948" v="3254" actId="20577"/>
        <pc:sldMkLst>
          <pc:docMk/>
          <pc:sldMk cId="546697611" sldId="418"/>
        </pc:sldMkLst>
      </pc:sldChg>
      <pc:sldChg chg="modNotesTx">
        <pc:chgData name="Jasper Degraeuwe" userId="27bed195-a46e-430a-89e8-7739ff05d0f2" providerId="ADAL" clId="{D0CDC73D-E055-4A36-8152-544D7E95FBD5}" dt="2024-07-09T21:55:07.889" v="4552" actId="20577"/>
        <pc:sldMkLst>
          <pc:docMk/>
          <pc:sldMk cId="45796978" sldId="419"/>
        </pc:sldMkLst>
      </pc:sldChg>
      <pc:sldChg chg="mod modShow modNotesTx">
        <pc:chgData name="Jasper Degraeuwe" userId="27bed195-a46e-430a-89e8-7739ff05d0f2" providerId="ADAL" clId="{D0CDC73D-E055-4A36-8152-544D7E95FBD5}" dt="2024-07-09T22:00:36.056" v="5277" actId="729"/>
        <pc:sldMkLst>
          <pc:docMk/>
          <pc:sldMk cId="1728146504" sldId="420"/>
        </pc:sldMkLst>
      </pc:sldChg>
      <pc:sldChg chg="modSp mod modShow modNotesTx">
        <pc:chgData name="Jasper Degraeuwe" userId="27bed195-a46e-430a-89e8-7739ff05d0f2" providerId="ADAL" clId="{D0CDC73D-E055-4A36-8152-544D7E95FBD5}" dt="2024-07-09T22:00:36.056" v="5277" actId="729"/>
        <pc:sldMkLst>
          <pc:docMk/>
          <pc:sldMk cId="2654579501" sldId="421"/>
        </pc:sldMkLst>
        <pc:spChg chg="mod">
          <ac:chgData name="Jasper Degraeuwe" userId="27bed195-a46e-430a-89e8-7739ff05d0f2" providerId="ADAL" clId="{D0CDC73D-E055-4A36-8152-544D7E95FBD5}" dt="2024-07-09T21:40:43.168" v="2591" actId="20577"/>
          <ac:spMkLst>
            <pc:docMk/>
            <pc:sldMk cId="2654579501" sldId="421"/>
            <ac:spMk id="3" creationId="{00000000-0000-0000-0000-000000000000}"/>
          </ac:spMkLst>
        </pc:spChg>
      </pc:sldChg>
      <pc:sldChg chg="modNotesTx">
        <pc:chgData name="Jasper Degraeuwe" userId="27bed195-a46e-430a-89e8-7739ff05d0f2" providerId="ADAL" clId="{D0CDC73D-E055-4A36-8152-544D7E95FBD5}" dt="2024-07-09T22:10:58.167" v="6804" actId="20577"/>
        <pc:sldMkLst>
          <pc:docMk/>
          <pc:sldMk cId="46886651" sldId="424"/>
        </pc:sldMkLst>
      </pc:sldChg>
      <pc:sldChg chg="modNotesTx">
        <pc:chgData name="Jasper Degraeuwe" userId="27bed195-a46e-430a-89e8-7739ff05d0f2" providerId="ADAL" clId="{D0CDC73D-E055-4A36-8152-544D7E95FBD5}" dt="2024-07-09T22:11:58.689" v="7012" actId="20577"/>
        <pc:sldMkLst>
          <pc:docMk/>
          <pc:sldMk cId="946656333" sldId="425"/>
        </pc:sldMkLst>
      </pc:sldChg>
      <pc:sldChg chg="modNotesTx">
        <pc:chgData name="Jasper Degraeuwe" userId="27bed195-a46e-430a-89e8-7739ff05d0f2" providerId="ADAL" clId="{D0CDC73D-E055-4A36-8152-544D7E95FBD5}" dt="2024-07-09T22:17:02.098" v="7863" actId="20577"/>
        <pc:sldMkLst>
          <pc:docMk/>
          <pc:sldMk cId="1871315419" sldId="426"/>
        </pc:sldMkLst>
      </pc:sldChg>
      <pc:sldChg chg="modNotesTx">
        <pc:chgData name="Jasper Degraeuwe" userId="27bed195-a46e-430a-89e8-7739ff05d0f2" providerId="ADAL" clId="{D0CDC73D-E055-4A36-8152-544D7E95FBD5}" dt="2024-07-09T22:17:17.176" v="7864"/>
        <pc:sldMkLst>
          <pc:docMk/>
          <pc:sldMk cId="224395676" sldId="427"/>
        </pc:sldMkLst>
      </pc:sldChg>
      <pc:sldChg chg="modNotesTx">
        <pc:chgData name="Jasper Degraeuwe" userId="27bed195-a46e-430a-89e8-7739ff05d0f2" providerId="ADAL" clId="{D0CDC73D-E055-4A36-8152-544D7E95FBD5}" dt="2024-07-09T22:18:05.415" v="8011" actId="20577"/>
        <pc:sldMkLst>
          <pc:docMk/>
          <pc:sldMk cId="90223661" sldId="428"/>
        </pc:sldMkLst>
      </pc:sldChg>
      <pc:sldChg chg="modSp mod">
        <pc:chgData name="Jasper Degraeuwe" userId="27bed195-a46e-430a-89e8-7739ff05d0f2" providerId="ADAL" clId="{D0CDC73D-E055-4A36-8152-544D7E95FBD5}" dt="2024-07-09T08:09:44.654" v="367" actId="113"/>
        <pc:sldMkLst>
          <pc:docMk/>
          <pc:sldMk cId="3350055693" sldId="430"/>
        </pc:sldMkLst>
        <pc:spChg chg="mod">
          <ac:chgData name="Jasper Degraeuwe" userId="27bed195-a46e-430a-89e8-7739ff05d0f2" providerId="ADAL" clId="{D0CDC73D-E055-4A36-8152-544D7E95FBD5}" dt="2024-07-09T08:09:44.654" v="367" actId="113"/>
          <ac:spMkLst>
            <pc:docMk/>
            <pc:sldMk cId="3350055693" sldId="430"/>
            <ac:spMk id="3" creationId="{00000000-0000-0000-0000-000000000000}"/>
          </ac:spMkLst>
        </pc:spChg>
      </pc:sldChg>
      <pc:sldChg chg="modSp mod">
        <pc:chgData name="Jasper Degraeuwe" userId="27bed195-a46e-430a-89e8-7739ff05d0f2" providerId="ADAL" clId="{D0CDC73D-E055-4A36-8152-544D7E95FBD5}" dt="2024-07-09T09:07:59.554" v="832" actId="20577"/>
        <pc:sldMkLst>
          <pc:docMk/>
          <pc:sldMk cId="3398595646" sldId="431"/>
        </pc:sldMkLst>
        <pc:spChg chg="mod">
          <ac:chgData name="Jasper Degraeuwe" userId="27bed195-a46e-430a-89e8-7739ff05d0f2" providerId="ADAL" clId="{D0CDC73D-E055-4A36-8152-544D7E95FBD5}" dt="2024-07-09T09:07:59.554" v="832" actId="20577"/>
          <ac:spMkLst>
            <pc:docMk/>
            <pc:sldMk cId="3398595646" sldId="431"/>
            <ac:spMk id="3" creationId="{00000000-0000-0000-0000-000000000000}"/>
          </ac:spMkLst>
        </pc:spChg>
        <pc:spChg chg="mod">
          <ac:chgData name="Jasper Degraeuwe" userId="27bed195-a46e-430a-89e8-7739ff05d0f2" providerId="ADAL" clId="{D0CDC73D-E055-4A36-8152-544D7E95FBD5}" dt="2024-07-09T08:11:28.758" v="496" actId="20577"/>
          <ac:spMkLst>
            <pc:docMk/>
            <pc:sldMk cId="3398595646" sldId="431"/>
            <ac:spMk id="7" creationId="{00000000-0000-0000-0000-000000000000}"/>
          </ac:spMkLst>
        </pc:spChg>
      </pc:sldChg>
      <pc:sldChg chg="modSp mod">
        <pc:chgData name="Jasper Degraeuwe" userId="27bed195-a46e-430a-89e8-7739ff05d0f2" providerId="ADAL" clId="{D0CDC73D-E055-4A36-8152-544D7E95FBD5}" dt="2024-07-09T12:28:10.190" v="1403" actId="20577"/>
        <pc:sldMkLst>
          <pc:docMk/>
          <pc:sldMk cId="4051360468" sldId="432"/>
        </pc:sldMkLst>
        <pc:spChg chg="mod">
          <ac:chgData name="Jasper Degraeuwe" userId="27bed195-a46e-430a-89e8-7739ff05d0f2" providerId="ADAL" clId="{D0CDC73D-E055-4A36-8152-544D7E95FBD5}" dt="2024-07-09T12:28:10.190" v="1403" actId="20577"/>
          <ac:spMkLst>
            <pc:docMk/>
            <pc:sldMk cId="4051360468" sldId="432"/>
            <ac:spMk id="3" creationId="{00000000-0000-0000-0000-000000000000}"/>
          </ac:spMkLst>
        </pc:spChg>
        <pc:spChg chg="mod">
          <ac:chgData name="Jasper Degraeuwe" userId="27bed195-a46e-430a-89e8-7739ff05d0f2" providerId="ADAL" clId="{D0CDC73D-E055-4A36-8152-544D7E95FBD5}" dt="2024-07-09T09:09:23.735" v="880" actId="20577"/>
          <ac:spMkLst>
            <pc:docMk/>
            <pc:sldMk cId="4051360468" sldId="432"/>
            <ac:spMk id="7" creationId="{00000000-0000-0000-0000-000000000000}"/>
          </ac:spMkLst>
        </pc:spChg>
      </pc:sldChg>
      <pc:sldChg chg="addSp delSp modSp mod ord">
        <pc:chgData name="Jasper Degraeuwe" userId="27bed195-a46e-430a-89e8-7739ff05d0f2" providerId="ADAL" clId="{D0CDC73D-E055-4A36-8152-544D7E95FBD5}" dt="2024-07-09T23:02:02.115" v="8693" actId="20577"/>
        <pc:sldMkLst>
          <pc:docMk/>
          <pc:sldMk cId="3305743921" sldId="433"/>
        </pc:sldMkLst>
        <pc:spChg chg="del mod">
          <ac:chgData name="Jasper Degraeuwe" userId="27bed195-a46e-430a-89e8-7739ff05d0f2" providerId="ADAL" clId="{D0CDC73D-E055-4A36-8152-544D7E95FBD5}" dt="2024-07-09T22:57:29.136" v="8439" actId="3680"/>
          <ac:spMkLst>
            <pc:docMk/>
            <pc:sldMk cId="3305743921" sldId="433"/>
            <ac:spMk id="3" creationId="{00000000-0000-0000-0000-000000000000}"/>
          </ac:spMkLst>
        </pc:spChg>
        <pc:spChg chg="mod">
          <ac:chgData name="Jasper Degraeuwe" userId="27bed195-a46e-430a-89e8-7739ff05d0f2" providerId="ADAL" clId="{D0CDC73D-E055-4A36-8152-544D7E95FBD5}" dt="2024-07-09T23:00:11.204" v="8635"/>
          <ac:spMkLst>
            <pc:docMk/>
            <pc:sldMk cId="3305743921" sldId="433"/>
            <ac:spMk id="7" creationId="{00000000-0000-0000-0000-000000000000}"/>
          </ac:spMkLst>
        </pc:spChg>
        <pc:graphicFrameChg chg="add mod ord modGraphic">
          <ac:chgData name="Jasper Degraeuwe" userId="27bed195-a46e-430a-89e8-7739ff05d0f2" providerId="ADAL" clId="{D0CDC73D-E055-4A36-8152-544D7E95FBD5}" dt="2024-07-09T23:02:02.115" v="8693" actId="20577"/>
          <ac:graphicFrameMkLst>
            <pc:docMk/>
            <pc:sldMk cId="3305743921" sldId="433"/>
            <ac:graphicFrameMk id="2" creationId="{5B860DA3-993D-06F3-33DA-ED5A35346501}"/>
          </ac:graphicFrameMkLst>
        </pc:graphicFrameChg>
      </pc:sldChg>
      <pc:sldChg chg="modSp mod">
        <pc:chgData name="Jasper Degraeuwe" userId="27bed195-a46e-430a-89e8-7739ff05d0f2" providerId="ADAL" clId="{D0CDC73D-E055-4A36-8152-544D7E95FBD5}" dt="2024-07-09T23:04:37.392" v="8851" actId="20577"/>
        <pc:sldMkLst>
          <pc:docMk/>
          <pc:sldMk cId="2007009894" sldId="434"/>
        </pc:sldMkLst>
        <pc:spChg chg="mod">
          <ac:chgData name="Jasper Degraeuwe" userId="27bed195-a46e-430a-89e8-7739ff05d0f2" providerId="ADAL" clId="{D0CDC73D-E055-4A36-8152-544D7E95FBD5}" dt="2024-07-09T23:04:37.392" v="8851" actId="20577"/>
          <ac:spMkLst>
            <pc:docMk/>
            <pc:sldMk cId="2007009894" sldId="434"/>
            <ac:spMk id="3" creationId="{00000000-0000-0000-0000-000000000000}"/>
          </ac:spMkLst>
        </pc:spChg>
        <pc:spChg chg="mod">
          <ac:chgData name="Jasper Degraeuwe" userId="27bed195-a46e-430a-89e8-7739ff05d0f2" providerId="ADAL" clId="{D0CDC73D-E055-4A36-8152-544D7E95FBD5}" dt="2024-07-09T23:00:00.225" v="8634"/>
          <ac:spMkLst>
            <pc:docMk/>
            <pc:sldMk cId="2007009894" sldId="434"/>
            <ac:spMk id="7" creationId="{00000000-0000-0000-0000-000000000000}"/>
          </ac:spMkLst>
        </pc:spChg>
      </pc:sldChg>
      <pc:sldChg chg="addSp delSp modSp mod">
        <pc:chgData name="Jasper Degraeuwe" userId="27bed195-a46e-430a-89e8-7739ff05d0f2" providerId="ADAL" clId="{D0CDC73D-E055-4A36-8152-544D7E95FBD5}" dt="2024-07-09T23:06:27.731" v="8859" actId="1076"/>
        <pc:sldMkLst>
          <pc:docMk/>
          <pc:sldMk cId="815470113" sldId="435"/>
        </pc:sldMkLst>
        <pc:spChg chg="del">
          <ac:chgData name="Jasper Degraeuwe" userId="27bed195-a46e-430a-89e8-7739ff05d0f2" providerId="ADAL" clId="{D0CDC73D-E055-4A36-8152-544D7E95FBD5}" dt="2024-07-09T23:06:09.983" v="8854" actId="478"/>
          <ac:spMkLst>
            <pc:docMk/>
            <pc:sldMk cId="815470113" sldId="435"/>
            <ac:spMk id="3" creationId="{00000000-0000-0000-0000-000000000000}"/>
          </ac:spMkLst>
        </pc:spChg>
        <pc:spChg chg="add del mod">
          <ac:chgData name="Jasper Degraeuwe" userId="27bed195-a46e-430a-89e8-7739ff05d0f2" providerId="ADAL" clId="{D0CDC73D-E055-4A36-8152-544D7E95FBD5}" dt="2024-07-09T23:06:12.310" v="8855" actId="478"/>
          <ac:spMkLst>
            <pc:docMk/>
            <pc:sldMk cId="815470113" sldId="435"/>
            <ac:spMk id="6" creationId="{CE3FBD88-28B8-F7E6-3338-E269AADDAB26}"/>
          </ac:spMkLst>
        </pc:spChg>
        <pc:spChg chg="del">
          <ac:chgData name="Jasper Degraeuwe" userId="27bed195-a46e-430a-89e8-7739ff05d0f2" providerId="ADAL" clId="{D0CDC73D-E055-4A36-8152-544D7E95FBD5}" dt="2024-07-09T23:06:15.734" v="8856" actId="478"/>
          <ac:spMkLst>
            <pc:docMk/>
            <pc:sldMk cId="815470113" sldId="435"/>
            <ac:spMk id="7" creationId="{00000000-0000-0000-0000-000000000000}"/>
          </ac:spMkLst>
        </pc:spChg>
        <pc:spChg chg="add del mod">
          <ac:chgData name="Jasper Degraeuwe" userId="27bed195-a46e-430a-89e8-7739ff05d0f2" providerId="ADAL" clId="{D0CDC73D-E055-4A36-8152-544D7E95FBD5}" dt="2024-07-09T23:06:19.255" v="8857" actId="478"/>
          <ac:spMkLst>
            <pc:docMk/>
            <pc:sldMk cId="815470113" sldId="435"/>
            <ac:spMk id="10" creationId="{B92B1248-0589-7B72-F56C-AC395476A301}"/>
          </ac:spMkLst>
        </pc:spChg>
        <pc:picChg chg="add mod">
          <ac:chgData name="Jasper Degraeuwe" userId="27bed195-a46e-430a-89e8-7739ff05d0f2" providerId="ADAL" clId="{D0CDC73D-E055-4A36-8152-544D7E95FBD5}" dt="2024-07-09T23:06:27.731" v="8859" actId="1076"/>
          <ac:picMkLst>
            <pc:docMk/>
            <pc:sldMk cId="815470113" sldId="435"/>
            <ac:picMk id="4" creationId="{CA17E8B0-301D-C854-7924-0D7CC5EAE4DE}"/>
          </ac:picMkLst>
        </pc:picChg>
      </pc:sldChg>
      <pc:sldChg chg="modSp mod">
        <pc:chgData name="Jasper Degraeuwe" userId="27bed195-a46e-430a-89e8-7739ff05d0f2" providerId="ADAL" clId="{D0CDC73D-E055-4A36-8152-544D7E95FBD5}" dt="2024-07-09T23:54:38.745" v="10412" actId="27636"/>
        <pc:sldMkLst>
          <pc:docMk/>
          <pc:sldMk cId="4036039759" sldId="436"/>
        </pc:sldMkLst>
        <pc:spChg chg="mod">
          <ac:chgData name="Jasper Degraeuwe" userId="27bed195-a46e-430a-89e8-7739ff05d0f2" providerId="ADAL" clId="{D0CDC73D-E055-4A36-8152-544D7E95FBD5}" dt="2024-07-09T23:54:38.745" v="10412" actId="27636"/>
          <ac:spMkLst>
            <pc:docMk/>
            <pc:sldMk cId="4036039759" sldId="436"/>
            <ac:spMk id="3" creationId="{00000000-0000-0000-0000-000000000000}"/>
          </ac:spMkLst>
        </pc:spChg>
        <pc:spChg chg="mod">
          <ac:chgData name="Jasper Degraeuwe" userId="27bed195-a46e-430a-89e8-7739ff05d0f2" providerId="ADAL" clId="{D0CDC73D-E055-4A36-8152-544D7E95FBD5}" dt="2024-07-09T23:08:49.720" v="8869"/>
          <ac:spMkLst>
            <pc:docMk/>
            <pc:sldMk cId="4036039759" sldId="436"/>
            <ac:spMk id="7" creationId="{00000000-0000-0000-0000-000000000000}"/>
          </ac:spMkLst>
        </pc:spChg>
      </pc:sldChg>
      <pc:sldChg chg="modNotesTx">
        <pc:chgData name="Jasper Degraeuwe" userId="27bed195-a46e-430a-89e8-7739ff05d0f2" providerId="ADAL" clId="{D0CDC73D-E055-4A36-8152-544D7E95FBD5}" dt="2024-07-09T22:07:59.345" v="6188" actId="20577"/>
        <pc:sldMkLst>
          <pc:docMk/>
          <pc:sldMk cId="3021806737" sldId="438"/>
        </pc:sldMkLst>
      </pc:sldChg>
      <pc:sldChg chg="modNotesTx">
        <pc:chgData name="Jasper Degraeuwe" userId="27bed195-a46e-430a-89e8-7739ff05d0f2" providerId="ADAL" clId="{D0CDC73D-E055-4A36-8152-544D7E95FBD5}" dt="2024-07-09T22:16:18.850" v="7734" actId="20577"/>
        <pc:sldMkLst>
          <pc:docMk/>
          <pc:sldMk cId="2117846594" sldId="439"/>
        </pc:sldMkLst>
      </pc:sldChg>
      <pc:sldChg chg="modNotesTx">
        <pc:chgData name="Jasper Degraeuwe" userId="27bed195-a46e-430a-89e8-7739ff05d0f2" providerId="ADAL" clId="{D0CDC73D-E055-4A36-8152-544D7E95FBD5}" dt="2024-07-09T21:27:34.740" v="1988" actId="20577"/>
        <pc:sldMkLst>
          <pc:docMk/>
          <pc:sldMk cId="4012618310" sldId="440"/>
        </pc:sldMkLst>
      </pc:sldChg>
      <pc:sldChg chg="modNotesTx">
        <pc:chgData name="Jasper Degraeuwe" userId="27bed195-a46e-430a-89e8-7739ff05d0f2" providerId="ADAL" clId="{D0CDC73D-E055-4A36-8152-544D7E95FBD5}" dt="2024-07-09T21:57:14.787" v="4997" actId="20577"/>
        <pc:sldMkLst>
          <pc:docMk/>
          <pc:sldMk cId="502443226" sldId="441"/>
        </pc:sldMkLst>
      </pc:sldChg>
      <pc:sldChg chg="modNotesTx">
        <pc:chgData name="Jasper Degraeuwe" userId="27bed195-a46e-430a-89e8-7739ff05d0f2" providerId="ADAL" clId="{D0CDC73D-E055-4A36-8152-544D7E95FBD5}" dt="2024-07-09T22:11:10.400" v="6845" actId="20577"/>
        <pc:sldMkLst>
          <pc:docMk/>
          <pc:sldMk cId="2248689726" sldId="442"/>
        </pc:sldMkLst>
      </pc:sldChg>
      <pc:sldChg chg="modNotesTx">
        <pc:chgData name="Jasper Degraeuwe" userId="27bed195-a46e-430a-89e8-7739ff05d0f2" providerId="ADAL" clId="{D0CDC73D-E055-4A36-8152-544D7E95FBD5}" dt="2024-07-09T22:40:52.705" v="8197" actId="20577"/>
        <pc:sldMkLst>
          <pc:docMk/>
          <pc:sldMk cId="3681883060" sldId="443"/>
        </pc:sldMkLst>
      </pc:sldChg>
      <pc:sldChg chg="modSp add mod ord">
        <pc:chgData name="Jasper Degraeuwe" userId="27bed195-a46e-430a-89e8-7739ff05d0f2" providerId="ADAL" clId="{D0CDC73D-E055-4A36-8152-544D7E95FBD5}" dt="2024-07-09T08:09:35.482" v="364"/>
        <pc:sldMkLst>
          <pc:docMk/>
          <pc:sldMk cId="1255683807" sldId="447"/>
        </pc:sldMkLst>
        <pc:spChg chg="mod">
          <ac:chgData name="Jasper Degraeuwe" userId="27bed195-a46e-430a-89e8-7739ff05d0f2" providerId="ADAL" clId="{D0CDC73D-E055-4A36-8152-544D7E95FBD5}" dt="2024-07-09T08:09:32.232" v="362" actId="20577"/>
          <ac:spMkLst>
            <pc:docMk/>
            <pc:sldMk cId="1255683807" sldId="447"/>
            <ac:spMk id="3" creationId="{00000000-0000-0000-0000-000000000000}"/>
          </ac:spMkLst>
        </pc:spChg>
      </pc:sldChg>
      <pc:sldChg chg="modSp add mod">
        <pc:chgData name="Jasper Degraeuwe" userId="27bed195-a46e-430a-89e8-7739ff05d0f2" providerId="ADAL" clId="{D0CDC73D-E055-4A36-8152-544D7E95FBD5}" dt="2024-07-09T08:10:47.457" v="472" actId="6549"/>
        <pc:sldMkLst>
          <pc:docMk/>
          <pc:sldMk cId="3160853695" sldId="448"/>
        </pc:sldMkLst>
        <pc:spChg chg="mod">
          <ac:chgData name="Jasper Degraeuwe" userId="27bed195-a46e-430a-89e8-7739ff05d0f2" providerId="ADAL" clId="{D0CDC73D-E055-4A36-8152-544D7E95FBD5}" dt="2024-07-09T08:10:47.457" v="472" actId="6549"/>
          <ac:spMkLst>
            <pc:docMk/>
            <pc:sldMk cId="3160853695" sldId="448"/>
            <ac:spMk id="3" creationId="{00000000-0000-0000-0000-000000000000}"/>
          </ac:spMkLst>
        </pc:spChg>
      </pc:sldChg>
      <pc:sldChg chg="addSp delSp modSp add mod">
        <pc:chgData name="Jasper Degraeuwe" userId="27bed195-a46e-430a-89e8-7739ff05d0f2" providerId="ADAL" clId="{D0CDC73D-E055-4A36-8152-544D7E95FBD5}" dt="2024-07-09T22:52:03.501" v="8425" actId="20577"/>
        <pc:sldMkLst>
          <pc:docMk/>
          <pc:sldMk cId="402483202" sldId="449"/>
        </pc:sldMkLst>
        <pc:spChg chg="del mod">
          <ac:chgData name="Jasper Degraeuwe" userId="27bed195-a46e-430a-89e8-7739ff05d0f2" providerId="ADAL" clId="{D0CDC73D-E055-4A36-8152-544D7E95FBD5}" dt="2024-07-09T09:33:27.940" v="1067" actId="3680"/>
          <ac:spMkLst>
            <pc:docMk/>
            <pc:sldMk cId="402483202" sldId="449"/>
            <ac:spMk id="3" creationId="{00000000-0000-0000-0000-000000000000}"/>
          </ac:spMkLst>
        </pc:spChg>
        <pc:spChg chg="add mod">
          <ac:chgData name="Jasper Degraeuwe" userId="27bed195-a46e-430a-89e8-7739ff05d0f2" providerId="ADAL" clId="{D0CDC73D-E055-4A36-8152-544D7E95FBD5}" dt="2024-07-09T22:43:56.472" v="8257" actId="20577"/>
          <ac:spMkLst>
            <pc:docMk/>
            <pc:sldMk cId="402483202" sldId="449"/>
            <ac:spMk id="3" creationId="{BB96E031-84AC-9C57-FFCF-D91C73615789}"/>
          </ac:spMkLst>
        </pc:spChg>
        <pc:spChg chg="mod">
          <ac:chgData name="Jasper Degraeuwe" userId="27bed195-a46e-430a-89e8-7739ff05d0f2" providerId="ADAL" clId="{D0CDC73D-E055-4A36-8152-544D7E95FBD5}" dt="2024-07-09T08:15:21.276" v="765" actId="20577"/>
          <ac:spMkLst>
            <pc:docMk/>
            <pc:sldMk cId="402483202" sldId="449"/>
            <ac:spMk id="7" creationId="{00000000-0000-0000-0000-000000000000}"/>
          </ac:spMkLst>
        </pc:spChg>
        <pc:graphicFrameChg chg="add mod ord modGraphic">
          <ac:chgData name="Jasper Degraeuwe" userId="27bed195-a46e-430a-89e8-7739ff05d0f2" providerId="ADAL" clId="{D0CDC73D-E055-4A36-8152-544D7E95FBD5}" dt="2024-07-09T22:52:03.501" v="8425" actId="20577"/>
          <ac:graphicFrameMkLst>
            <pc:docMk/>
            <pc:sldMk cId="402483202" sldId="449"/>
            <ac:graphicFrameMk id="2" creationId="{DFDF63D6-41D9-6D1F-2E49-B0ED59104AA9}"/>
          </ac:graphicFrameMkLst>
        </pc:graphicFrameChg>
      </pc:sldChg>
      <pc:sldChg chg="addSp delSp modSp add mod">
        <pc:chgData name="Jasper Degraeuwe" userId="27bed195-a46e-430a-89e8-7739ff05d0f2" providerId="ADAL" clId="{D0CDC73D-E055-4A36-8152-544D7E95FBD5}" dt="2024-07-09T23:19:28.323" v="9355" actId="20577"/>
        <pc:sldMkLst>
          <pc:docMk/>
          <pc:sldMk cId="3427374797" sldId="450"/>
        </pc:sldMkLst>
        <pc:graphicFrameChg chg="mod modGraphic">
          <ac:chgData name="Jasper Degraeuwe" userId="27bed195-a46e-430a-89e8-7739ff05d0f2" providerId="ADAL" clId="{D0CDC73D-E055-4A36-8152-544D7E95FBD5}" dt="2024-07-09T23:19:28.323" v="9355" actId="20577"/>
          <ac:graphicFrameMkLst>
            <pc:docMk/>
            <pc:sldMk cId="3427374797" sldId="450"/>
            <ac:graphicFrameMk id="2" creationId="{DFDF63D6-41D9-6D1F-2E49-B0ED59104AA9}"/>
          </ac:graphicFrameMkLst>
        </pc:graphicFrameChg>
        <pc:picChg chg="add del mod modCrop">
          <ac:chgData name="Jasper Degraeuwe" userId="27bed195-a46e-430a-89e8-7739ff05d0f2" providerId="ADAL" clId="{D0CDC73D-E055-4A36-8152-544D7E95FBD5}" dt="2024-07-09T23:17:09.993" v="9326" actId="478"/>
          <ac:picMkLst>
            <pc:docMk/>
            <pc:sldMk cId="3427374797" sldId="450"/>
            <ac:picMk id="4" creationId="{B27FF39F-7735-7E8A-42E7-EBD791CD967F}"/>
          </ac:picMkLst>
        </pc:picChg>
        <pc:picChg chg="add mod">
          <ac:chgData name="Jasper Degraeuwe" userId="27bed195-a46e-430a-89e8-7739ff05d0f2" providerId="ADAL" clId="{D0CDC73D-E055-4A36-8152-544D7E95FBD5}" dt="2024-07-09T23:17:28.606" v="9332" actId="1076"/>
          <ac:picMkLst>
            <pc:docMk/>
            <pc:sldMk cId="3427374797" sldId="450"/>
            <ac:picMk id="5" creationId="{A8AB2B57-E8FD-0A35-C4A4-B537D7D37863}"/>
          </ac:picMkLst>
        </pc:picChg>
      </pc:sldChg>
      <pc:sldChg chg="addSp delSp modSp add mod">
        <pc:chgData name="Jasper Degraeuwe" userId="27bed195-a46e-430a-89e8-7739ff05d0f2" providerId="ADAL" clId="{D0CDC73D-E055-4A36-8152-544D7E95FBD5}" dt="2024-07-09T23:18:40.544" v="9340" actId="1076"/>
        <pc:sldMkLst>
          <pc:docMk/>
          <pc:sldMk cId="2436348319" sldId="451"/>
        </pc:sldMkLst>
        <pc:graphicFrameChg chg="modGraphic">
          <ac:chgData name="Jasper Degraeuwe" userId="27bed195-a46e-430a-89e8-7739ff05d0f2" providerId="ADAL" clId="{D0CDC73D-E055-4A36-8152-544D7E95FBD5}" dt="2024-07-09T22:52:46.821" v="8429" actId="20577"/>
          <ac:graphicFrameMkLst>
            <pc:docMk/>
            <pc:sldMk cId="2436348319" sldId="451"/>
            <ac:graphicFrameMk id="2" creationId="{DFDF63D6-41D9-6D1F-2E49-B0ED59104AA9}"/>
          </ac:graphicFrameMkLst>
        </pc:graphicFrameChg>
        <pc:picChg chg="del">
          <ac:chgData name="Jasper Degraeuwe" userId="27bed195-a46e-430a-89e8-7739ff05d0f2" providerId="ADAL" clId="{D0CDC73D-E055-4A36-8152-544D7E95FBD5}" dt="2024-07-09T12:15:06.218" v="1275" actId="478"/>
          <ac:picMkLst>
            <pc:docMk/>
            <pc:sldMk cId="2436348319" sldId="451"/>
            <ac:picMk id="4" creationId="{B27FF39F-7735-7E8A-42E7-EBD791CD967F}"/>
          </ac:picMkLst>
        </pc:picChg>
        <pc:picChg chg="add mod">
          <ac:chgData name="Jasper Degraeuwe" userId="27bed195-a46e-430a-89e8-7739ff05d0f2" providerId="ADAL" clId="{D0CDC73D-E055-4A36-8152-544D7E95FBD5}" dt="2024-07-09T23:18:40.544" v="9340" actId="1076"/>
          <ac:picMkLst>
            <pc:docMk/>
            <pc:sldMk cId="2436348319" sldId="451"/>
            <ac:picMk id="4" creationId="{E6DD1D22-DED6-DB8E-8377-CEDF5855F85E}"/>
          </ac:picMkLst>
        </pc:picChg>
        <pc:picChg chg="add del mod">
          <ac:chgData name="Jasper Degraeuwe" userId="27bed195-a46e-430a-89e8-7739ff05d0f2" providerId="ADAL" clId="{D0CDC73D-E055-4A36-8152-544D7E95FBD5}" dt="2024-07-09T23:17:55.728" v="9333" actId="478"/>
          <ac:picMkLst>
            <pc:docMk/>
            <pc:sldMk cId="2436348319" sldId="451"/>
            <ac:picMk id="5" creationId="{BC65FD74-7697-1A94-E72D-B67107AC5F97}"/>
          </ac:picMkLst>
        </pc:picChg>
      </pc:sldChg>
      <pc:sldChg chg="modSp add mod">
        <pc:chgData name="Jasper Degraeuwe" userId="27bed195-a46e-430a-89e8-7739ff05d0f2" providerId="ADAL" clId="{D0CDC73D-E055-4A36-8152-544D7E95FBD5}" dt="2024-07-09T22:53:57.316" v="8432" actId="20577"/>
        <pc:sldMkLst>
          <pc:docMk/>
          <pc:sldMk cId="4242961092" sldId="452"/>
        </pc:sldMkLst>
        <pc:spChg chg="mod">
          <ac:chgData name="Jasper Degraeuwe" userId="27bed195-a46e-430a-89e8-7739ff05d0f2" providerId="ADAL" clId="{D0CDC73D-E055-4A36-8152-544D7E95FBD5}" dt="2024-07-09T22:53:57.316" v="8432" actId="20577"/>
          <ac:spMkLst>
            <pc:docMk/>
            <pc:sldMk cId="4242961092" sldId="452"/>
            <ac:spMk id="3" creationId="{00000000-0000-0000-0000-000000000000}"/>
          </ac:spMkLst>
        </pc:spChg>
      </pc:sldChg>
      <pc:sldChg chg="modSp add mod">
        <pc:chgData name="Jasper Degraeuwe" userId="27bed195-a46e-430a-89e8-7739ff05d0f2" providerId="ADAL" clId="{D0CDC73D-E055-4A36-8152-544D7E95FBD5}" dt="2024-07-09T12:32:20.061" v="1584" actId="113"/>
        <pc:sldMkLst>
          <pc:docMk/>
          <pc:sldMk cId="1535003587" sldId="453"/>
        </pc:sldMkLst>
        <pc:spChg chg="mod">
          <ac:chgData name="Jasper Degraeuwe" userId="27bed195-a46e-430a-89e8-7739ff05d0f2" providerId="ADAL" clId="{D0CDC73D-E055-4A36-8152-544D7E95FBD5}" dt="2024-07-09T12:32:20.061" v="1584" actId="113"/>
          <ac:spMkLst>
            <pc:docMk/>
            <pc:sldMk cId="1535003587" sldId="453"/>
            <ac:spMk id="3" creationId="{00000000-0000-0000-0000-000000000000}"/>
          </ac:spMkLst>
        </pc:spChg>
      </pc:sldChg>
      <pc:sldChg chg="modSp add mod">
        <pc:chgData name="Jasper Degraeuwe" userId="27bed195-a46e-430a-89e8-7739ff05d0f2" providerId="ADAL" clId="{D0CDC73D-E055-4A36-8152-544D7E95FBD5}" dt="2024-07-09T22:54:53.185" v="8436" actId="115"/>
        <pc:sldMkLst>
          <pc:docMk/>
          <pc:sldMk cId="1127015152" sldId="454"/>
        </pc:sldMkLst>
        <pc:spChg chg="mod">
          <ac:chgData name="Jasper Degraeuwe" userId="27bed195-a46e-430a-89e8-7739ff05d0f2" providerId="ADAL" clId="{D0CDC73D-E055-4A36-8152-544D7E95FBD5}" dt="2024-07-09T22:54:53.185" v="8436" actId="115"/>
          <ac:spMkLst>
            <pc:docMk/>
            <pc:sldMk cId="1127015152" sldId="454"/>
            <ac:spMk id="3" creationId="{00000000-0000-0000-0000-000000000000}"/>
          </ac:spMkLst>
        </pc:spChg>
      </pc:sldChg>
      <pc:sldChg chg="addSp delSp modSp add mod">
        <pc:chgData name="Jasper Degraeuwe" userId="27bed195-a46e-430a-89e8-7739ff05d0f2" providerId="ADAL" clId="{D0CDC73D-E055-4A36-8152-544D7E95FBD5}" dt="2024-07-09T12:33:17.661" v="1608" actId="12788"/>
        <pc:sldMkLst>
          <pc:docMk/>
          <pc:sldMk cId="2000339637" sldId="455"/>
        </pc:sldMkLst>
        <pc:spChg chg="del">
          <ac:chgData name="Jasper Degraeuwe" userId="27bed195-a46e-430a-89e8-7739ff05d0f2" providerId="ADAL" clId="{D0CDC73D-E055-4A36-8152-544D7E95FBD5}" dt="2024-07-09T12:33:03.797" v="1603" actId="478"/>
          <ac:spMkLst>
            <pc:docMk/>
            <pc:sldMk cId="2000339637" sldId="455"/>
            <ac:spMk id="3" creationId="{00000000-0000-0000-0000-000000000000}"/>
          </ac:spMkLst>
        </pc:spChg>
        <pc:spChg chg="add mod">
          <ac:chgData name="Jasper Degraeuwe" userId="27bed195-a46e-430a-89e8-7739ff05d0f2" providerId="ADAL" clId="{D0CDC73D-E055-4A36-8152-544D7E95FBD5}" dt="2024-07-09T12:33:03.797" v="1603" actId="478"/>
          <ac:spMkLst>
            <pc:docMk/>
            <pc:sldMk cId="2000339637" sldId="455"/>
            <ac:spMk id="4" creationId="{64400C0A-AC29-D200-9833-265316064BDE}"/>
          </ac:spMkLst>
        </pc:spChg>
        <pc:spChg chg="mod">
          <ac:chgData name="Jasper Degraeuwe" userId="27bed195-a46e-430a-89e8-7739ff05d0f2" providerId="ADAL" clId="{D0CDC73D-E055-4A36-8152-544D7E95FBD5}" dt="2024-07-09T12:32:59.061" v="1602" actId="20577"/>
          <ac:spMkLst>
            <pc:docMk/>
            <pc:sldMk cId="2000339637" sldId="455"/>
            <ac:spMk id="7" creationId="{00000000-0000-0000-0000-000000000000}"/>
          </ac:spMkLst>
        </pc:spChg>
        <pc:picChg chg="add mod">
          <ac:chgData name="Jasper Degraeuwe" userId="27bed195-a46e-430a-89e8-7739ff05d0f2" providerId="ADAL" clId="{D0CDC73D-E055-4A36-8152-544D7E95FBD5}" dt="2024-07-09T12:33:17.661" v="1608" actId="12788"/>
          <ac:picMkLst>
            <pc:docMk/>
            <pc:sldMk cId="2000339637" sldId="455"/>
            <ac:picMk id="6" creationId="{AB57772D-1DA8-4A9B-9EF8-D8244A486015}"/>
          </ac:picMkLst>
        </pc:picChg>
      </pc:sldChg>
      <pc:sldChg chg="addSp delSp modSp add mod">
        <pc:chgData name="Jasper Degraeuwe" userId="27bed195-a46e-430a-89e8-7739ff05d0f2" providerId="ADAL" clId="{D0CDC73D-E055-4A36-8152-544D7E95FBD5}" dt="2024-07-09T23:23:41.026" v="9442" actId="478"/>
        <pc:sldMkLst>
          <pc:docMk/>
          <pc:sldMk cId="2002620202" sldId="456"/>
        </pc:sldMkLst>
        <pc:spChg chg="del">
          <ac:chgData name="Jasper Degraeuwe" userId="27bed195-a46e-430a-89e8-7739ff05d0f2" providerId="ADAL" clId="{D0CDC73D-E055-4A36-8152-544D7E95FBD5}" dt="2024-07-09T12:33:50.578" v="1613" actId="22"/>
          <ac:spMkLst>
            <pc:docMk/>
            <pc:sldMk cId="2002620202" sldId="456"/>
            <ac:spMk id="4" creationId="{64400C0A-AC29-D200-9833-265316064BDE}"/>
          </ac:spMkLst>
        </pc:spChg>
        <pc:spChg chg="mod">
          <ac:chgData name="Jasper Degraeuwe" userId="27bed195-a46e-430a-89e8-7739ff05d0f2" providerId="ADAL" clId="{D0CDC73D-E055-4A36-8152-544D7E95FBD5}" dt="2024-07-09T12:33:24.257" v="1612" actId="20577"/>
          <ac:spMkLst>
            <pc:docMk/>
            <pc:sldMk cId="2002620202" sldId="456"/>
            <ac:spMk id="7" creationId="{00000000-0000-0000-0000-000000000000}"/>
          </ac:spMkLst>
        </pc:spChg>
        <pc:picChg chg="add mod ord">
          <ac:chgData name="Jasper Degraeuwe" userId="27bed195-a46e-430a-89e8-7739ff05d0f2" providerId="ADAL" clId="{D0CDC73D-E055-4A36-8152-544D7E95FBD5}" dt="2024-07-09T12:34:03.939" v="1631" actId="1035"/>
          <ac:picMkLst>
            <pc:docMk/>
            <pc:sldMk cId="2002620202" sldId="456"/>
            <ac:picMk id="3" creationId="{45B3C73A-9AA3-F7F0-2CB3-87FF3E1E4F4C}"/>
          </ac:picMkLst>
        </pc:picChg>
        <pc:picChg chg="add del">
          <ac:chgData name="Jasper Degraeuwe" userId="27bed195-a46e-430a-89e8-7739ff05d0f2" providerId="ADAL" clId="{D0CDC73D-E055-4A36-8152-544D7E95FBD5}" dt="2024-07-09T23:23:41.026" v="9442" actId="478"/>
          <ac:picMkLst>
            <pc:docMk/>
            <pc:sldMk cId="2002620202" sldId="456"/>
            <ac:picMk id="4" creationId="{B55A159A-8AEA-3D3C-6DD8-B88C10B0F4F6}"/>
          </ac:picMkLst>
        </pc:picChg>
        <pc:picChg chg="del">
          <ac:chgData name="Jasper Degraeuwe" userId="27bed195-a46e-430a-89e8-7739ff05d0f2" providerId="ADAL" clId="{D0CDC73D-E055-4A36-8152-544D7E95FBD5}" dt="2024-07-09T12:33:21.955" v="1610" actId="478"/>
          <ac:picMkLst>
            <pc:docMk/>
            <pc:sldMk cId="2002620202" sldId="456"/>
            <ac:picMk id="6" creationId="{AB57772D-1DA8-4A9B-9EF8-D8244A486015}"/>
          </ac:picMkLst>
        </pc:picChg>
      </pc:sldChg>
      <pc:sldChg chg="addSp delSp modSp add mod">
        <pc:chgData name="Jasper Degraeuwe" userId="27bed195-a46e-430a-89e8-7739ff05d0f2" providerId="ADAL" clId="{D0CDC73D-E055-4A36-8152-544D7E95FBD5}" dt="2024-07-09T23:07:31.626" v="8863" actId="1076"/>
        <pc:sldMkLst>
          <pc:docMk/>
          <pc:sldMk cId="1546150980" sldId="457"/>
        </pc:sldMkLst>
        <pc:picChg chg="add mod">
          <ac:chgData name="Jasper Degraeuwe" userId="27bed195-a46e-430a-89e8-7739ff05d0f2" providerId="ADAL" clId="{D0CDC73D-E055-4A36-8152-544D7E95FBD5}" dt="2024-07-09T23:07:31.626" v="8863" actId="1076"/>
          <ac:picMkLst>
            <pc:docMk/>
            <pc:sldMk cId="1546150980" sldId="457"/>
            <ac:picMk id="3" creationId="{32FAFFDF-0190-F671-8BD6-F3C0371A8915}"/>
          </ac:picMkLst>
        </pc:picChg>
        <pc:picChg chg="del">
          <ac:chgData name="Jasper Degraeuwe" userId="27bed195-a46e-430a-89e8-7739ff05d0f2" providerId="ADAL" clId="{D0CDC73D-E055-4A36-8152-544D7E95FBD5}" dt="2024-07-09T23:07:24.663" v="8861" actId="478"/>
          <ac:picMkLst>
            <pc:docMk/>
            <pc:sldMk cId="1546150980" sldId="457"/>
            <ac:picMk id="4" creationId="{CA17E8B0-301D-C854-7924-0D7CC5EAE4DE}"/>
          </ac:picMkLst>
        </pc:picChg>
      </pc:sldChg>
      <pc:sldChg chg="modSp add mod">
        <pc:chgData name="Jasper Degraeuwe" userId="27bed195-a46e-430a-89e8-7739ff05d0f2" providerId="ADAL" clId="{D0CDC73D-E055-4A36-8152-544D7E95FBD5}" dt="2024-07-09T23:12:49.862" v="9266" actId="20577"/>
        <pc:sldMkLst>
          <pc:docMk/>
          <pc:sldMk cId="3992567605" sldId="458"/>
        </pc:sldMkLst>
        <pc:spChg chg="mod">
          <ac:chgData name="Jasper Degraeuwe" userId="27bed195-a46e-430a-89e8-7739ff05d0f2" providerId="ADAL" clId="{D0CDC73D-E055-4A36-8152-544D7E95FBD5}" dt="2024-07-09T23:12:49.862" v="9266" actId="20577"/>
          <ac:spMkLst>
            <pc:docMk/>
            <pc:sldMk cId="3992567605" sldId="458"/>
            <ac:spMk id="3" creationId="{00000000-0000-0000-0000-000000000000}"/>
          </ac:spMkLst>
        </pc:spChg>
        <pc:spChg chg="mod">
          <ac:chgData name="Jasper Degraeuwe" userId="27bed195-a46e-430a-89e8-7739ff05d0f2" providerId="ADAL" clId="{D0CDC73D-E055-4A36-8152-544D7E95FBD5}" dt="2024-07-09T23:11:40.932" v="9102"/>
          <ac:spMkLst>
            <pc:docMk/>
            <pc:sldMk cId="3992567605" sldId="458"/>
            <ac:spMk id="7" creationId="{00000000-0000-0000-0000-000000000000}"/>
          </ac:spMkLst>
        </pc:spChg>
      </pc:sldChg>
      <pc:sldChg chg="addSp delSp modSp add del mod">
        <pc:chgData name="Jasper Degraeuwe" userId="27bed195-a46e-430a-89e8-7739ff05d0f2" providerId="ADAL" clId="{D0CDC73D-E055-4A36-8152-544D7E95FBD5}" dt="2024-07-09T23:53:45.697" v="10383" actId="47"/>
        <pc:sldMkLst>
          <pc:docMk/>
          <pc:sldMk cId="1001491837" sldId="459"/>
        </pc:sldMkLst>
        <pc:spChg chg="del mod">
          <ac:chgData name="Jasper Degraeuwe" userId="27bed195-a46e-430a-89e8-7739ff05d0f2" providerId="ADAL" clId="{D0CDC73D-E055-4A36-8152-544D7E95FBD5}" dt="2024-07-09T23:25:29.674" v="9448" actId="3680"/>
          <ac:spMkLst>
            <pc:docMk/>
            <pc:sldMk cId="1001491837" sldId="459"/>
            <ac:spMk id="3" creationId="{00000000-0000-0000-0000-000000000000}"/>
          </ac:spMkLst>
        </pc:spChg>
        <pc:spChg chg="add mod">
          <ac:chgData name="Jasper Degraeuwe" userId="27bed195-a46e-430a-89e8-7739ff05d0f2" providerId="ADAL" clId="{D0CDC73D-E055-4A36-8152-544D7E95FBD5}" dt="2024-07-09T23:25:51.368" v="9460" actId="21"/>
          <ac:spMkLst>
            <pc:docMk/>
            <pc:sldMk cId="1001491837" sldId="459"/>
            <ac:spMk id="5" creationId="{BF038FCD-D79F-3F48-FE2D-2CD652148F68}"/>
          </ac:spMkLst>
        </pc:spChg>
        <pc:spChg chg="mod">
          <ac:chgData name="Jasper Degraeuwe" userId="27bed195-a46e-430a-89e8-7739ff05d0f2" providerId="ADAL" clId="{D0CDC73D-E055-4A36-8152-544D7E95FBD5}" dt="2024-07-09T23:22:20.974" v="9410" actId="20577"/>
          <ac:spMkLst>
            <pc:docMk/>
            <pc:sldMk cId="1001491837" sldId="459"/>
            <ac:spMk id="7" creationId="{00000000-0000-0000-0000-000000000000}"/>
          </ac:spMkLst>
        </pc:spChg>
        <pc:graphicFrameChg chg="add del mod ord modGraphic">
          <ac:chgData name="Jasper Degraeuwe" userId="27bed195-a46e-430a-89e8-7739ff05d0f2" providerId="ADAL" clId="{D0CDC73D-E055-4A36-8152-544D7E95FBD5}" dt="2024-07-09T23:25:51.368" v="9460" actId="21"/>
          <ac:graphicFrameMkLst>
            <pc:docMk/>
            <pc:sldMk cId="1001491837" sldId="459"/>
            <ac:graphicFrameMk id="2" creationId="{A57985AE-6069-B8BA-9BFF-15E216781055}"/>
          </ac:graphicFrameMkLst>
        </pc:graphicFrameChg>
      </pc:sldChg>
      <pc:sldChg chg="modSp add mod">
        <pc:chgData name="Jasper Degraeuwe" userId="27bed195-a46e-430a-89e8-7739ff05d0f2" providerId="ADAL" clId="{D0CDC73D-E055-4A36-8152-544D7E95FBD5}" dt="2024-07-10T00:09:07.792" v="10971" actId="20577"/>
        <pc:sldMkLst>
          <pc:docMk/>
          <pc:sldMk cId="3780464486" sldId="460"/>
        </pc:sldMkLst>
        <pc:spChg chg="mod">
          <ac:chgData name="Jasper Degraeuwe" userId="27bed195-a46e-430a-89e8-7739ff05d0f2" providerId="ADAL" clId="{D0CDC73D-E055-4A36-8152-544D7E95FBD5}" dt="2024-07-10T00:09:07.792" v="10971" actId="20577"/>
          <ac:spMkLst>
            <pc:docMk/>
            <pc:sldMk cId="3780464486" sldId="460"/>
            <ac:spMk id="3" creationId="{00000000-0000-0000-0000-000000000000}"/>
          </ac:spMkLst>
        </pc:spChg>
        <pc:spChg chg="mod">
          <ac:chgData name="Jasper Degraeuwe" userId="27bed195-a46e-430a-89e8-7739ff05d0f2" providerId="ADAL" clId="{D0CDC73D-E055-4A36-8152-544D7E95FBD5}" dt="2024-07-10T00:07:27.829" v="10717" actId="20577"/>
          <ac:spMkLst>
            <pc:docMk/>
            <pc:sldMk cId="3780464486" sldId="460"/>
            <ac:spMk id="7" creationId="{00000000-0000-0000-0000-000000000000}"/>
          </ac:spMkLst>
        </pc:spChg>
      </pc:sldChg>
      <pc:sldChg chg="add">
        <pc:chgData name="Jasper Degraeuwe" userId="27bed195-a46e-430a-89e8-7739ff05d0f2" providerId="ADAL" clId="{D0CDC73D-E055-4A36-8152-544D7E95FBD5}" dt="2024-07-09T23:08:36.835" v="8867"/>
        <pc:sldMkLst>
          <pc:docMk/>
          <pc:sldMk cId="1666538185" sldId="461"/>
        </pc:sldMkLst>
      </pc:sldChg>
      <pc:sldChg chg="modSp add mod modNotesTx">
        <pc:chgData name="Jasper Degraeuwe" userId="27bed195-a46e-430a-89e8-7739ff05d0f2" providerId="ADAL" clId="{D0CDC73D-E055-4A36-8152-544D7E95FBD5}" dt="2024-07-09T23:13:21.719" v="9308" actId="20577"/>
        <pc:sldMkLst>
          <pc:docMk/>
          <pc:sldMk cId="1566360031" sldId="462"/>
        </pc:sldMkLst>
        <pc:spChg chg="mod">
          <ac:chgData name="Jasper Degraeuwe" userId="27bed195-a46e-430a-89e8-7739ff05d0f2" providerId="ADAL" clId="{D0CDC73D-E055-4A36-8152-544D7E95FBD5}" dt="2024-07-09T23:13:12.495" v="9274" actId="20577"/>
          <ac:spMkLst>
            <pc:docMk/>
            <pc:sldMk cId="1566360031" sldId="462"/>
            <ac:spMk id="4" creationId="{00000000-0000-0000-0000-000000000000}"/>
          </ac:spMkLst>
        </pc:spChg>
      </pc:sldChg>
      <pc:sldChg chg="modSp add mod ord modNotesTx">
        <pc:chgData name="Jasper Degraeuwe" userId="27bed195-a46e-430a-89e8-7739ff05d0f2" providerId="ADAL" clId="{D0CDC73D-E055-4A36-8152-544D7E95FBD5}" dt="2024-07-09T23:13:35.973" v="9322" actId="20577"/>
        <pc:sldMkLst>
          <pc:docMk/>
          <pc:sldMk cId="3355995474" sldId="463"/>
        </pc:sldMkLst>
        <pc:spChg chg="mod">
          <ac:chgData name="Jasper Degraeuwe" userId="27bed195-a46e-430a-89e8-7739ff05d0f2" providerId="ADAL" clId="{D0CDC73D-E055-4A36-8152-544D7E95FBD5}" dt="2024-07-09T23:13:29.303" v="9319" actId="20577"/>
          <ac:spMkLst>
            <pc:docMk/>
            <pc:sldMk cId="3355995474" sldId="463"/>
            <ac:spMk id="4" creationId="{00000000-0000-0000-0000-000000000000}"/>
          </ac:spMkLst>
        </pc:spChg>
      </pc:sldChg>
      <pc:sldChg chg="add ord">
        <pc:chgData name="Jasper Degraeuwe" userId="27bed195-a46e-430a-89e8-7739ff05d0f2" providerId="ADAL" clId="{D0CDC73D-E055-4A36-8152-544D7E95FBD5}" dt="2024-07-09T23:13:52.411" v="9325"/>
        <pc:sldMkLst>
          <pc:docMk/>
          <pc:sldMk cId="4127731445" sldId="464"/>
        </pc:sldMkLst>
      </pc:sldChg>
      <pc:sldChg chg="addSp delSp modSp add mod">
        <pc:chgData name="Jasper Degraeuwe" userId="27bed195-a46e-430a-89e8-7739ff05d0f2" providerId="ADAL" clId="{D0CDC73D-E055-4A36-8152-544D7E95FBD5}" dt="2024-07-09T23:23:36.872" v="9441" actId="1076"/>
        <pc:sldMkLst>
          <pc:docMk/>
          <pc:sldMk cId="860142861" sldId="465"/>
        </pc:sldMkLst>
        <pc:spChg chg="add del mod">
          <ac:chgData name="Jasper Degraeuwe" userId="27bed195-a46e-430a-89e8-7739ff05d0f2" providerId="ADAL" clId="{D0CDC73D-E055-4A36-8152-544D7E95FBD5}" dt="2024-07-09T23:23:24.695" v="9436" actId="478"/>
          <ac:spMkLst>
            <pc:docMk/>
            <pc:sldMk cId="860142861" sldId="465"/>
            <ac:spMk id="5" creationId="{2A6729D1-271D-8E50-B57F-B4DB7DD83C7D}"/>
          </ac:spMkLst>
        </pc:spChg>
        <pc:spChg chg="mod">
          <ac:chgData name="Jasper Degraeuwe" userId="27bed195-a46e-430a-89e8-7739ff05d0f2" providerId="ADAL" clId="{D0CDC73D-E055-4A36-8152-544D7E95FBD5}" dt="2024-07-09T23:23:17.582" v="9434" actId="20577"/>
          <ac:spMkLst>
            <pc:docMk/>
            <pc:sldMk cId="860142861" sldId="465"/>
            <ac:spMk id="7" creationId="{00000000-0000-0000-0000-000000000000}"/>
          </ac:spMkLst>
        </pc:spChg>
        <pc:picChg chg="del">
          <ac:chgData name="Jasper Degraeuwe" userId="27bed195-a46e-430a-89e8-7739ff05d0f2" providerId="ADAL" clId="{D0CDC73D-E055-4A36-8152-544D7E95FBD5}" dt="2024-07-09T23:23:19.310" v="9435" actId="478"/>
          <ac:picMkLst>
            <pc:docMk/>
            <pc:sldMk cId="860142861" sldId="465"/>
            <ac:picMk id="3" creationId="{45B3C73A-9AA3-F7F0-2CB3-87FF3E1E4F4C}"/>
          </ac:picMkLst>
        </pc:picChg>
        <pc:picChg chg="mod">
          <ac:chgData name="Jasper Degraeuwe" userId="27bed195-a46e-430a-89e8-7739ff05d0f2" providerId="ADAL" clId="{D0CDC73D-E055-4A36-8152-544D7E95FBD5}" dt="2024-07-09T23:23:36.872" v="9441" actId="1076"/>
          <ac:picMkLst>
            <pc:docMk/>
            <pc:sldMk cId="860142861" sldId="465"/>
            <ac:picMk id="4" creationId="{B55A159A-8AEA-3D3C-6DD8-B88C10B0F4F6}"/>
          </ac:picMkLst>
        </pc:picChg>
      </pc:sldChg>
      <pc:sldChg chg="addSp delSp modSp add mod">
        <pc:chgData name="Jasper Degraeuwe" userId="27bed195-a46e-430a-89e8-7739ff05d0f2" providerId="ADAL" clId="{D0CDC73D-E055-4A36-8152-544D7E95FBD5}" dt="2024-07-09T23:41:16.410" v="9935" actId="20577"/>
        <pc:sldMkLst>
          <pc:docMk/>
          <pc:sldMk cId="137833435" sldId="466"/>
        </pc:sldMkLst>
        <pc:spChg chg="mod">
          <ac:chgData name="Jasper Degraeuwe" userId="27bed195-a46e-430a-89e8-7739ff05d0f2" providerId="ADAL" clId="{D0CDC73D-E055-4A36-8152-544D7E95FBD5}" dt="2024-07-09T23:41:04.388" v="9905" actId="20577"/>
          <ac:spMkLst>
            <pc:docMk/>
            <pc:sldMk cId="137833435" sldId="466"/>
            <ac:spMk id="3" creationId="{00000000-0000-0000-0000-000000000000}"/>
          </ac:spMkLst>
        </pc:spChg>
        <pc:spChg chg="add mod ord">
          <ac:chgData name="Jasper Degraeuwe" userId="27bed195-a46e-430a-89e8-7739ff05d0f2" providerId="ADAL" clId="{D0CDC73D-E055-4A36-8152-544D7E95FBD5}" dt="2024-07-09T23:41:09.981" v="9921" actId="20577"/>
          <ac:spMkLst>
            <pc:docMk/>
            <pc:sldMk cId="137833435" sldId="466"/>
            <ac:spMk id="4" creationId="{AEE9F6A0-5663-6FAB-8151-D643C0A32C6C}"/>
          </ac:spMkLst>
        </pc:spChg>
        <pc:spChg chg="mod">
          <ac:chgData name="Jasper Degraeuwe" userId="27bed195-a46e-430a-89e8-7739ff05d0f2" providerId="ADAL" clId="{D0CDC73D-E055-4A36-8152-544D7E95FBD5}" dt="2024-07-09T23:34:11.275" v="9688" actId="20577"/>
          <ac:spMkLst>
            <pc:docMk/>
            <pc:sldMk cId="137833435" sldId="466"/>
            <ac:spMk id="7" creationId="{00000000-0000-0000-0000-000000000000}"/>
          </ac:spMkLst>
        </pc:spChg>
        <pc:spChg chg="del">
          <ac:chgData name="Jasper Degraeuwe" userId="27bed195-a46e-430a-89e8-7739ff05d0f2" providerId="ADAL" clId="{D0CDC73D-E055-4A36-8152-544D7E95FBD5}" dt="2024-07-09T23:30:20.650" v="9581" actId="478"/>
          <ac:spMkLst>
            <pc:docMk/>
            <pc:sldMk cId="137833435" sldId="466"/>
            <ac:spMk id="8" creationId="{00000000-0000-0000-0000-000000000000}"/>
          </ac:spMkLst>
        </pc:spChg>
        <pc:graphicFrameChg chg="add mod modGraphic">
          <ac:chgData name="Jasper Degraeuwe" userId="27bed195-a46e-430a-89e8-7739ff05d0f2" providerId="ADAL" clId="{D0CDC73D-E055-4A36-8152-544D7E95FBD5}" dt="2024-07-09T23:41:16.410" v="9935" actId="20577"/>
          <ac:graphicFrameMkLst>
            <pc:docMk/>
            <pc:sldMk cId="137833435" sldId="466"/>
            <ac:graphicFrameMk id="2" creationId="{A57985AE-6069-B8BA-9BFF-15E216781055}"/>
          </ac:graphicFrameMkLst>
        </pc:graphicFrameChg>
        <pc:graphicFrameChg chg="add mod ord modGraphic">
          <ac:chgData name="Jasper Degraeuwe" userId="27bed195-a46e-430a-89e8-7739ff05d0f2" providerId="ADAL" clId="{D0CDC73D-E055-4A36-8152-544D7E95FBD5}" dt="2024-07-09T23:35:56.172" v="9802" actId="20577"/>
          <ac:graphicFrameMkLst>
            <pc:docMk/>
            <pc:sldMk cId="137833435" sldId="466"/>
            <ac:graphicFrameMk id="5" creationId="{604E5353-CCF7-562E-B1F1-B92A7F5F99FA}"/>
          </ac:graphicFrameMkLst>
        </pc:graphicFrameChg>
      </pc:sldChg>
      <pc:sldChg chg="addSp modSp add mod">
        <pc:chgData name="Jasper Degraeuwe" userId="27bed195-a46e-430a-89e8-7739ff05d0f2" providerId="ADAL" clId="{D0CDC73D-E055-4A36-8152-544D7E95FBD5}" dt="2024-07-09T23:49:47.110" v="10237" actId="20577"/>
        <pc:sldMkLst>
          <pc:docMk/>
          <pc:sldMk cId="504012918" sldId="467"/>
        </pc:sldMkLst>
        <pc:spChg chg="mod">
          <ac:chgData name="Jasper Degraeuwe" userId="27bed195-a46e-430a-89e8-7739ff05d0f2" providerId="ADAL" clId="{D0CDC73D-E055-4A36-8152-544D7E95FBD5}" dt="2024-07-09T23:49:42.915" v="10231" actId="20577"/>
          <ac:spMkLst>
            <pc:docMk/>
            <pc:sldMk cId="504012918" sldId="467"/>
            <ac:spMk id="3" creationId="{00000000-0000-0000-0000-000000000000}"/>
          </ac:spMkLst>
        </pc:spChg>
        <pc:spChg chg="add mod">
          <ac:chgData name="Jasper Degraeuwe" userId="27bed195-a46e-430a-89e8-7739ff05d0f2" providerId="ADAL" clId="{D0CDC73D-E055-4A36-8152-544D7E95FBD5}" dt="2024-07-09T23:49:47.110" v="10237" actId="20577"/>
          <ac:spMkLst>
            <pc:docMk/>
            <pc:sldMk cId="504012918" sldId="467"/>
            <ac:spMk id="4" creationId="{AE5B7BDA-503E-35FC-3CF5-A0F3DBDE5C66}"/>
          </ac:spMkLst>
        </pc:spChg>
        <pc:spChg chg="mod">
          <ac:chgData name="Jasper Degraeuwe" userId="27bed195-a46e-430a-89e8-7739ff05d0f2" providerId="ADAL" clId="{D0CDC73D-E055-4A36-8152-544D7E95FBD5}" dt="2024-07-09T23:36:15.199" v="9832" actId="20577"/>
          <ac:spMkLst>
            <pc:docMk/>
            <pc:sldMk cId="504012918" sldId="467"/>
            <ac:spMk id="7" creationId="{00000000-0000-0000-0000-000000000000}"/>
          </ac:spMkLst>
        </pc:spChg>
        <pc:graphicFrameChg chg="add mod modGraphic">
          <ac:chgData name="Jasper Degraeuwe" userId="27bed195-a46e-430a-89e8-7739ff05d0f2" providerId="ADAL" clId="{D0CDC73D-E055-4A36-8152-544D7E95FBD5}" dt="2024-07-09T23:47:07.935" v="10173" actId="2062"/>
          <ac:graphicFrameMkLst>
            <pc:docMk/>
            <pc:sldMk cId="504012918" sldId="467"/>
            <ac:graphicFrameMk id="2" creationId="{235C485B-F566-4FC9-7FA7-78B13C9D2719}"/>
          </ac:graphicFrameMkLst>
        </pc:graphicFrameChg>
        <pc:graphicFrameChg chg="add mod modGraphic">
          <ac:chgData name="Jasper Degraeuwe" userId="27bed195-a46e-430a-89e8-7739ff05d0f2" providerId="ADAL" clId="{D0CDC73D-E055-4A36-8152-544D7E95FBD5}" dt="2024-07-09T23:48:34.968" v="10195" actId="20577"/>
          <ac:graphicFrameMkLst>
            <pc:docMk/>
            <pc:sldMk cId="504012918" sldId="467"/>
            <ac:graphicFrameMk id="5" creationId="{5CD5DFAC-C222-B0D4-75E0-E1ED40EBCC55}"/>
          </ac:graphicFrameMkLst>
        </pc:graphicFrameChg>
      </pc:sldChg>
      <pc:sldChg chg="modSp add del mod ord">
        <pc:chgData name="Jasper Degraeuwe" userId="27bed195-a46e-430a-89e8-7739ff05d0f2" providerId="ADAL" clId="{D0CDC73D-E055-4A36-8152-544D7E95FBD5}" dt="2024-07-09T23:58:40.119" v="10414" actId="47"/>
        <pc:sldMkLst>
          <pc:docMk/>
          <pc:sldMk cId="3387988899" sldId="468"/>
        </pc:sldMkLst>
        <pc:spChg chg="mod">
          <ac:chgData name="Jasper Degraeuwe" userId="27bed195-a46e-430a-89e8-7739ff05d0f2" providerId="ADAL" clId="{D0CDC73D-E055-4A36-8152-544D7E95FBD5}" dt="2024-07-09T23:54:13.336" v="10405" actId="20577"/>
          <ac:spMkLst>
            <pc:docMk/>
            <pc:sldMk cId="3387988899" sldId="468"/>
            <ac:spMk id="7" creationId="{00000000-0000-0000-0000-000000000000}"/>
          </ac:spMkLst>
        </pc:spChg>
      </pc:sldChg>
      <pc:sldChg chg="modSp add mod">
        <pc:chgData name="Jasper Degraeuwe" userId="27bed195-a46e-430a-89e8-7739ff05d0f2" providerId="ADAL" clId="{D0CDC73D-E055-4A36-8152-544D7E95FBD5}" dt="2024-07-09T23:51:16.129" v="10269" actId="20577"/>
        <pc:sldMkLst>
          <pc:docMk/>
          <pc:sldMk cId="4251680018" sldId="469"/>
        </pc:sldMkLst>
        <pc:spChg chg="mod">
          <ac:chgData name="Jasper Degraeuwe" userId="27bed195-a46e-430a-89e8-7739ff05d0f2" providerId="ADAL" clId="{D0CDC73D-E055-4A36-8152-544D7E95FBD5}" dt="2024-07-09T23:51:12.411" v="10261" actId="20577"/>
          <ac:spMkLst>
            <pc:docMk/>
            <pc:sldMk cId="4251680018" sldId="469"/>
            <ac:spMk id="3" creationId="{00000000-0000-0000-0000-000000000000}"/>
          </ac:spMkLst>
        </pc:spChg>
        <pc:spChg chg="mod">
          <ac:chgData name="Jasper Degraeuwe" userId="27bed195-a46e-430a-89e8-7739ff05d0f2" providerId="ADAL" clId="{D0CDC73D-E055-4A36-8152-544D7E95FBD5}" dt="2024-07-09T23:51:16.129" v="10269" actId="20577"/>
          <ac:spMkLst>
            <pc:docMk/>
            <pc:sldMk cId="4251680018" sldId="469"/>
            <ac:spMk id="4" creationId="{AE5B7BDA-503E-35FC-3CF5-A0F3DBDE5C66}"/>
          </ac:spMkLst>
        </pc:spChg>
        <pc:graphicFrameChg chg="modGraphic">
          <ac:chgData name="Jasper Degraeuwe" userId="27bed195-a46e-430a-89e8-7739ff05d0f2" providerId="ADAL" clId="{D0CDC73D-E055-4A36-8152-544D7E95FBD5}" dt="2024-07-09T23:49:19.460" v="10213" actId="20577"/>
          <ac:graphicFrameMkLst>
            <pc:docMk/>
            <pc:sldMk cId="4251680018" sldId="469"/>
            <ac:graphicFrameMk id="2" creationId="{235C485B-F566-4FC9-7FA7-78B13C9D2719}"/>
          </ac:graphicFrameMkLst>
        </pc:graphicFrameChg>
        <pc:graphicFrameChg chg="modGraphic">
          <ac:chgData name="Jasper Degraeuwe" userId="27bed195-a46e-430a-89e8-7739ff05d0f2" providerId="ADAL" clId="{D0CDC73D-E055-4A36-8152-544D7E95FBD5}" dt="2024-07-09T23:50:14.090" v="10251" actId="20577"/>
          <ac:graphicFrameMkLst>
            <pc:docMk/>
            <pc:sldMk cId="4251680018" sldId="469"/>
            <ac:graphicFrameMk id="5" creationId="{5CD5DFAC-C222-B0D4-75E0-E1ED40EBCC55}"/>
          </ac:graphicFrameMkLst>
        </pc:graphicFrameChg>
      </pc:sldChg>
      <pc:sldChg chg="add">
        <pc:chgData name="Jasper Degraeuwe" userId="27bed195-a46e-430a-89e8-7739ff05d0f2" providerId="ADAL" clId="{D0CDC73D-E055-4A36-8152-544D7E95FBD5}" dt="2024-07-09T23:51:35.692" v="10270"/>
        <pc:sldMkLst>
          <pc:docMk/>
          <pc:sldMk cId="1415489951" sldId="470"/>
        </pc:sldMkLst>
      </pc:sldChg>
      <pc:sldChg chg="add">
        <pc:chgData name="Jasper Degraeuwe" userId="27bed195-a46e-430a-89e8-7739ff05d0f2" providerId="ADAL" clId="{D0CDC73D-E055-4A36-8152-544D7E95FBD5}" dt="2024-07-09T23:53:57.762" v="10384"/>
        <pc:sldMkLst>
          <pc:docMk/>
          <pc:sldMk cId="2406525447" sldId="471"/>
        </pc:sldMkLst>
      </pc:sldChg>
      <pc:sldChg chg="addSp delSp modSp add mod">
        <pc:chgData name="Jasper Degraeuwe" userId="27bed195-a46e-430a-89e8-7739ff05d0f2" providerId="ADAL" clId="{D0CDC73D-E055-4A36-8152-544D7E95FBD5}" dt="2024-07-10T00:04:41.643" v="10642" actId="20577"/>
        <pc:sldMkLst>
          <pc:docMk/>
          <pc:sldMk cId="3932093495" sldId="472"/>
        </pc:sldMkLst>
        <pc:spChg chg="mod">
          <ac:chgData name="Jasper Degraeuwe" userId="27bed195-a46e-430a-89e8-7739ff05d0f2" providerId="ADAL" clId="{D0CDC73D-E055-4A36-8152-544D7E95FBD5}" dt="2024-07-10T00:03:42.771" v="10601" actId="20577"/>
          <ac:spMkLst>
            <pc:docMk/>
            <pc:sldMk cId="3932093495" sldId="472"/>
            <ac:spMk id="3" creationId="{00000000-0000-0000-0000-000000000000}"/>
          </ac:spMkLst>
        </pc:spChg>
        <pc:spChg chg="del">
          <ac:chgData name="Jasper Degraeuwe" userId="27bed195-a46e-430a-89e8-7739ff05d0f2" providerId="ADAL" clId="{D0CDC73D-E055-4A36-8152-544D7E95FBD5}" dt="2024-07-09T23:59:11.353" v="10417" actId="478"/>
          <ac:spMkLst>
            <pc:docMk/>
            <pc:sldMk cId="3932093495" sldId="472"/>
            <ac:spMk id="4" creationId="{AEE9F6A0-5663-6FAB-8151-D643C0A32C6C}"/>
          </ac:spMkLst>
        </pc:spChg>
        <pc:spChg chg="add mod">
          <ac:chgData name="Jasper Degraeuwe" userId="27bed195-a46e-430a-89e8-7739ff05d0f2" providerId="ADAL" clId="{D0CDC73D-E055-4A36-8152-544D7E95FBD5}" dt="2024-07-10T00:03:47.406" v="10607" actId="20577"/>
          <ac:spMkLst>
            <pc:docMk/>
            <pc:sldMk cId="3932093495" sldId="472"/>
            <ac:spMk id="6" creationId="{79C176D3-8045-758A-5B8C-ACE5229564A8}"/>
          </ac:spMkLst>
        </pc:spChg>
        <pc:graphicFrameChg chg="modGraphic">
          <ac:chgData name="Jasper Degraeuwe" userId="27bed195-a46e-430a-89e8-7739ff05d0f2" providerId="ADAL" clId="{D0CDC73D-E055-4A36-8152-544D7E95FBD5}" dt="2024-07-10T00:04:41.643" v="10642" actId="20577"/>
          <ac:graphicFrameMkLst>
            <pc:docMk/>
            <pc:sldMk cId="3932093495" sldId="472"/>
            <ac:graphicFrameMk id="2" creationId="{A57985AE-6069-B8BA-9BFF-15E216781055}"/>
          </ac:graphicFrameMkLst>
        </pc:graphicFrameChg>
        <pc:graphicFrameChg chg="del">
          <ac:chgData name="Jasper Degraeuwe" userId="27bed195-a46e-430a-89e8-7739ff05d0f2" providerId="ADAL" clId="{D0CDC73D-E055-4A36-8152-544D7E95FBD5}" dt="2024-07-09T23:59:14.226" v="10418" actId="478"/>
          <ac:graphicFrameMkLst>
            <pc:docMk/>
            <pc:sldMk cId="3932093495" sldId="472"/>
            <ac:graphicFrameMk id="5" creationId="{604E5353-CCF7-562E-B1F1-B92A7F5F99FA}"/>
          </ac:graphicFrameMkLst>
        </pc:graphicFrameChg>
        <pc:graphicFrameChg chg="add mod modGraphic">
          <ac:chgData name="Jasper Degraeuwe" userId="27bed195-a46e-430a-89e8-7739ff05d0f2" providerId="ADAL" clId="{D0CDC73D-E055-4A36-8152-544D7E95FBD5}" dt="2024-07-10T00:03:19.777" v="10587" actId="20577"/>
          <ac:graphicFrameMkLst>
            <pc:docMk/>
            <pc:sldMk cId="3932093495" sldId="472"/>
            <ac:graphicFrameMk id="8" creationId="{179F7661-7AF8-E9B4-1152-58711437EF72}"/>
          </ac:graphicFrameMkLst>
        </pc:graphicFrameChg>
      </pc:sldChg>
      <pc:sldChg chg="modSp add mod">
        <pc:chgData name="Jasper Degraeuwe" userId="27bed195-a46e-430a-89e8-7739ff05d0f2" providerId="ADAL" clId="{D0CDC73D-E055-4A36-8152-544D7E95FBD5}" dt="2024-07-10T00:06:31.333" v="10706" actId="20577"/>
        <pc:sldMkLst>
          <pc:docMk/>
          <pc:sldMk cId="4267660496" sldId="473"/>
        </pc:sldMkLst>
        <pc:spChg chg="mod">
          <ac:chgData name="Jasper Degraeuwe" userId="27bed195-a46e-430a-89e8-7739ff05d0f2" providerId="ADAL" clId="{D0CDC73D-E055-4A36-8152-544D7E95FBD5}" dt="2024-07-10T00:03:53.522" v="10613" actId="20577"/>
          <ac:spMkLst>
            <pc:docMk/>
            <pc:sldMk cId="4267660496" sldId="473"/>
            <ac:spMk id="3" creationId="{00000000-0000-0000-0000-000000000000}"/>
          </ac:spMkLst>
        </pc:spChg>
        <pc:spChg chg="mod">
          <ac:chgData name="Jasper Degraeuwe" userId="27bed195-a46e-430a-89e8-7739ff05d0f2" providerId="ADAL" clId="{D0CDC73D-E055-4A36-8152-544D7E95FBD5}" dt="2024-07-10T00:04:01.107" v="10619" actId="20577"/>
          <ac:spMkLst>
            <pc:docMk/>
            <pc:sldMk cId="4267660496" sldId="473"/>
            <ac:spMk id="6" creationId="{79C176D3-8045-758A-5B8C-ACE5229564A8}"/>
          </ac:spMkLst>
        </pc:spChg>
        <pc:graphicFrameChg chg="modGraphic">
          <ac:chgData name="Jasper Degraeuwe" userId="27bed195-a46e-430a-89e8-7739ff05d0f2" providerId="ADAL" clId="{D0CDC73D-E055-4A36-8152-544D7E95FBD5}" dt="2024-07-10T00:06:31.333" v="10706" actId="20577"/>
          <ac:graphicFrameMkLst>
            <pc:docMk/>
            <pc:sldMk cId="4267660496" sldId="473"/>
            <ac:graphicFrameMk id="2" creationId="{A57985AE-6069-B8BA-9BFF-15E216781055}"/>
          </ac:graphicFrameMkLst>
        </pc:graphicFrameChg>
        <pc:graphicFrameChg chg="modGraphic">
          <ac:chgData name="Jasper Degraeuwe" userId="27bed195-a46e-430a-89e8-7739ff05d0f2" providerId="ADAL" clId="{D0CDC73D-E055-4A36-8152-544D7E95FBD5}" dt="2024-07-10T00:05:36.122" v="10670" actId="20577"/>
          <ac:graphicFrameMkLst>
            <pc:docMk/>
            <pc:sldMk cId="4267660496" sldId="473"/>
            <ac:graphicFrameMk id="8" creationId="{179F7661-7AF8-E9B4-1152-58711437EF72}"/>
          </ac:graphicFrameMkLst>
        </pc:graphicFrameChg>
      </pc:sldChg>
    </pc:docChg>
  </pc:docChgLst>
  <pc:docChgLst>
    <pc:chgData name="Jasper Degraeuwe" userId="27bed195-a46e-430a-89e8-7739ff05d0f2" providerId="ADAL" clId="{4BDE460E-73C9-462A-9AB1-E6F698706B6B}"/>
    <pc:docChg chg="undo custSel addSld delSld modSld">
      <pc:chgData name="Jasper Degraeuwe" userId="27bed195-a46e-430a-89e8-7739ff05d0f2" providerId="ADAL" clId="{4BDE460E-73C9-462A-9AB1-E6F698706B6B}" dt="2024-07-10T08:12:31.611" v="223" actId="255"/>
      <pc:docMkLst>
        <pc:docMk/>
      </pc:docMkLst>
      <pc:sldChg chg="modSp mod">
        <pc:chgData name="Jasper Degraeuwe" userId="27bed195-a46e-430a-89e8-7739ff05d0f2" providerId="ADAL" clId="{4BDE460E-73C9-462A-9AB1-E6F698706B6B}" dt="2024-07-10T06:27:37.459" v="146"/>
        <pc:sldMkLst>
          <pc:docMk/>
          <pc:sldMk cId="1965102122" sldId="365"/>
        </pc:sldMkLst>
        <pc:spChg chg="mod">
          <ac:chgData name="Jasper Degraeuwe" userId="27bed195-a46e-430a-89e8-7739ff05d0f2" providerId="ADAL" clId="{4BDE460E-73C9-462A-9AB1-E6F698706B6B}" dt="2024-07-10T06:27:37.459" v="146"/>
          <ac:spMkLst>
            <pc:docMk/>
            <pc:sldMk cId="1965102122" sldId="365"/>
            <ac:spMk id="7" creationId="{00000000-0000-0000-0000-000000000000}"/>
          </ac:spMkLst>
        </pc:spChg>
      </pc:sldChg>
      <pc:sldChg chg="del">
        <pc:chgData name="Jasper Degraeuwe" userId="27bed195-a46e-430a-89e8-7739ff05d0f2" providerId="ADAL" clId="{4BDE460E-73C9-462A-9AB1-E6F698706B6B}" dt="2024-07-10T06:12:03.443" v="1" actId="47"/>
        <pc:sldMkLst>
          <pc:docMk/>
          <pc:sldMk cId="1065504021" sldId="373"/>
        </pc:sldMkLst>
      </pc:sldChg>
      <pc:sldChg chg="del">
        <pc:chgData name="Jasper Degraeuwe" userId="27bed195-a46e-430a-89e8-7739ff05d0f2" providerId="ADAL" clId="{4BDE460E-73C9-462A-9AB1-E6F698706B6B}" dt="2024-07-10T06:12:01.783" v="0" actId="47"/>
        <pc:sldMkLst>
          <pc:docMk/>
          <pc:sldMk cId="3344463223" sldId="395"/>
        </pc:sldMkLst>
      </pc:sldChg>
      <pc:sldChg chg="modSp del mod">
        <pc:chgData name="Jasper Degraeuwe" userId="27bed195-a46e-430a-89e8-7739ff05d0f2" providerId="ADAL" clId="{4BDE460E-73C9-462A-9AB1-E6F698706B6B}" dt="2024-07-10T06:27:45.814" v="148" actId="47"/>
        <pc:sldMkLst>
          <pc:docMk/>
          <pc:sldMk cId="4057431905" sldId="396"/>
        </pc:sldMkLst>
        <pc:spChg chg="mod">
          <ac:chgData name="Jasper Degraeuwe" userId="27bed195-a46e-430a-89e8-7739ff05d0f2" providerId="ADAL" clId="{4BDE460E-73C9-462A-9AB1-E6F698706B6B}" dt="2024-07-10T06:27:25.724" v="144" actId="21"/>
          <ac:spMkLst>
            <pc:docMk/>
            <pc:sldMk cId="4057431905" sldId="396"/>
            <ac:spMk id="7" creationId="{00000000-0000-0000-0000-000000000000}"/>
          </ac:spMkLst>
        </pc:spChg>
      </pc:sldChg>
      <pc:sldChg chg="addSp delSp modSp mod">
        <pc:chgData name="Jasper Degraeuwe" userId="27bed195-a46e-430a-89e8-7739ff05d0f2" providerId="ADAL" clId="{4BDE460E-73C9-462A-9AB1-E6F698706B6B}" dt="2024-07-10T06:14:28.817" v="24" actId="478"/>
        <pc:sldMkLst>
          <pc:docMk/>
          <pc:sldMk cId="199229508" sldId="417"/>
        </pc:sldMkLst>
        <pc:spChg chg="add del mod">
          <ac:chgData name="Jasper Degraeuwe" userId="27bed195-a46e-430a-89e8-7739ff05d0f2" providerId="ADAL" clId="{4BDE460E-73C9-462A-9AB1-E6F698706B6B}" dt="2024-07-10T06:14:28.817" v="24" actId="478"/>
          <ac:spMkLst>
            <pc:docMk/>
            <pc:sldMk cId="199229508" sldId="417"/>
            <ac:spMk id="2" creationId="{BF8C17F6-2010-D3AB-5C29-A0B97FF255C9}"/>
          </ac:spMkLst>
        </pc:spChg>
      </pc:sldChg>
      <pc:sldChg chg="modSp mod">
        <pc:chgData name="Jasper Degraeuwe" userId="27bed195-a46e-430a-89e8-7739ff05d0f2" providerId="ADAL" clId="{4BDE460E-73C9-462A-9AB1-E6F698706B6B}" dt="2024-07-10T08:12:31.611" v="223" actId="255"/>
        <pc:sldMkLst>
          <pc:docMk/>
          <pc:sldMk cId="1216658953" sldId="423"/>
        </pc:sldMkLst>
        <pc:spChg chg="mod">
          <ac:chgData name="Jasper Degraeuwe" userId="27bed195-a46e-430a-89e8-7739ff05d0f2" providerId="ADAL" clId="{4BDE460E-73C9-462A-9AB1-E6F698706B6B}" dt="2024-07-10T08:12:31.611" v="223" actId="255"/>
          <ac:spMkLst>
            <pc:docMk/>
            <pc:sldMk cId="1216658953" sldId="423"/>
            <ac:spMk id="3" creationId="{00000000-0000-0000-0000-000000000000}"/>
          </ac:spMkLst>
        </pc:spChg>
      </pc:sldChg>
      <pc:sldChg chg="addSp modSp mod">
        <pc:chgData name="Jasper Degraeuwe" userId="27bed195-a46e-430a-89e8-7739ff05d0f2" providerId="ADAL" clId="{4BDE460E-73C9-462A-9AB1-E6F698706B6B}" dt="2024-07-10T06:26:45.538" v="141" actId="208"/>
        <pc:sldMkLst>
          <pc:docMk/>
          <pc:sldMk cId="4012618310" sldId="440"/>
        </pc:sldMkLst>
        <pc:spChg chg="add mod">
          <ac:chgData name="Jasper Degraeuwe" userId="27bed195-a46e-430a-89e8-7739ff05d0f2" providerId="ADAL" clId="{4BDE460E-73C9-462A-9AB1-E6F698706B6B}" dt="2024-07-10T06:26:45.538" v="141" actId="208"/>
          <ac:spMkLst>
            <pc:docMk/>
            <pc:sldMk cId="4012618310" sldId="440"/>
            <ac:spMk id="2" creationId="{CA8D06EE-ACFD-2429-4235-751FD7EEACCB}"/>
          </ac:spMkLst>
        </pc:spChg>
      </pc:sldChg>
      <pc:sldChg chg="modSp mod">
        <pc:chgData name="Jasper Degraeuwe" userId="27bed195-a46e-430a-89e8-7739ff05d0f2" providerId="ADAL" clId="{4BDE460E-73C9-462A-9AB1-E6F698706B6B}" dt="2024-07-10T06:43:50.205" v="174" actId="6549"/>
        <pc:sldMkLst>
          <pc:docMk/>
          <pc:sldMk cId="3427374797" sldId="450"/>
        </pc:sldMkLst>
        <pc:graphicFrameChg chg="modGraphic">
          <ac:chgData name="Jasper Degraeuwe" userId="27bed195-a46e-430a-89e8-7739ff05d0f2" providerId="ADAL" clId="{4BDE460E-73C9-462A-9AB1-E6F698706B6B}" dt="2024-07-10T06:43:50.205" v="174" actId="6549"/>
          <ac:graphicFrameMkLst>
            <pc:docMk/>
            <pc:sldMk cId="3427374797" sldId="450"/>
            <ac:graphicFrameMk id="2" creationId="{DFDF63D6-41D9-6D1F-2E49-B0ED59104AA9}"/>
          </ac:graphicFrameMkLst>
        </pc:graphicFrameChg>
      </pc:sldChg>
      <pc:sldChg chg="modSp mod">
        <pc:chgData name="Jasper Degraeuwe" userId="27bed195-a46e-430a-89e8-7739ff05d0f2" providerId="ADAL" clId="{4BDE460E-73C9-462A-9AB1-E6F698706B6B}" dt="2024-07-10T06:44:00.355" v="179" actId="20577"/>
        <pc:sldMkLst>
          <pc:docMk/>
          <pc:sldMk cId="2436348319" sldId="451"/>
        </pc:sldMkLst>
        <pc:graphicFrameChg chg="modGraphic">
          <ac:chgData name="Jasper Degraeuwe" userId="27bed195-a46e-430a-89e8-7739ff05d0f2" providerId="ADAL" clId="{4BDE460E-73C9-462A-9AB1-E6F698706B6B}" dt="2024-07-10T06:44:00.355" v="179" actId="20577"/>
          <ac:graphicFrameMkLst>
            <pc:docMk/>
            <pc:sldMk cId="2436348319" sldId="451"/>
            <ac:graphicFrameMk id="2" creationId="{DFDF63D6-41D9-6D1F-2E49-B0ED59104AA9}"/>
          </ac:graphicFrameMkLst>
        </pc:graphicFrameChg>
      </pc:sldChg>
      <pc:sldChg chg="modSp add mod">
        <pc:chgData name="Jasper Degraeuwe" userId="27bed195-a46e-430a-89e8-7739ff05d0f2" providerId="ADAL" clId="{4BDE460E-73C9-462A-9AB1-E6F698706B6B}" dt="2024-07-10T06:15:09.934" v="44" actId="29295"/>
        <pc:sldMkLst>
          <pc:docMk/>
          <pc:sldMk cId="3174025811" sldId="474"/>
        </pc:sldMkLst>
        <pc:picChg chg="mod">
          <ac:chgData name="Jasper Degraeuwe" userId="27bed195-a46e-430a-89e8-7739ff05d0f2" providerId="ADAL" clId="{4BDE460E-73C9-462A-9AB1-E6F698706B6B}" dt="2024-07-10T06:15:09.934" v="44" actId="29295"/>
          <ac:picMkLst>
            <pc:docMk/>
            <pc:sldMk cId="3174025811" sldId="474"/>
            <ac:picMk id="5" creationId="{3F0997F1-B854-7552-E876-87C0EB7B5D52}"/>
          </ac:picMkLst>
        </pc:picChg>
      </pc:sldChg>
      <pc:sldChg chg="addSp modSp add mod">
        <pc:chgData name="Jasper Degraeuwe" userId="27bed195-a46e-430a-89e8-7739ff05d0f2" providerId="ADAL" clId="{4BDE460E-73C9-462A-9AB1-E6F698706B6B}" dt="2024-07-10T06:15:17.347" v="46" actId="29295"/>
        <pc:sldMkLst>
          <pc:docMk/>
          <pc:sldMk cId="2267786592" sldId="475"/>
        </pc:sldMkLst>
        <pc:spChg chg="add mod">
          <ac:chgData name="Jasper Degraeuwe" userId="27bed195-a46e-430a-89e8-7739ff05d0f2" providerId="ADAL" clId="{4BDE460E-73C9-462A-9AB1-E6F698706B6B}" dt="2024-07-10T06:14:47.120" v="39" actId="20577"/>
          <ac:spMkLst>
            <pc:docMk/>
            <pc:sldMk cId="2267786592" sldId="475"/>
            <ac:spMk id="2" creationId="{21B3E2FD-0584-8B4C-9217-65E0BBCC70D9}"/>
          </ac:spMkLst>
        </pc:spChg>
        <pc:picChg chg="mod">
          <ac:chgData name="Jasper Degraeuwe" userId="27bed195-a46e-430a-89e8-7739ff05d0f2" providerId="ADAL" clId="{4BDE460E-73C9-462A-9AB1-E6F698706B6B}" dt="2024-07-10T06:15:17.347" v="46" actId="29295"/>
          <ac:picMkLst>
            <pc:docMk/>
            <pc:sldMk cId="2267786592" sldId="475"/>
            <ac:picMk id="6" creationId="{35CCA65A-7B8C-F601-0370-F70D94C697A8}"/>
          </ac:picMkLst>
        </pc:picChg>
      </pc:sldChg>
      <pc:sldChg chg="addSp modSp add mod modNotesTx">
        <pc:chgData name="Jasper Degraeuwe" userId="27bed195-a46e-430a-89e8-7739ff05d0f2" providerId="ADAL" clId="{4BDE460E-73C9-462A-9AB1-E6F698706B6B}" dt="2024-07-10T06:28:07.579" v="150" actId="1076"/>
        <pc:sldMkLst>
          <pc:docMk/>
          <pc:sldMk cId="11913585" sldId="476"/>
        </pc:sldMkLst>
        <pc:spChg chg="add mod">
          <ac:chgData name="Jasper Degraeuwe" userId="27bed195-a46e-430a-89e8-7739ff05d0f2" providerId="ADAL" clId="{4BDE460E-73C9-462A-9AB1-E6F698706B6B}" dt="2024-07-10T06:28:07.579" v="150" actId="1076"/>
          <ac:spMkLst>
            <pc:docMk/>
            <pc:sldMk cId="11913585" sldId="476"/>
            <ac:spMk id="2" creationId="{E234A0D9-93F4-3B4F-44C7-71AD2B979E9D}"/>
          </ac:spMkLst>
        </pc:spChg>
        <pc:spChg chg="mod">
          <ac:chgData name="Jasper Degraeuwe" userId="27bed195-a46e-430a-89e8-7739ff05d0f2" providerId="ADAL" clId="{4BDE460E-73C9-462A-9AB1-E6F698706B6B}" dt="2024-07-10T06:27:43.162" v="147"/>
          <ac:spMkLst>
            <pc:docMk/>
            <pc:sldMk cId="11913585" sldId="476"/>
            <ac:spMk id="7" creationId="{00000000-0000-0000-0000-000000000000}"/>
          </ac:spMkLst>
        </pc:spChg>
      </pc:sldChg>
      <pc:sldChg chg="addSp delSp modSp add mod">
        <pc:chgData name="Jasper Degraeuwe" userId="27bed195-a46e-430a-89e8-7739ff05d0f2" providerId="ADAL" clId="{4BDE460E-73C9-462A-9AB1-E6F698706B6B}" dt="2024-07-10T06:40:10.783" v="157" actId="478"/>
        <pc:sldMkLst>
          <pc:docMk/>
          <pc:sldMk cId="2658771635" sldId="477"/>
        </pc:sldMkLst>
        <pc:picChg chg="add del mod">
          <ac:chgData name="Jasper Degraeuwe" userId="27bed195-a46e-430a-89e8-7739ff05d0f2" providerId="ADAL" clId="{4BDE460E-73C9-462A-9AB1-E6F698706B6B}" dt="2024-07-10T06:40:10.783" v="157" actId="478"/>
          <ac:picMkLst>
            <pc:docMk/>
            <pc:sldMk cId="2658771635" sldId="477"/>
            <ac:picMk id="4" creationId="{7E455C06-C4E3-B563-BC09-3F5B8A022B13}"/>
          </ac:picMkLst>
        </pc:picChg>
      </pc:sldChg>
      <pc:sldChg chg="modSp add mod">
        <pc:chgData name="Jasper Degraeuwe" userId="27bed195-a46e-430a-89e8-7739ff05d0f2" providerId="ADAL" clId="{4BDE460E-73C9-462A-9AB1-E6F698706B6B}" dt="2024-07-10T08:03:15.237" v="186" actId="1037"/>
        <pc:sldMkLst>
          <pc:docMk/>
          <pc:sldMk cId="1259934816" sldId="478"/>
        </pc:sldMkLst>
        <pc:picChg chg="mod">
          <ac:chgData name="Jasper Degraeuwe" userId="27bed195-a46e-430a-89e8-7739ff05d0f2" providerId="ADAL" clId="{4BDE460E-73C9-462A-9AB1-E6F698706B6B}" dt="2024-07-10T08:03:15.237" v="186" actId="1037"/>
          <ac:picMkLst>
            <pc:docMk/>
            <pc:sldMk cId="1259934816" sldId="478"/>
            <ac:picMk id="4" creationId="{7E455C06-C4E3-B563-BC09-3F5B8A022B13}"/>
          </ac:picMkLst>
        </pc:picChg>
      </pc:sldChg>
      <pc:sldChg chg="addSp modSp add del mod">
        <pc:chgData name="Jasper Degraeuwe" userId="27bed195-a46e-430a-89e8-7739ff05d0f2" providerId="ADAL" clId="{4BDE460E-73C9-462A-9AB1-E6F698706B6B}" dt="2024-07-10T08:03:39.540" v="189" actId="47"/>
        <pc:sldMkLst>
          <pc:docMk/>
          <pc:sldMk cId="2214319186" sldId="479"/>
        </pc:sldMkLst>
        <pc:picChg chg="add mod">
          <ac:chgData name="Jasper Degraeuwe" userId="27bed195-a46e-430a-89e8-7739ff05d0f2" providerId="ADAL" clId="{4BDE460E-73C9-462A-9AB1-E6F698706B6B}" dt="2024-07-10T06:41:09.600" v="166" actId="1076"/>
          <ac:picMkLst>
            <pc:docMk/>
            <pc:sldMk cId="2214319186" sldId="479"/>
            <ac:picMk id="5" creationId="{4389E3A4-8175-3579-B31D-D088992EF448}"/>
          </ac:picMkLst>
        </pc:picChg>
      </pc:sldChg>
      <pc:sldChg chg="delSp add mod">
        <pc:chgData name="Jasper Degraeuwe" userId="27bed195-a46e-430a-89e8-7739ff05d0f2" providerId="ADAL" clId="{4BDE460E-73C9-462A-9AB1-E6F698706B6B}" dt="2024-07-10T06:43:29.847" v="168" actId="478"/>
        <pc:sldMkLst>
          <pc:docMk/>
          <pc:sldMk cId="2992419594" sldId="480"/>
        </pc:sldMkLst>
        <pc:picChg chg="del">
          <ac:chgData name="Jasper Degraeuwe" userId="27bed195-a46e-430a-89e8-7739ff05d0f2" providerId="ADAL" clId="{4BDE460E-73C9-462A-9AB1-E6F698706B6B}" dt="2024-07-10T06:43:29.847" v="168" actId="478"/>
          <ac:picMkLst>
            <pc:docMk/>
            <pc:sldMk cId="2992419594" sldId="480"/>
            <ac:picMk id="4" creationId="{E6DD1D22-DED6-DB8E-8377-CEDF5855F85E}"/>
          </ac:picMkLst>
        </pc:picChg>
      </pc:sldChg>
      <pc:sldChg chg="addSp modSp add">
        <pc:chgData name="Jasper Degraeuwe" userId="27bed195-a46e-430a-89e8-7739ff05d0f2" providerId="ADAL" clId="{4BDE460E-73C9-462A-9AB1-E6F698706B6B}" dt="2024-07-10T08:03:35.809" v="188"/>
        <pc:sldMkLst>
          <pc:docMk/>
          <pc:sldMk cId="103582563" sldId="481"/>
        </pc:sldMkLst>
        <pc:picChg chg="add mod">
          <ac:chgData name="Jasper Degraeuwe" userId="27bed195-a46e-430a-89e8-7739ff05d0f2" providerId="ADAL" clId="{4BDE460E-73C9-462A-9AB1-E6F698706B6B}" dt="2024-07-10T08:03:35.809" v="188"/>
          <ac:picMkLst>
            <pc:docMk/>
            <pc:sldMk cId="103582563" sldId="481"/>
            <ac:picMk id="2" creationId="{9CFCEBF4-F9E0-C719-614D-E5286E4A96CA}"/>
          </ac:picMkLst>
        </pc:picChg>
      </pc:sldChg>
    </pc:docChg>
  </pc:docChgLst>
  <pc:docChgLst>
    <pc:chgData name="Jasper Degraeuwe" userId="27bed195-a46e-430a-89e8-7739ff05d0f2" providerId="ADAL" clId="{8FD0D11F-D7F1-4BB3-89E6-271FCFF605B8}"/>
    <pc:docChg chg="modSld">
      <pc:chgData name="Jasper Degraeuwe" userId="27bed195-a46e-430a-89e8-7739ff05d0f2" providerId="ADAL" clId="{8FD0D11F-D7F1-4BB3-89E6-271FCFF605B8}" dt="2022-07-12T22:00:53.549" v="6"/>
      <pc:docMkLst>
        <pc:docMk/>
      </pc:docMkLst>
      <pc:sldChg chg="delSp modTransition modAnim">
        <pc:chgData name="Jasper Degraeuwe" userId="27bed195-a46e-430a-89e8-7739ff05d0f2" providerId="ADAL" clId="{8FD0D11F-D7F1-4BB3-89E6-271FCFF605B8}" dt="2022-07-12T22:00:53.549" v="6"/>
        <pc:sldMkLst>
          <pc:docMk/>
          <pc:sldMk cId="3355618083" sldId="256"/>
        </pc:sldMkLst>
        <pc:picChg chg="del">
          <ac:chgData name="Jasper Degraeuwe" userId="27bed195-a46e-430a-89e8-7739ff05d0f2" providerId="ADAL" clId="{8FD0D11F-D7F1-4BB3-89E6-271FCFF605B8}" dt="2022-07-12T22:00:53.549" v="6"/>
          <ac:picMkLst>
            <pc:docMk/>
            <pc:sldMk cId="3355618083" sldId="256"/>
            <ac:picMk id="3" creationId="{ECE110F1-41B1-22D1-8771-EC7EB3AABE39}"/>
          </ac:picMkLst>
        </pc:picChg>
      </pc:sldChg>
      <pc:sldChg chg="delSp modTransition modAnim">
        <pc:chgData name="Jasper Degraeuwe" userId="27bed195-a46e-430a-89e8-7739ff05d0f2" providerId="ADAL" clId="{8FD0D11F-D7F1-4BB3-89E6-271FCFF605B8}" dt="2022-07-12T22:00:53.549" v="6"/>
        <pc:sldMkLst>
          <pc:docMk/>
          <pc:sldMk cId="4162507869" sldId="259"/>
        </pc:sldMkLst>
        <pc:picChg chg="del">
          <ac:chgData name="Jasper Degraeuwe" userId="27bed195-a46e-430a-89e8-7739ff05d0f2" providerId="ADAL" clId="{8FD0D11F-D7F1-4BB3-89E6-271FCFF605B8}" dt="2022-07-12T22:00:53.549" v="6"/>
          <ac:picMkLst>
            <pc:docMk/>
            <pc:sldMk cId="4162507869" sldId="259"/>
            <ac:picMk id="3" creationId="{D6E64A55-A725-6EE2-8C97-E5C186FD2CC4}"/>
          </ac:picMkLst>
        </pc:picChg>
      </pc:sldChg>
      <pc:sldChg chg="modTransition">
        <pc:chgData name="Jasper Degraeuwe" userId="27bed195-a46e-430a-89e8-7739ff05d0f2" providerId="ADAL" clId="{8FD0D11F-D7F1-4BB3-89E6-271FCFF605B8}" dt="2022-07-12T22:00:53.549" v="6"/>
        <pc:sldMkLst>
          <pc:docMk/>
          <pc:sldMk cId="2760186874" sldId="260"/>
        </pc:sldMkLst>
      </pc:sldChg>
      <pc:sldChg chg="modTransition">
        <pc:chgData name="Jasper Degraeuwe" userId="27bed195-a46e-430a-89e8-7739ff05d0f2" providerId="ADAL" clId="{8FD0D11F-D7F1-4BB3-89E6-271FCFF605B8}" dt="2022-07-12T22:00:53.549" v="6"/>
        <pc:sldMkLst>
          <pc:docMk/>
          <pc:sldMk cId="411963799" sldId="264"/>
        </pc:sldMkLst>
      </pc:sldChg>
      <pc:sldChg chg="modTransition">
        <pc:chgData name="Jasper Degraeuwe" userId="27bed195-a46e-430a-89e8-7739ff05d0f2" providerId="ADAL" clId="{8FD0D11F-D7F1-4BB3-89E6-271FCFF605B8}" dt="2022-07-12T22:00:53.549" v="6"/>
        <pc:sldMkLst>
          <pc:docMk/>
          <pc:sldMk cId="2034532243" sldId="265"/>
        </pc:sldMkLst>
      </pc:sldChg>
      <pc:sldChg chg="modTransition">
        <pc:chgData name="Jasper Degraeuwe" userId="27bed195-a46e-430a-89e8-7739ff05d0f2" providerId="ADAL" clId="{8FD0D11F-D7F1-4BB3-89E6-271FCFF605B8}" dt="2022-07-12T22:00:53.549" v="6"/>
        <pc:sldMkLst>
          <pc:docMk/>
          <pc:sldMk cId="2312329165" sldId="269"/>
        </pc:sldMkLst>
      </pc:sldChg>
      <pc:sldChg chg="modTransition">
        <pc:chgData name="Jasper Degraeuwe" userId="27bed195-a46e-430a-89e8-7739ff05d0f2" providerId="ADAL" clId="{8FD0D11F-D7F1-4BB3-89E6-271FCFF605B8}" dt="2022-07-12T22:00:53.549" v="6"/>
        <pc:sldMkLst>
          <pc:docMk/>
          <pc:sldMk cId="3787864918" sldId="270"/>
        </pc:sldMkLst>
      </pc:sldChg>
      <pc:sldChg chg="modTransition">
        <pc:chgData name="Jasper Degraeuwe" userId="27bed195-a46e-430a-89e8-7739ff05d0f2" providerId="ADAL" clId="{8FD0D11F-D7F1-4BB3-89E6-271FCFF605B8}" dt="2022-07-12T22:00:53.549" v="6"/>
        <pc:sldMkLst>
          <pc:docMk/>
          <pc:sldMk cId="2358260926" sldId="271"/>
        </pc:sldMkLst>
      </pc:sldChg>
      <pc:sldChg chg="modTransition">
        <pc:chgData name="Jasper Degraeuwe" userId="27bed195-a46e-430a-89e8-7739ff05d0f2" providerId="ADAL" clId="{8FD0D11F-D7F1-4BB3-89E6-271FCFF605B8}" dt="2022-07-12T22:00:53.549" v="6"/>
        <pc:sldMkLst>
          <pc:docMk/>
          <pc:sldMk cId="3494465243" sldId="272"/>
        </pc:sldMkLst>
      </pc:sldChg>
      <pc:sldChg chg="modTransition">
        <pc:chgData name="Jasper Degraeuwe" userId="27bed195-a46e-430a-89e8-7739ff05d0f2" providerId="ADAL" clId="{8FD0D11F-D7F1-4BB3-89E6-271FCFF605B8}" dt="2022-07-12T22:00:53.549" v="6"/>
        <pc:sldMkLst>
          <pc:docMk/>
          <pc:sldMk cId="4010937709" sldId="273"/>
        </pc:sldMkLst>
      </pc:sldChg>
      <pc:sldChg chg="modTransition">
        <pc:chgData name="Jasper Degraeuwe" userId="27bed195-a46e-430a-89e8-7739ff05d0f2" providerId="ADAL" clId="{8FD0D11F-D7F1-4BB3-89E6-271FCFF605B8}" dt="2022-07-12T22:00:53.549" v="6"/>
        <pc:sldMkLst>
          <pc:docMk/>
          <pc:sldMk cId="4189790253" sldId="278"/>
        </pc:sldMkLst>
      </pc:sldChg>
      <pc:sldChg chg="delSp modTransition modAnim modNotesTx">
        <pc:chgData name="Jasper Degraeuwe" userId="27bed195-a46e-430a-89e8-7739ff05d0f2" providerId="ADAL" clId="{8FD0D11F-D7F1-4BB3-89E6-271FCFF605B8}" dt="2022-07-12T22:00:53.549" v="6"/>
        <pc:sldMkLst>
          <pc:docMk/>
          <pc:sldMk cId="2796158714" sldId="279"/>
        </pc:sldMkLst>
        <pc:picChg chg="del">
          <ac:chgData name="Jasper Degraeuwe" userId="27bed195-a46e-430a-89e8-7739ff05d0f2" providerId="ADAL" clId="{8FD0D11F-D7F1-4BB3-89E6-271FCFF605B8}" dt="2022-07-12T22:00:53.549" v="6"/>
          <ac:picMkLst>
            <pc:docMk/>
            <pc:sldMk cId="2796158714" sldId="279"/>
            <ac:picMk id="4" creationId="{4F07A999-C1C4-6649-0C95-A3BB9ACE45FC}"/>
          </ac:picMkLst>
        </pc:picChg>
      </pc:sldChg>
      <pc:sldChg chg="modTransition">
        <pc:chgData name="Jasper Degraeuwe" userId="27bed195-a46e-430a-89e8-7739ff05d0f2" providerId="ADAL" clId="{8FD0D11F-D7F1-4BB3-89E6-271FCFF605B8}" dt="2022-07-12T22:00:53.549" v="6"/>
        <pc:sldMkLst>
          <pc:docMk/>
          <pc:sldMk cId="1020598984" sldId="280"/>
        </pc:sldMkLst>
      </pc:sldChg>
      <pc:sldChg chg="delSp modTransition modAnim">
        <pc:chgData name="Jasper Degraeuwe" userId="27bed195-a46e-430a-89e8-7739ff05d0f2" providerId="ADAL" clId="{8FD0D11F-D7F1-4BB3-89E6-271FCFF605B8}" dt="2022-07-12T22:00:53.549" v="6"/>
        <pc:sldMkLst>
          <pc:docMk/>
          <pc:sldMk cId="2293014617" sldId="282"/>
        </pc:sldMkLst>
        <pc:picChg chg="del">
          <ac:chgData name="Jasper Degraeuwe" userId="27bed195-a46e-430a-89e8-7739ff05d0f2" providerId="ADAL" clId="{8FD0D11F-D7F1-4BB3-89E6-271FCFF605B8}" dt="2022-07-12T22:00:53.549" v="6"/>
          <ac:picMkLst>
            <pc:docMk/>
            <pc:sldMk cId="2293014617" sldId="282"/>
            <ac:picMk id="3" creationId="{076D5D1E-EE2E-F415-330F-2FE2AAAD9E6B}"/>
          </ac:picMkLst>
        </pc:picChg>
      </pc:sldChg>
      <pc:sldChg chg="modTransition">
        <pc:chgData name="Jasper Degraeuwe" userId="27bed195-a46e-430a-89e8-7739ff05d0f2" providerId="ADAL" clId="{8FD0D11F-D7F1-4BB3-89E6-271FCFF605B8}" dt="2022-07-12T22:00:53.549" v="6"/>
        <pc:sldMkLst>
          <pc:docMk/>
          <pc:sldMk cId="714978021" sldId="283"/>
        </pc:sldMkLst>
      </pc:sldChg>
      <pc:sldChg chg="addSp delSp modSp modTransition modAnim">
        <pc:chgData name="Jasper Degraeuwe" userId="27bed195-a46e-430a-89e8-7739ff05d0f2" providerId="ADAL" clId="{8FD0D11F-D7F1-4BB3-89E6-271FCFF605B8}" dt="2022-07-12T22:00:53.549" v="6"/>
        <pc:sldMkLst>
          <pc:docMk/>
          <pc:sldMk cId="3575218647" sldId="285"/>
        </pc:sldMkLst>
        <pc:picChg chg="add del mod">
          <ac:chgData name="Jasper Degraeuwe" userId="27bed195-a46e-430a-89e8-7739ff05d0f2" providerId="ADAL" clId="{8FD0D11F-D7F1-4BB3-89E6-271FCFF605B8}" dt="2022-07-12T22:00:53.549" v="6"/>
          <ac:picMkLst>
            <pc:docMk/>
            <pc:sldMk cId="3575218647" sldId="285"/>
            <ac:picMk id="2" creationId="{DAD51F75-772D-61E4-029F-CCA904310A46}"/>
          </ac:picMkLst>
        </pc:picChg>
        <pc:picChg chg="del">
          <ac:chgData name="Jasper Degraeuwe" userId="27bed195-a46e-430a-89e8-7739ff05d0f2" providerId="ADAL" clId="{8FD0D11F-D7F1-4BB3-89E6-271FCFF605B8}" dt="2022-07-12T21:59:35.573" v="4"/>
          <ac:picMkLst>
            <pc:docMk/>
            <pc:sldMk cId="3575218647" sldId="285"/>
            <ac:picMk id="3" creationId="{12E240B5-A6EE-6973-48FF-000ACFB8F36A}"/>
          </ac:picMkLst>
        </pc:picChg>
      </pc:sldChg>
      <pc:sldChg chg="modTransition">
        <pc:chgData name="Jasper Degraeuwe" userId="27bed195-a46e-430a-89e8-7739ff05d0f2" providerId="ADAL" clId="{8FD0D11F-D7F1-4BB3-89E6-271FCFF605B8}" dt="2022-07-12T22:00:53.549" v="6"/>
        <pc:sldMkLst>
          <pc:docMk/>
          <pc:sldMk cId="3406314719" sldId="286"/>
        </pc:sldMkLst>
      </pc:sldChg>
      <pc:sldChg chg="modTransition">
        <pc:chgData name="Jasper Degraeuwe" userId="27bed195-a46e-430a-89e8-7739ff05d0f2" providerId="ADAL" clId="{8FD0D11F-D7F1-4BB3-89E6-271FCFF605B8}" dt="2022-07-12T22:00:53.549" v="6"/>
        <pc:sldMkLst>
          <pc:docMk/>
          <pc:sldMk cId="1141272779" sldId="287"/>
        </pc:sldMkLst>
      </pc:sldChg>
      <pc:sldChg chg="modTransition">
        <pc:chgData name="Jasper Degraeuwe" userId="27bed195-a46e-430a-89e8-7739ff05d0f2" providerId="ADAL" clId="{8FD0D11F-D7F1-4BB3-89E6-271FCFF605B8}" dt="2022-07-12T22:00:53.549" v="6"/>
        <pc:sldMkLst>
          <pc:docMk/>
          <pc:sldMk cId="2185924709" sldId="288"/>
        </pc:sldMkLst>
      </pc:sldChg>
      <pc:sldChg chg="modTransition">
        <pc:chgData name="Jasper Degraeuwe" userId="27bed195-a46e-430a-89e8-7739ff05d0f2" providerId="ADAL" clId="{8FD0D11F-D7F1-4BB3-89E6-271FCFF605B8}" dt="2022-07-12T22:00:53.549" v="6"/>
        <pc:sldMkLst>
          <pc:docMk/>
          <pc:sldMk cId="1538248249" sldId="289"/>
        </pc:sldMkLst>
      </pc:sldChg>
      <pc:sldChg chg="modTransition">
        <pc:chgData name="Jasper Degraeuwe" userId="27bed195-a46e-430a-89e8-7739ff05d0f2" providerId="ADAL" clId="{8FD0D11F-D7F1-4BB3-89E6-271FCFF605B8}" dt="2022-07-12T22:00:53.549" v="6"/>
        <pc:sldMkLst>
          <pc:docMk/>
          <pc:sldMk cId="3561027931" sldId="290"/>
        </pc:sldMkLst>
      </pc:sldChg>
      <pc:sldChg chg="modTransition">
        <pc:chgData name="Jasper Degraeuwe" userId="27bed195-a46e-430a-89e8-7739ff05d0f2" providerId="ADAL" clId="{8FD0D11F-D7F1-4BB3-89E6-271FCFF605B8}" dt="2022-07-12T22:00:53.549" v="6"/>
        <pc:sldMkLst>
          <pc:docMk/>
          <pc:sldMk cId="2201585311" sldId="292"/>
        </pc:sldMkLst>
      </pc:sldChg>
      <pc:sldChg chg="modTransition">
        <pc:chgData name="Jasper Degraeuwe" userId="27bed195-a46e-430a-89e8-7739ff05d0f2" providerId="ADAL" clId="{8FD0D11F-D7F1-4BB3-89E6-271FCFF605B8}" dt="2022-07-12T22:00:53.549" v="6"/>
        <pc:sldMkLst>
          <pc:docMk/>
          <pc:sldMk cId="2921261940" sldId="293"/>
        </pc:sldMkLst>
      </pc:sldChg>
      <pc:sldChg chg="modTransition">
        <pc:chgData name="Jasper Degraeuwe" userId="27bed195-a46e-430a-89e8-7739ff05d0f2" providerId="ADAL" clId="{8FD0D11F-D7F1-4BB3-89E6-271FCFF605B8}" dt="2022-07-12T22:00:53.549" v="6"/>
        <pc:sldMkLst>
          <pc:docMk/>
          <pc:sldMk cId="273545839" sldId="294"/>
        </pc:sldMkLst>
      </pc:sldChg>
      <pc:sldChg chg="modTransition">
        <pc:chgData name="Jasper Degraeuwe" userId="27bed195-a46e-430a-89e8-7739ff05d0f2" providerId="ADAL" clId="{8FD0D11F-D7F1-4BB3-89E6-271FCFF605B8}" dt="2022-07-12T22:00:53.549" v="6"/>
        <pc:sldMkLst>
          <pc:docMk/>
          <pc:sldMk cId="2487006176" sldId="296"/>
        </pc:sldMkLst>
      </pc:sldChg>
      <pc:sldChg chg="modTransition">
        <pc:chgData name="Jasper Degraeuwe" userId="27bed195-a46e-430a-89e8-7739ff05d0f2" providerId="ADAL" clId="{8FD0D11F-D7F1-4BB3-89E6-271FCFF605B8}" dt="2022-07-12T22:00:53.549" v="6"/>
        <pc:sldMkLst>
          <pc:docMk/>
          <pc:sldMk cId="1683066980" sldId="297"/>
        </pc:sldMkLst>
      </pc:sldChg>
      <pc:sldChg chg="modTransition">
        <pc:chgData name="Jasper Degraeuwe" userId="27bed195-a46e-430a-89e8-7739ff05d0f2" providerId="ADAL" clId="{8FD0D11F-D7F1-4BB3-89E6-271FCFF605B8}" dt="2022-07-12T22:00:53.549" v="6"/>
        <pc:sldMkLst>
          <pc:docMk/>
          <pc:sldMk cId="291134074" sldId="298"/>
        </pc:sldMkLst>
      </pc:sldChg>
      <pc:sldChg chg="modTransition">
        <pc:chgData name="Jasper Degraeuwe" userId="27bed195-a46e-430a-89e8-7739ff05d0f2" providerId="ADAL" clId="{8FD0D11F-D7F1-4BB3-89E6-271FCFF605B8}" dt="2022-07-12T22:00:53.549" v="6"/>
        <pc:sldMkLst>
          <pc:docMk/>
          <pc:sldMk cId="1532301793" sldId="299"/>
        </pc:sldMkLst>
      </pc:sldChg>
      <pc:sldChg chg="modTransition">
        <pc:chgData name="Jasper Degraeuwe" userId="27bed195-a46e-430a-89e8-7739ff05d0f2" providerId="ADAL" clId="{8FD0D11F-D7F1-4BB3-89E6-271FCFF605B8}" dt="2022-07-12T22:00:53.549" v="6"/>
        <pc:sldMkLst>
          <pc:docMk/>
          <pc:sldMk cId="3216518067" sldId="300"/>
        </pc:sldMkLst>
      </pc:sldChg>
      <pc:sldChg chg="modTransition">
        <pc:chgData name="Jasper Degraeuwe" userId="27bed195-a46e-430a-89e8-7739ff05d0f2" providerId="ADAL" clId="{8FD0D11F-D7F1-4BB3-89E6-271FCFF605B8}" dt="2022-07-12T22:00:53.549" v="6"/>
        <pc:sldMkLst>
          <pc:docMk/>
          <pc:sldMk cId="91903808" sldId="301"/>
        </pc:sldMkLst>
      </pc:sldChg>
      <pc:sldChg chg="modTransition">
        <pc:chgData name="Jasper Degraeuwe" userId="27bed195-a46e-430a-89e8-7739ff05d0f2" providerId="ADAL" clId="{8FD0D11F-D7F1-4BB3-89E6-271FCFF605B8}" dt="2022-07-12T22:00:53.549" v="6"/>
        <pc:sldMkLst>
          <pc:docMk/>
          <pc:sldMk cId="3971359865" sldId="302"/>
        </pc:sldMkLst>
      </pc:sldChg>
      <pc:sldChg chg="modTransition">
        <pc:chgData name="Jasper Degraeuwe" userId="27bed195-a46e-430a-89e8-7739ff05d0f2" providerId="ADAL" clId="{8FD0D11F-D7F1-4BB3-89E6-271FCFF605B8}" dt="2022-07-12T22:00:53.549" v="6"/>
        <pc:sldMkLst>
          <pc:docMk/>
          <pc:sldMk cId="628436418" sldId="303"/>
        </pc:sldMkLst>
      </pc:sldChg>
      <pc:sldChg chg="modTransition">
        <pc:chgData name="Jasper Degraeuwe" userId="27bed195-a46e-430a-89e8-7739ff05d0f2" providerId="ADAL" clId="{8FD0D11F-D7F1-4BB3-89E6-271FCFF605B8}" dt="2022-07-12T22:00:53.549" v="6"/>
        <pc:sldMkLst>
          <pc:docMk/>
          <pc:sldMk cId="3584402657" sldId="304"/>
        </pc:sldMkLst>
      </pc:sldChg>
      <pc:sldChg chg="modTransition">
        <pc:chgData name="Jasper Degraeuwe" userId="27bed195-a46e-430a-89e8-7739ff05d0f2" providerId="ADAL" clId="{8FD0D11F-D7F1-4BB3-89E6-271FCFF605B8}" dt="2022-07-12T22:00:53.549" v="6"/>
        <pc:sldMkLst>
          <pc:docMk/>
          <pc:sldMk cId="4215314223" sldId="305"/>
        </pc:sldMkLst>
      </pc:sldChg>
      <pc:sldChg chg="modTransition">
        <pc:chgData name="Jasper Degraeuwe" userId="27bed195-a46e-430a-89e8-7739ff05d0f2" providerId="ADAL" clId="{8FD0D11F-D7F1-4BB3-89E6-271FCFF605B8}" dt="2022-07-12T22:00:53.549" v="6"/>
        <pc:sldMkLst>
          <pc:docMk/>
          <pc:sldMk cId="2879276033" sldId="308"/>
        </pc:sldMkLst>
      </pc:sldChg>
      <pc:sldChg chg="modTransition">
        <pc:chgData name="Jasper Degraeuwe" userId="27bed195-a46e-430a-89e8-7739ff05d0f2" providerId="ADAL" clId="{8FD0D11F-D7F1-4BB3-89E6-271FCFF605B8}" dt="2022-07-12T22:00:53.549" v="6"/>
        <pc:sldMkLst>
          <pc:docMk/>
          <pc:sldMk cId="464761576" sldId="309"/>
        </pc:sldMkLst>
      </pc:sldChg>
      <pc:sldChg chg="modTransition">
        <pc:chgData name="Jasper Degraeuwe" userId="27bed195-a46e-430a-89e8-7739ff05d0f2" providerId="ADAL" clId="{8FD0D11F-D7F1-4BB3-89E6-271FCFF605B8}" dt="2022-07-12T22:00:53.549" v="6"/>
        <pc:sldMkLst>
          <pc:docMk/>
          <pc:sldMk cId="404585139" sldId="312"/>
        </pc:sldMkLst>
      </pc:sldChg>
      <pc:sldChg chg="modTransition">
        <pc:chgData name="Jasper Degraeuwe" userId="27bed195-a46e-430a-89e8-7739ff05d0f2" providerId="ADAL" clId="{8FD0D11F-D7F1-4BB3-89E6-271FCFF605B8}" dt="2022-07-12T22:00:53.549" v="6"/>
        <pc:sldMkLst>
          <pc:docMk/>
          <pc:sldMk cId="1079809344" sldId="313"/>
        </pc:sldMkLst>
      </pc:sldChg>
      <pc:sldChg chg="modTransition">
        <pc:chgData name="Jasper Degraeuwe" userId="27bed195-a46e-430a-89e8-7739ff05d0f2" providerId="ADAL" clId="{8FD0D11F-D7F1-4BB3-89E6-271FCFF605B8}" dt="2022-07-12T22:00:53.549" v="6"/>
        <pc:sldMkLst>
          <pc:docMk/>
          <pc:sldMk cId="138055736" sldId="314"/>
        </pc:sldMkLst>
      </pc:sldChg>
      <pc:sldChg chg="modTransition">
        <pc:chgData name="Jasper Degraeuwe" userId="27bed195-a46e-430a-89e8-7739ff05d0f2" providerId="ADAL" clId="{8FD0D11F-D7F1-4BB3-89E6-271FCFF605B8}" dt="2022-07-12T22:00:53.549" v="6"/>
        <pc:sldMkLst>
          <pc:docMk/>
          <pc:sldMk cId="2292229888" sldId="315"/>
        </pc:sldMkLst>
      </pc:sldChg>
      <pc:sldChg chg="modTransition">
        <pc:chgData name="Jasper Degraeuwe" userId="27bed195-a46e-430a-89e8-7739ff05d0f2" providerId="ADAL" clId="{8FD0D11F-D7F1-4BB3-89E6-271FCFF605B8}" dt="2022-07-12T22:00:53.549" v="6"/>
        <pc:sldMkLst>
          <pc:docMk/>
          <pc:sldMk cId="3417009534" sldId="316"/>
        </pc:sldMkLst>
      </pc:sldChg>
      <pc:sldChg chg="modTransition">
        <pc:chgData name="Jasper Degraeuwe" userId="27bed195-a46e-430a-89e8-7739ff05d0f2" providerId="ADAL" clId="{8FD0D11F-D7F1-4BB3-89E6-271FCFF605B8}" dt="2022-07-12T22:00:53.549" v="6"/>
        <pc:sldMkLst>
          <pc:docMk/>
          <pc:sldMk cId="1052115166" sldId="317"/>
        </pc:sldMkLst>
      </pc:sldChg>
      <pc:sldChg chg="modTransition">
        <pc:chgData name="Jasper Degraeuwe" userId="27bed195-a46e-430a-89e8-7739ff05d0f2" providerId="ADAL" clId="{8FD0D11F-D7F1-4BB3-89E6-271FCFF605B8}" dt="2022-07-12T22:00:53.549" v="6"/>
        <pc:sldMkLst>
          <pc:docMk/>
          <pc:sldMk cId="668137014" sldId="318"/>
        </pc:sldMkLst>
      </pc:sldChg>
      <pc:sldChg chg="modTransition">
        <pc:chgData name="Jasper Degraeuwe" userId="27bed195-a46e-430a-89e8-7739ff05d0f2" providerId="ADAL" clId="{8FD0D11F-D7F1-4BB3-89E6-271FCFF605B8}" dt="2022-07-12T22:00:53.549" v="6"/>
        <pc:sldMkLst>
          <pc:docMk/>
          <pc:sldMk cId="2557069441" sldId="319"/>
        </pc:sldMkLst>
      </pc:sldChg>
      <pc:sldChg chg="modTransition">
        <pc:chgData name="Jasper Degraeuwe" userId="27bed195-a46e-430a-89e8-7739ff05d0f2" providerId="ADAL" clId="{8FD0D11F-D7F1-4BB3-89E6-271FCFF605B8}" dt="2022-07-12T22:00:53.549" v="6"/>
        <pc:sldMkLst>
          <pc:docMk/>
          <pc:sldMk cId="1967591807" sldId="320"/>
        </pc:sldMkLst>
      </pc:sldChg>
      <pc:sldChg chg="modTransition">
        <pc:chgData name="Jasper Degraeuwe" userId="27bed195-a46e-430a-89e8-7739ff05d0f2" providerId="ADAL" clId="{8FD0D11F-D7F1-4BB3-89E6-271FCFF605B8}" dt="2022-07-12T22:00:53.549" v="6"/>
        <pc:sldMkLst>
          <pc:docMk/>
          <pc:sldMk cId="1273761058" sldId="321"/>
        </pc:sldMkLst>
      </pc:sldChg>
      <pc:sldChg chg="modTransition">
        <pc:chgData name="Jasper Degraeuwe" userId="27bed195-a46e-430a-89e8-7739ff05d0f2" providerId="ADAL" clId="{8FD0D11F-D7F1-4BB3-89E6-271FCFF605B8}" dt="2022-07-12T22:00:53.549" v="6"/>
        <pc:sldMkLst>
          <pc:docMk/>
          <pc:sldMk cId="1793608351" sldId="322"/>
        </pc:sldMkLst>
      </pc:sldChg>
      <pc:sldChg chg="modTransition">
        <pc:chgData name="Jasper Degraeuwe" userId="27bed195-a46e-430a-89e8-7739ff05d0f2" providerId="ADAL" clId="{8FD0D11F-D7F1-4BB3-89E6-271FCFF605B8}" dt="2022-07-12T22:00:53.549" v="6"/>
        <pc:sldMkLst>
          <pc:docMk/>
          <pc:sldMk cId="1155331850" sldId="323"/>
        </pc:sldMkLst>
      </pc:sldChg>
      <pc:sldChg chg="modTransition">
        <pc:chgData name="Jasper Degraeuwe" userId="27bed195-a46e-430a-89e8-7739ff05d0f2" providerId="ADAL" clId="{8FD0D11F-D7F1-4BB3-89E6-271FCFF605B8}" dt="2022-07-12T22:00:53.549" v="6"/>
        <pc:sldMkLst>
          <pc:docMk/>
          <pc:sldMk cId="546904167" sldId="324"/>
        </pc:sldMkLst>
      </pc:sldChg>
      <pc:sldChg chg="modTransition">
        <pc:chgData name="Jasper Degraeuwe" userId="27bed195-a46e-430a-89e8-7739ff05d0f2" providerId="ADAL" clId="{8FD0D11F-D7F1-4BB3-89E6-271FCFF605B8}" dt="2022-07-12T22:00:53.549" v="6"/>
        <pc:sldMkLst>
          <pc:docMk/>
          <pc:sldMk cId="3678129468" sldId="325"/>
        </pc:sldMkLst>
      </pc:sldChg>
      <pc:sldChg chg="modTransition">
        <pc:chgData name="Jasper Degraeuwe" userId="27bed195-a46e-430a-89e8-7739ff05d0f2" providerId="ADAL" clId="{8FD0D11F-D7F1-4BB3-89E6-271FCFF605B8}" dt="2022-07-12T22:00:53.549" v="6"/>
        <pc:sldMkLst>
          <pc:docMk/>
          <pc:sldMk cId="1890938781" sldId="326"/>
        </pc:sldMkLst>
      </pc:sldChg>
      <pc:sldChg chg="modTransition">
        <pc:chgData name="Jasper Degraeuwe" userId="27bed195-a46e-430a-89e8-7739ff05d0f2" providerId="ADAL" clId="{8FD0D11F-D7F1-4BB3-89E6-271FCFF605B8}" dt="2022-07-12T22:00:53.549" v="6"/>
        <pc:sldMkLst>
          <pc:docMk/>
          <pc:sldMk cId="3442214552" sldId="327"/>
        </pc:sldMkLst>
      </pc:sldChg>
      <pc:sldChg chg="modTransition">
        <pc:chgData name="Jasper Degraeuwe" userId="27bed195-a46e-430a-89e8-7739ff05d0f2" providerId="ADAL" clId="{8FD0D11F-D7F1-4BB3-89E6-271FCFF605B8}" dt="2022-07-12T22:00:53.549" v="6"/>
        <pc:sldMkLst>
          <pc:docMk/>
          <pc:sldMk cId="1003082510" sldId="328"/>
        </pc:sldMkLst>
      </pc:sldChg>
      <pc:sldChg chg="modTransition">
        <pc:chgData name="Jasper Degraeuwe" userId="27bed195-a46e-430a-89e8-7739ff05d0f2" providerId="ADAL" clId="{8FD0D11F-D7F1-4BB3-89E6-271FCFF605B8}" dt="2022-07-12T22:00:53.549" v="6"/>
        <pc:sldMkLst>
          <pc:docMk/>
          <pc:sldMk cId="1833072755" sldId="329"/>
        </pc:sldMkLst>
      </pc:sldChg>
      <pc:sldChg chg="modTransition">
        <pc:chgData name="Jasper Degraeuwe" userId="27bed195-a46e-430a-89e8-7739ff05d0f2" providerId="ADAL" clId="{8FD0D11F-D7F1-4BB3-89E6-271FCFF605B8}" dt="2022-07-12T22:00:53.549" v="6"/>
        <pc:sldMkLst>
          <pc:docMk/>
          <pc:sldMk cId="1773876788" sldId="330"/>
        </pc:sldMkLst>
      </pc:sldChg>
      <pc:sldChg chg="modTransition">
        <pc:chgData name="Jasper Degraeuwe" userId="27bed195-a46e-430a-89e8-7739ff05d0f2" providerId="ADAL" clId="{8FD0D11F-D7F1-4BB3-89E6-271FCFF605B8}" dt="2022-07-12T22:00:53.549" v="6"/>
        <pc:sldMkLst>
          <pc:docMk/>
          <pc:sldMk cId="3073593039" sldId="331"/>
        </pc:sldMkLst>
      </pc:sldChg>
    </pc:docChg>
  </pc:docChgLst>
  <pc:docChgLst>
    <pc:chgData name="Jasper Degraeuwe" userId="27bed195-a46e-430a-89e8-7739ff05d0f2" providerId="ADAL" clId="{C6E4B4AD-A59E-48F2-8CD1-C740F6659D56}"/>
    <pc:docChg chg="undo redo custSel addSld delSld modSld">
      <pc:chgData name="Jasper Degraeuwe" userId="27bed195-a46e-430a-89e8-7739ff05d0f2" providerId="ADAL" clId="{C6E4B4AD-A59E-48F2-8CD1-C740F6659D56}" dt="2022-07-12T21:29:04.191" v="55"/>
      <pc:docMkLst>
        <pc:docMk/>
      </pc:docMkLst>
      <pc:sldChg chg="addSp delSp modSp modTransition modAnim">
        <pc:chgData name="Jasper Degraeuwe" userId="27bed195-a46e-430a-89e8-7739ff05d0f2" providerId="ADAL" clId="{C6E4B4AD-A59E-48F2-8CD1-C740F6659D56}" dt="2022-07-12T21:29:04.191" v="55"/>
        <pc:sldMkLst>
          <pc:docMk/>
          <pc:sldMk cId="4162507869" sldId="259"/>
        </pc:sldMkLst>
        <pc:picChg chg="add del mod">
          <ac:chgData name="Jasper Degraeuwe" userId="27bed195-a46e-430a-89e8-7739ff05d0f2" providerId="ADAL" clId="{C6E4B4AD-A59E-48F2-8CD1-C740F6659D56}" dt="2022-07-12T21:27:01.331" v="54"/>
          <ac:picMkLst>
            <pc:docMk/>
            <pc:sldMk cId="4162507869" sldId="259"/>
            <ac:picMk id="2" creationId="{A6463889-185A-FD43-0D3F-BA48210455E1}"/>
          </ac:picMkLst>
        </pc:picChg>
        <pc:picChg chg="add mod">
          <ac:chgData name="Jasper Degraeuwe" userId="27bed195-a46e-430a-89e8-7739ff05d0f2" providerId="ADAL" clId="{C6E4B4AD-A59E-48F2-8CD1-C740F6659D56}" dt="2022-07-12T21:29:04.191" v="55"/>
          <ac:picMkLst>
            <pc:docMk/>
            <pc:sldMk cId="4162507869" sldId="259"/>
            <ac:picMk id="3" creationId="{D6E64A55-A725-6EE2-8C97-E5C186FD2CC4}"/>
          </ac:picMkLst>
        </pc:picChg>
      </pc:sldChg>
      <pc:sldChg chg="modTransition">
        <pc:chgData name="Jasper Degraeuwe" userId="27bed195-a46e-430a-89e8-7739ff05d0f2" providerId="ADAL" clId="{C6E4B4AD-A59E-48F2-8CD1-C740F6659D56}" dt="2022-07-12T21:27:01.331" v="54"/>
        <pc:sldMkLst>
          <pc:docMk/>
          <pc:sldMk cId="411963799" sldId="264"/>
        </pc:sldMkLst>
      </pc:sldChg>
      <pc:sldChg chg="modTransition">
        <pc:chgData name="Jasper Degraeuwe" userId="27bed195-a46e-430a-89e8-7739ff05d0f2" providerId="ADAL" clId="{C6E4B4AD-A59E-48F2-8CD1-C740F6659D56}" dt="2022-07-12T21:27:01.331" v="54"/>
        <pc:sldMkLst>
          <pc:docMk/>
          <pc:sldMk cId="2034532243" sldId="265"/>
        </pc:sldMkLst>
      </pc:sldChg>
      <pc:sldChg chg="modTransition">
        <pc:chgData name="Jasper Degraeuwe" userId="27bed195-a46e-430a-89e8-7739ff05d0f2" providerId="ADAL" clId="{C6E4B4AD-A59E-48F2-8CD1-C740F6659D56}" dt="2022-07-12T21:27:01.331" v="54"/>
        <pc:sldMkLst>
          <pc:docMk/>
          <pc:sldMk cId="2312329165" sldId="269"/>
        </pc:sldMkLst>
      </pc:sldChg>
      <pc:sldChg chg="modTransition">
        <pc:chgData name="Jasper Degraeuwe" userId="27bed195-a46e-430a-89e8-7739ff05d0f2" providerId="ADAL" clId="{C6E4B4AD-A59E-48F2-8CD1-C740F6659D56}" dt="2022-07-12T21:27:01.331" v="54"/>
        <pc:sldMkLst>
          <pc:docMk/>
          <pc:sldMk cId="3787864918" sldId="270"/>
        </pc:sldMkLst>
      </pc:sldChg>
      <pc:sldChg chg="modTransition">
        <pc:chgData name="Jasper Degraeuwe" userId="27bed195-a46e-430a-89e8-7739ff05d0f2" providerId="ADAL" clId="{C6E4B4AD-A59E-48F2-8CD1-C740F6659D56}" dt="2022-07-12T21:27:01.331" v="54"/>
        <pc:sldMkLst>
          <pc:docMk/>
          <pc:sldMk cId="2358260926" sldId="271"/>
        </pc:sldMkLst>
      </pc:sldChg>
      <pc:sldChg chg="modTransition">
        <pc:chgData name="Jasper Degraeuwe" userId="27bed195-a46e-430a-89e8-7739ff05d0f2" providerId="ADAL" clId="{C6E4B4AD-A59E-48F2-8CD1-C740F6659D56}" dt="2022-07-12T21:27:01.331" v="54"/>
        <pc:sldMkLst>
          <pc:docMk/>
          <pc:sldMk cId="3494465243" sldId="272"/>
        </pc:sldMkLst>
      </pc:sldChg>
      <pc:sldChg chg="modTransition">
        <pc:chgData name="Jasper Degraeuwe" userId="27bed195-a46e-430a-89e8-7739ff05d0f2" providerId="ADAL" clId="{C6E4B4AD-A59E-48F2-8CD1-C740F6659D56}" dt="2022-07-12T21:27:01.331" v="54"/>
        <pc:sldMkLst>
          <pc:docMk/>
          <pc:sldMk cId="4010937709" sldId="273"/>
        </pc:sldMkLst>
      </pc:sldChg>
      <pc:sldChg chg="modTransition">
        <pc:chgData name="Jasper Degraeuwe" userId="27bed195-a46e-430a-89e8-7739ff05d0f2" providerId="ADAL" clId="{C6E4B4AD-A59E-48F2-8CD1-C740F6659D56}" dt="2022-07-12T21:27:01.331" v="54"/>
        <pc:sldMkLst>
          <pc:docMk/>
          <pc:sldMk cId="4189790253" sldId="278"/>
        </pc:sldMkLst>
      </pc:sldChg>
      <pc:sldChg chg="modTransition">
        <pc:chgData name="Jasper Degraeuwe" userId="27bed195-a46e-430a-89e8-7739ff05d0f2" providerId="ADAL" clId="{C6E4B4AD-A59E-48F2-8CD1-C740F6659D56}" dt="2022-07-12T21:27:01.331" v="54"/>
        <pc:sldMkLst>
          <pc:docMk/>
          <pc:sldMk cId="1020598984" sldId="280"/>
        </pc:sldMkLst>
      </pc:sldChg>
      <pc:sldChg chg="modTransition">
        <pc:chgData name="Jasper Degraeuwe" userId="27bed195-a46e-430a-89e8-7739ff05d0f2" providerId="ADAL" clId="{C6E4B4AD-A59E-48F2-8CD1-C740F6659D56}" dt="2022-07-12T21:27:01.331" v="54"/>
        <pc:sldMkLst>
          <pc:docMk/>
          <pc:sldMk cId="714978021" sldId="283"/>
        </pc:sldMkLst>
      </pc:sldChg>
      <pc:sldChg chg="modTransition">
        <pc:chgData name="Jasper Degraeuwe" userId="27bed195-a46e-430a-89e8-7739ff05d0f2" providerId="ADAL" clId="{C6E4B4AD-A59E-48F2-8CD1-C740F6659D56}" dt="2022-07-12T21:27:01.331" v="54"/>
        <pc:sldMkLst>
          <pc:docMk/>
          <pc:sldMk cId="3406314719" sldId="286"/>
        </pc:sldMkLst>
      </pc:sldChg>
      <pc:sldChg chg="modTransition">
        <pc:chgData name="Jasper Degraeuwe" userId="27bed195-a46e-430a-89e8-7739ff05d0f2" providerId="ADAL" clId="{C6E4B4AD-A59E-48F2-8CD1-C740F6659D56}" dt="2022-07-12T21:27:01.331" v="54"/>
        <pc:sldMkLst>
          <pc:docMk/>
          <pc:sldMk cId="1141272779" sldId="287"/>
        </pc:sldMkLst>
      </pc:sldChg>
      <pc:sldChg chg="modTransition">
        <pc:chgData name="Jasper Degraeuwe" userId="27bed195-a46e-430a-89e8-7739ff05d0f2" providerId="ADAL" clId="{C6E4B4AD-A59E-48F2-8CD1-C740F6659D56}" dt="2022-07-12T21:27:01.331" v="54"/>
        <pc:sldMkLst>
          <pc:docMk/>
          <pc:sldMk cId="2185924709" sldId="288"/>
        </pc:sldMkLst>
      </pc:sldChg>
      <pc:sldChg chg="modTransition">
        <pc:chgData name="Jasper Degraeuwe" userId="27bed195-a46e-430a-89e8-7739ff05d0f2" providerId="ADAL" clId="{C6E4B4AD-A59E-48F2-8CD1-C740F6659D56}" dt="2022-07-12T21:27:01.331" v="54"/>
        <pc:sldMkLst>
          <pc:docMk/>
          <pc:sldMk cId="1538248249" sldId="289"/>
        </pc:sldMkLst>
      </pc:sldChg>
      <pc:sldChg chg="modTransition">
        <pc:chgData name="Jasper Degraeuwe" userId="27bed195-a46e-430a-89e8-7739ff05d0f2" providerId="ADAL" clId="{C6E4B4AD-A59E-48F2-8CD1-C740F6659D56}" dt="2022-07-12T21:27:01.331" v="54"/>
        <pc:sldMkLst>
          <pc:docMk/>
          <pc:sldMk cId="3561027931" sldId="290"/>
        </pc:sldMkLst>
      </pc:sldChg>
      <pc:sldChg chg="modTransition">
        <pc:chgData name="Jasper Degraeuwe" userId="27bed195-a46e-430a-89e8-7739ff05d0f2" providerId="ADAL" clId="{C6E4B4AD-A59E-48F2-8CD1-C740F6659D56}" dt="2022-07-12T21:27:01.331" v="54"/>
        <pc:sldMkLst>
          <pc:docMk/>
          <pc:sldMk cId="2201585311" sldId="292"/>
        </pc:sldMkLst>
      </pc:sldChg>
      <pc:sldChg chg="modTransition">
        <pc:chgData name="Jasper Degraeuwe" userId="27bed195-a46e-430a-89e8-7739ff05d0f2" providerId="ADAL" clId="{C6E4B4AD-A59E-48F2-8CD1-C740F6659D56}" dt="2022-07-12T21:27:01.331" v="54"/>
        <pc:sldMkLst>
          <pc:docMk/>
          <pc:sldMk cId="2921261940" sldId="293"/>
        </pc:sldMkLst>
      </pc:sldChg>
      <pc:sldChg chg="modTransition">
        <pc:chgData name="Jasper Degraeuwe" userId="27bed195-a46e-430a-89e8-7739ff05d0f2" providerId="ADAL" clId="{C6E4B4AD-A59E-48F2-8CD1-C740F6659D56}" dt="2022-07-12T21:27:01.331" v="54"/>
        <pc:sldMkLst>
          <pc:docMk/>
          <pc:sldMk cId="273545839" sldId="294"/>
        </pc:sldMkLst>
      </pc:sldChg>
      <pc:sldChg chg="modTransition">
        <pc:chgData name="Jasper Degraeuwe" userId="27bed195-a46e-430a-89e8-7739ff05d0f2" providerId="ADAL" clId="{C6E4B4AD-A59E-48F2-8CD1-C740F6659D56}" dt="2022-07-12T21:27:01.331" v="54"/>
        <pc:sldMkLst>
          <pc:docMk/>
          <pc:sldMk cId="2487006176" sldId="296"/>
        </pc:sldMkLst>
      </pc:sldChg>
      <pc:sldChg chg="modTransition">
        <pc:chgData name="Jasper Degraeuwe" userId="27bed195-a46e-430a-89e8-7739ff05d0f2" providerId="ADAL" clId="{C6E4B4AD-A59E-48F2-8CD1-C740F6659D56}" dt="2022-07-12T21:27:01.331" v="54"/>
        <pc:sldMkLst>
          <pc:docMk/>
          <pc:sldMk cId="1683066980" sldId="297"/>
        </pc:sldMkLst>
      </pc:sldChg>
      <pc:sldChg chg="modTransition">
        <pc:chgData name="Jasper Degraeuwe" userId="27bed195-a46e-430a-89e8-7739ff05d0f2" providerId="ADAL" clId="{C6E4B4AD-A59E-48F2-8CD1-C740F6659D56}" dt="2022-07-12T21:27:01.331" v="54"/>
        <pc:sldMkLst>
          <pc:docMk/>
          <pc:sldMk cId="291134074" sldId="298"/>
        </pc:sldMkLst>
      </pc:sldChg>
      <pc:sldChg chg="modTransition">
        <pc:chgData name="Jasper Degraeuwe" userId="27bed195-a46e-430a-89e8-7739ff05d0f2" providerId="ADAL" clId="{C6E4B4AD-A59E-48F2-8CD1-C740F6659D56}" dt="2022-07-12T21:27:01.331" v="54"/>
        <pc:sldMkLst>
          <pc:docMk/>
          <pc:sldMk cId="1532301793" sldId="299"/>
        </pc:sldMkLst>
      </pc:sldChg>
      <pc:sldChg chg="modTransition">
        <pc:chgData name="Jasper Degraeuwe" userId="27bed195-a46e-430a-89e8-7739ff05d0f2" providerId="ADAL" clId="{C6E4B4AD-A59E-48F2-8CD1-C740F6659D56}" dt="2022-07-12T21:27:01.331" v="54"/>
        <pc:sldMkLst>
          <pc:docMk/>
          <pc:sldMk cId="3216518067" sldId="300"/>
        </pc:sldMkLst>
      </pc:sldChg>
      <pc:sldChg chg="modTransition">
        <pc:chgData name="Jasper Degraeuwe" userId="27bed195-a46e-430a-89e8-7739ff05d0f2" providerId="ADAL" clId="{C6E4B4AD-A59E-48F2-8CD1-C740F6659D56}" dt="2022-07-12T21:27:01.331" v="54"/>
        <pc:sldMkLst>
          <pc:docMk/>
          <pc:sldMk cId="91903808" sldId="301"/>
        </pc:sldMkLst>
      </pc:sldChg>
      <pc:sldChg chg="modTransition">
        <pc:chgData name="Jasper Degraeuwe" userId="27bed195-a46e-430a-89e8-7739ff05d0f2" providerId="ADAL" clId="{C6E4B4AD-A59E-48F2-8CD1-C740F6659D56}" dt="2022-07-12T21:27:01.331" v="54"/>
        <pc:sldMkLst>
          <pc:docMk/>
          <pc:sldMk cId="3971359865" sldId="302"/>
        </pc:sldMkLst>
      </pc:sldChg>
      <pc:sldChg chg="modTransition">
        <pc:chgData name="Jasper Degraeuwe" userId="27bed195-a46e-430a-89e8-7739ff05d0f2" providerId="ADAL" clId="{C6E4B4AD-A59E-48F2-8CD1-C740F6659D56}" dt="2022-07-12T21:27:01.331" v="54"/>
        <pc:sldMkLst>
          <pc:docMk/>
          <pc:sldMk cId="628436418" sldId="303"/>
        </pc:sldMkLst>
      </pc:sldChg>
      <pc:sldChg chg="modTransition">
        <pc:chgData name="Jasper Degraeuwe" userId="27bed195-a46e-430a-89e8-7739ff05d0f2" providerId="ADAL" clId="{C6E4B4AD-A59E-48F2-8CD1-C740F6659D56}" dt="2022-07-12T21:27:01.331" v="54"/>
        <pc:sldMkLst>
          <pc:docMk/>
          <pc:sldMk cId="3584402657" sldId="304"/>
        </pc:sldMkLst>
      </pc:sldChg>
      <pc:sldChg chg="modTransition">
        <pc:chgData name="Jasper Degraeuwe" userId="27bed195-a46e-430a-89e8-7739ff05d0f2" providerId="ADAL" clId="{C6E4B4AD-A59E-48F2-8CD1-C740F6659D56}" dt="2022-07-12T21:27:01.331" v="54"/>
        <pc:sldMkLst>
          <pc:docMk/>
          <pc:sldMk cId="4215314223" sldId="305"/>
        </pc:sldMkLst>
      </pc:sldChg>
      <pc:sldChg chg="modTransition">
        <pc:chgData name="Jasper Degraeuwe" userId="27bed195-a46e-430a-89e8-7739ff05d0f2" providerId="ADAL" clId="{C6E4B4AD-A59E-48F2-8CD1-C740F6659D56}" dt="2022-07-12T21:27:01.331" v="54"/>
        <pc:sldMkLst>
          <pc:docMk/>
          <pc:sldMk cId="2879276033" sldId="308"/>
        </pc:sldMkLst>
      </pc:sldChg>
      <pc:sldChg chg="modTransition">
        <pc:chgData name="Jasper Degraeuwe" userId="27bed195-a46e-430a-89e8-7739ff05d0f2" providerId="ADAL" clId="{C6E4B4AD-A59E-48F2-8CD1-C740F6659D56}" dt="2022-07-12T21:27:01.331" v="54"/>
        <pc:sldMkLst>
          <pc:docMk/>
          <pc:sldMk cId="464761576" sldId="309"/>
        </pc:sldMkLst>
      </pc:sldChg>
      <pc:sldChg chg="modTransition">
        <pc:chgData name="Jasper Degraeuwe" userId="27bed195-a46e-430a-89e8-7739ff05d0f2" providerId="ADAL" clId="{C6E4B4AD-A59E-48F2-8CD1-C740F6659D56}" dt="2022-07-12T21:27:01.331" v="54"/>
        <pc:sldMkLst>
          <pc:docMk/>
          <pc:sldMk cId="404585139" sldId="312"/>
        </pc:sldMkLst>
      </pc:sldChg>
      <pc:sldChg chg="modTransition">
        <pc:chgData name="Jasper Degraeuwe" userId="27bed195-a46e-430a-89e8-7739ff05d0f2" providerId="ADAL" clId="{C6E4B4AD-A59E-48F2-8CD1-C740F6659D56}" dt="2022-07-12T21:27:01.331" v="54"/>
        <pc:sldMkLst>
          <pc:docMk/>
          <pc:sldMk cId="1079809344" sldId="313"/>
        </pc:sldMkLst>
      </pc:sldChg>
      <pc:sldChg chg="modTransition">
        <pc:chgData name="Jasper Degraeuwe" userId="27bed195-a46e-430a-89e8-7739ff05d0f2" providerId="ADAL" clId="{C6E4B4AD-A59E-48F2-8CD1-C740F6659D56}" dt="2022-07-12T21:27:01.331" v="54"/>
        <pc:sldMkLst>
          <pc:docMk/>
          <pc:sldMk cId="138055736" sldId="314"/>
        </pc:sldMkLst>
      </pc:sldChg>
      <pc:sldChg chg="modTransition">
        <pc:chgData name="Jasper Degraeuwe" userId="27bed195-a46e-430a-89e8-7739ff05d0f2" providerId="ADAL" clId="{C6E4B4AD-A59E-48F2-8CD1-C740F6659D56}" dt="2022-07-12T21:27:01.331" v="54"/>
        <pc:sldMkLst>
          <pc:docMk/>
          <pc:sldMk cId="2292229888" sldId="315"/>
        </pc:sldMkLst>
      </pc:sldChg>
      <pc:sldChg chg="modTransition">
        <pc:chgData name="Jasper Degraeuwe" userId="27bed195-a46e-430a-89e8-7739ff05d0f2" providerId="ADAL" clId="{C6E4B4AD-A59E-48F2-8CD1-C740F6659D56}" dt="2022-07-12T21:27:01.331" v="54"/>
        <pc:sldMkLst>
          <pc:docMk/>
          <pc:sldMk cId="3417009534" sldId="316"/>
        </pc:sldMkLst>
      </pc:sldChg>
      <pc:sldChg chg="modTransition">
        <pc:chgData name="Jasper Degraeuwe" userId="27bed195-a46e-430a-89e8-7739ff05d0f2" providerId="ADAL" clId="{C6E4B4AD-A59E-48F2-8CD1-C740F6659D56}" dt="2022-07-12T21:27:01.331" v="54"/>
        <pc:sldMkLst>
          <pc:docMk/>
          <pc:sldMk cId="1052115166" sldId="317"/>
        </pc:sldMkLst>
      </pc:sldChg>
      <pc:sldChg chg="modTransition">
        <pc:chgData name="Jasper Degraeuwe" userId="27bed195-a46e-430a-89e8-7739ff05d0f2" providerId="ADAL" clId="{C6E4B4AD-A59E-48F2-8CD1-C740F6659D56}" dt="2022-07-12T21:27:01.331" v="54"/>
        <pc:sldMkLst>
          <pc:docMk/>
          <pc:sldMk cId="668137014" sldId="318"/>
        </pc:sldMkLst>
      </pc:sldChg>
      <pc:sldChg chg="modTransition">
        <pc:chgData name="Jasper Degraeuwe" userId="27bed195-a46e-430a-89e8-7739ff05d0f2" providerId="ADAL" clId="{C6E4B4AD-A59E-48F2-8CD1-C740F6659D56}" dt="2022-07-12T21:27:01.331" v="54"/>
        <pc:sldMkLst>
          <pc:docMk/>
          <pc:sldMk cId="2557069441" sldId="319"/>
        </pc:sldMkLst>
      </pc:sldChg>
      <pc:sldChg chg="modTransition">
        <pc:chgData name="Jasper Degraeuwe" userId="27bed195-a46e-430a-89e8-7739ff05d0f2" providerId="ADAL" clId="{C6E4B4AD-A59E-48F2-8CD1-C740F6659D56}" dt="2022-07-12T21:27:01.331" v="54"/>
        <pc:sldMkLst>
          <pc:docMk/>
          <pc:sldMk cId="1273761058" sldId="321"/>
        </pc:sldMkLst>
      </pc:sldChg>
      <pc:sldChg chg="modTransition">
        <pc:chgData name="Jasper Degraeuwe" userId="27bed195-a46e-430a-89e8-7739ff05d0f2" providerId="ADAL" clId="{C6E4B4AD-A59E-48F2-8CD1-C740F6659D56}" dt="2022-07-12T21:27:01.331" v="54"/>
        <pc:sldMkLst>
          <pc:docMk/>
          <pc:sldMk cId="1793608351" sldId="322"/>
        </pc:sldMkLst>
      </pc:sldChg>
      <pc:sldChg chg="modTransition">
        <pc:chgData name="Jasper Degraeuwe" userId="27bed195-a46e-430a-89e8-7739ff05d0f2" providerId="ADAL" clId="{C6E4B4AD-A59E-48F2-8CD1-C740F6659D56}" dt="2022-07-12T21:27:01.331" v="54"/>
        <pc:sldMkLst>
          <pc:docMk/>
          <pc:sldMk cId="1155331850" sldId="323"/>
        </pc:sldMkLst>
      </pc:sldChg>
      <pc:sldChg chg="modTransition">
        <pc:chgData name="Jasper Degraeuwe" userId="27bed195-a46e-430a-89e8-7739ff05d0f2" providerId="ADAL" clId="{C6E4B4AD-A59E-48F2-8CD1-C740F6659D56}" dt="2022-07-12T21:27:01.331" v="54"/>
        <pc:sldMkLst>
          <pc:docMk/>
          <pc:sldMk cId="546904167" sldId="324"/>
        </pc:sldMkLst>
      </pc:sldChg>
      <pc:sldChg chg="modTransition">
        <pc:chgData name="Jasper Degraeuwe" userId="27bed195-a46e-430a-89e8-7739ff05d0f2" providerId="ADAL" clId="{C6E4B4AD-A59E-48F2-8CD1-C740F6659D56}" dt="2022-07-12T21:27:01.331" v="54"/>
        <pc:sldMkLst>
          <pc:docMk/>
          <pc:sldMk cId="3678129468" sldId="325"/>
        </pc:sldMkLst>
      </pc:sldChg>
      <pc:sldChg chg="modTransition">
        <pc:chgData name="Jasper Degraeuwe" userId="27bed195-a46e-430a-89e8-7739ff05d0f2" providerId="ADAL" clId="{C6E4B4AD-A59E-48F2-8CD1-C740F6659D56}" dt="2022-07-12T21:27:01.331" v="54"/>
        <pc:sldMkLst>
          <pc:docMk/>
          <pc:sldMk cId="1890938781" sldId="326"/>
        </pc:sldMkLst>
      </pc:sldChg>
      <pc:sldChg chg="modTransition">
        <pc:chgData name="Jasper Degraeuwe" userId="27bed195-a46e-430a-89e8-7739ff05d0f2" providerId="ADAL" clId="{C6E4B4AD-A59E-48F2-8CD1-C740F6659D56}" dt="2022-07-12T21:27:01.331" v="54"/>
        <pc:sldMkLst>
          <pc:docMk/>
          <pc:sldMk cId="1003082510" sldId="328"/>
        </pc:sldMkLst>
      </pc:sldChg>
      <pc:sldChg chg="modTransition">
        <pc:chgData name="Jasper Degraeuwe" userId="27bed195-a46e-430a-89e8-7739ff05d0f2" providerId="ADAL" clId="{C6E4B4AD-A59E-48F2-8CD1-C740F6659D56}" dt="2022-07-12T21:27:01.331" v="54"/>
        <pc:sldMkLst>
          <pc:docMk/>
          <pc:sldMk cId="1833072755" sldId="329"/>
        </pc:sldMkLst>
      </pc:sldChg>
      <pc:sldChg chg="modTransition">
        <pc:chgData name="Jasper Degraeuwe" userId="27bed195-a46e-430a-89e8-7739ff05d0f2" providerId="ADAL" clId="{C6E4B4AD-A59E-48F2-8CD1-C740F6659D56}" dt="2022-07-12T21:27:01.331" v="54"/>
        <pc:sldMkLst>
          <pc:docMk/>
          <pc:sldMk cId="1773876788" sldId="330"/>
        </pc:sldMkLst>
      </pc:sldChg>
      <pc:sldChg chg="modTransition">
        <pc:chgData name="Jasper Degraeuwe" userId="27bed195-a46e-430a-89e8-7739ff05d0f2" providerId="ADAL" clId="{C6E4B4AD-A59E-48F2-8CD1-C740F6659D56}" dt="2022-07-12T21:27:01.331" v="54"/>
        <pc:sldMkLst>
          <pc:docMk/>
          <pc:sldMk cId="3073593039" sldId="331"/>
        </pc:sldMkLst>
      </pc:sldChg>
      <pc:sldChg chg="addSp delSp modSp add del mod">
        <pc:chgData name="Jasper Degraeuwe" userId="27bed195-a46e-430a-89e8-7739ff05d0f2" providerId="ADAL" clId="{C6E4B4AD-A59E-48F2-8CD1-C740F6659D56}" dt="2022-07-12T21:12:19.544" v="47" actId="47"/>
        <pc:sldMkLst>
          <pc:docMk/>
          <pc:sldMk cId="2271849213" sldId="332"/>
        </pc:sldMkLst>
        <pc:spChg chg="mod">
          <ac:chgData name="Jasper Degraeuwe" userId="27bed195-a46e-430a-89e8-7739ff05d0f2" providerId="ADAL" clId="{C6E4B4AD-A59E-48F2-8CD1-C740F6659D56}" dt="2022-07-12T21:11:23.137" v="37"/>
          <ac:spMkLst>
            <pc:docMk/>
            <pc:sldMk cId="2271849213" sldId="332"/>
            <ac:spMk id="3" creationId="{00000000-0000-0000-0000-000000000000}"/>
          </ac:spMkLst>
        </pc:spChg>
        <pc:picChg chg="add del">
          <ac:chgData name="Jasper Degraeuwe" userId="27bed195-a46e-430a-89e8-7739ff05d0f2" providerId="ADAL" clId="{C6E4B4AD-A59E-48F2-8CD1-C740F6659D56}" dt="2022-07-12T21:10:48.797" v="32" actId="22"/>
          <ac:picMkLst>
            <pc:docMk/>
            <pc:sldMk cId="2271849213" sldId="332"/>
            <ac:picMk id="4" creationId="{0C73EE2E-A316-6956-2072-9E46F1F77C1B}"/>
          </ac:picMkLst>
        </pc:picChg>
      </pc:sldChg>
    </pc:docChg>
  </pc:docChgLst>
  <pc:docChgLst>
    <pc:chgData name="Jasper Degraeuwe" userId="27bed195-a46e-430a-89e8-7739ff05d0f2" providerId="ADAL" clId="{F7E4D780-3F2A-4957-B048-A80001BB8D97}"/>
    <pc:docChg chg="undo custSel addSld delSld modSld sldOrd">
      <pc:chgData name="Jasper Degraeuwe" userId="27bed195-a46e-430a-89e8-7739ff05d0f2" providerId="ADAL" clId="{F7E4D780-3F2A-4957-B048-A80001BB8D97}" dt="2022-07-12T19:23:49.775" v="18062"/>
      <pc:docMkLst>
        <pc:docMk/>
      </pc:docMkLst>
      <pc:sldChg chg="addSp delSp modSp modTransition modAnim modNotesTx">
        <pc:chgData name="Jasper Degraeuwe" userId="27bed195-a46e-430a-89e8-7739ff05d0f2" providerId="ADAL" clId="{F7E4D780-3F2A-4957-B048-A80001BB8D97}" dt="2022-07-12T19:23:49.775" v="18062"/>
        <pc:sldMkLst>
          <pc:docMk/>
          <pc:sldMk cId="3355618083" sldId="256"/>
        </pc:sldMkLst>
        <pc:picChg chg="add del mod">
          <ac:chgData name="Jasper Degraeuwe" userId="27bed195-a46e-430a-89e8-7739ff05d0f2" providerId="ADAL" clId="{F7E4D780-3F2A-4957-B048-A80001BB8D97}" dt="2022-07-12T19:23:49.775" v="18062"/>
          <ac:picMkLst>
            <pc:docMk/>
            <pc:sldMk cId="3355618083" sldId="256"/>
            <ac:picMk id="2" creationId="{65B64C22-5B58-4A43-863B-D38D33538CB3}"/>
          </ac:picMkLst>
        </pc:picChg>
      </pc:sldChg>
      <pc:sldChg chg="addSp delSp modSp modTransition modAnim modNotesTx">
        <pc:chgData name="Jasper Degraeuwe" userId="27bed195-a46e-430a-89e8-7739ff05d0f2" providerId="ADAL" clId="{F7E4D780-3F2A-4957-B048-A80001BB8D97}" dt="2022-07-12T19:23:49.775" v="18062"/>
        <pc:sldMkLst>
          <pc:docMk/>
          <pc:sldMk cId="4162507869" sldId="259"/>
        </pc:sldMkLst>
        <pc:picChg chg="add del mod">
          <ac:chgData name="Jasper Degraeuwe" userId="27bed195-a46e-430a-89e8-7739ff05d0f2" providerId="ADAL" clId="{F7E4D780-3F2A-4957-B048-A80001BB8D97}" dt="2022-07-12T19:23:49.775" v="18062"/>
          <ac:picMkLst>
            <pc:docMk/>
            <pc:sldMk cId="4162507869" sldId="259"/>
            <ac:picMk id="2" creationId="{45384C29-6BD2-4DBA-B24D-66C225268AC9}"/>
          </ac:picMkLst>
        </pc:picChg>
      </pc:sldChg>
      <pc:sldChg chg="modTransition modNotesTx">
        <pc:chgData name="Jasper Degraeuwe" userId="27bed195-a46e-430a-89e8-7739ff05d0f2" providerId="ADAL" clId="{F7E4D780-3F2A-4957-B048-A80001BB8D97}" dt="2022-07-12T19:23:49.775" v="18062"/>
        <pc:sldMkLst>
          <pc:docMk/>
          <pc:sldMk cId="2760186874" sldId="260"/>
        </pc:sldMkLst>
      </pc:sldChg>
      <pc:sldChg chg="modTransition">
        <pc:chgData name="Jasper Degraeuwe" userId="27bed195-a46e-430a-89e8-7739ff05d0f2" providerId="ADAL" clId="{F7E4D780-3F2A-4957-B048-A80001BB8D97}" dt="2022-07-12T19:23:49.775" v="18062"/>
        <pc:sldMkLst>
          <pc:docMk/>
          <pc:sldMk cId="411963799" sldId="264"/>
        </pc:sldMkLst>
      </pc:sldChg>
      <pc:sldChg chg="modTransition">
        <pc:chgData name="Jasper Degraeuwe" userId="27bed195-a46e-430a-89e8-7739ff05d0f2" providerId="ADAL" clId="{F7E4D780-3F2A-4957-B048-A80001BB8D97}" dt="2022-07-12T19:23:49.775" v="18062"/>
        <pc:sldMkLst>
          <pc:docMk/>
          <pc:sldMk cId="2034532243" sldId="265"/>
        </pc:sldMkLst>
      </pc:sldChg>
      <pc:sldChg chg="modTransition modNotesTx">
        <pc:chgData name="Jasper Degraeuwe" userId="27bed195-a46e-430a-89e8-7739ff05d0f2" providerId="ADAL" clId="{F7E4D780-3F2A-4957-B048-A80001BB8D97}" dt="2022-07-12T19:23:49.775" v="18062"/>
        <pc:sldMkLst>
          <pc:docMk/>
          <pc:sldMk cId="2312329165" sldId="269"/>
        </pc:sldMkLst>
      </pc:sldChg>
      <pc:sldChg chg="modTransition">
        <pc:chgData name="Jasper Degraeuwe" userId="27bed195-a46e-430a-89e8-7739ff05d0f2" providerId="ADAL" clId="{F7E4D780-3F2A-4957-B048-A80001BB8D97}" dt="2022-07-12T19:23:49.775" v="18062"/>
        <pc:sldMkLst>
          <pc:docMk/>
          <pc:sldMk cId="3787864918" sldId="270"/>
        </pc:sldMkLst>
      </pc:sldChg>
      <pc:sldChg chg="modTransition modNotesTx">
        <pc:chgData name="Jasper Degraeuwe" userId="27bed195-a46e-430a-89e8-7739ff05d0f2" providerId="ADAL" clId="{F7E4D780-3F2A-4957-B048-A80001BB8D97}" dt="2022-07-12T19:23:49.775" v="18062"/>
        <pc:sldMkLst>
          <pc:docMk/>
          <pc:sldMk cId="2358260926" sldId="271"/>
        </pc:sldMkLst>
      </pc:sldChg>
      <pc:sldChg chg="modSp modTransition modAnim modNotesTx">
        <pc:chgData name="Jasper Degraeuwe" userId="27bed195-a46e-430a-89e8-7739ff05d0f2" providerId="ADAL" clId="{F7E4D780-3F2A-4957-B048-A80001BB8D97}" dt="2022-07-12T19:23:49.775" v="18062"/>
        <pc:sldMkLst>
          <pc:docMk/>
          <pc:sldMk cId="3494465243" sldId="272"/>
        </pc:sldMkLst>
        <pc:spChg chg="mod">
          <ac:chgData name="Jasper Degraeuwe" userId="27bed195-a46e-430a-89e8-7739ff05d0f2" providerId="ADAL" clId="{F7E4D780-3F2A-4957-B048-A80001BB8D97}" dt="2022-07-12T11:43:41.905" v="13211" actId="20577"/>
          <ac:spMkLst>
            <pc:docMk/>
            <pc:sldMk cId="3494465243" sldId="272"/>
            <ac:spMk id="3" creationId="{00000000-0000-0000-0000-000000000000}"/>
          </ac:spMkLst>
        </pc:spChg>
      </pc:sldChg>
      <pc:sldChg chg="modTransition">
        <pc:chgData name="Jasper Degraeuwe" userId="27bed195-a46e-430a-89e8-7739ff05d0f2" providerId="ADAL" clId="{F7E4D780-3F2A-4957-B048-A80001BB8D97}" dt="2022-07-12T19:23:49.775" v="18062"/>
        <pc:sldMkLst>
          <pc:docMk/>
          <pc:sldMk cId="4010937709" sldId="273"/>
        </pc:sldMkLst>
      </pc:sldChg>
      <pc:sldChg chg="modTransition">
        <pc:chgData name="Jasper Degraeuwe" userId="27bed195-a46e-430a-89e8-7739ff05d0f2" providerId="ADAL" clId="{F7E4D780-3F2A-4957-B048-A80001BB8D97}" dt="2022-07-12T19:23:49.775" v="18062"/>
        <pc:sldMkLst>
          <pc:docMk/>
          <pc:sldMk cId="4189790253" sldId="278"/>
        </pc:sldMkLst>
      </pc:sldChg>
      <pc:sldChg chg="addSp delSp modSp modTransition modAnim modNotesTx">
        <pc:chgData name="Jasper Degraeuwe" userId="27bed195-a46e-430a-89e8-7739ff05d0f2" providerId="ADAL" clId="{F7E4D780-3F2A-4957-B048-A80001BB8D97}" dt="2022-07-12T19:23:49.775" v="18062"/>
        <pc:sldMkLst>
          <pc:docMk/>
          <pc:sldMk cId="2796158714" sldId="279"/>
        </pc:sldMkLst>
        <pc:picChg chg="add del mod">
          <ac:chgData name="Jasper Degraeuwe" userId="27bed195-a46e-430a-89e8-7739ff05d0f2" providerId="ADAL" clId="{F7E4D780-3F2A-4957-B048-A80001BB8D97}" dt="2022-07-12T19:23:49.775" v="18062"/>
          <ac:picMkLst>
            <pc:docMk/>
            <pc:sldMk cId="2796158714" sldId="279"/>
            <ac:picMk id="2" creationId="{2A1C31EE-120E-41D5-9651-E8B3B754FC58}"/>
          </ac:picMkLst>
        </pc:picChg>
      </pc:sldChg>
      <pc:sldChg chg="modTransition modNotesTx">
        <pc:chgData name="Jasper Degraeuwe" userId="27bed195-a46e-430a-89e8-7739ff05d0f2" providerId="ADAL" clId="{F7E4D780-3F2A-4957-B048-A80001BB8D97}" dt="2022-07-12T19:23:49.775" v="18062"/>
        <pc:sldMkLst>
          <pc:docMk/>
          <pc:sldMk cId="1020598984" sldId="280"/>
        </pc:sldMkLst>
      </pc:sldChg>
      <pc:sldChg chg="addSp delSp modSp modTransition modAnim modNotesTx">
        <pc:chgData name="Jasper Degraeuwe" userId="27bed195-a46e-430a-89e8-7739ff05d0f2" providerId="ADAL" clId="{F7E4D780-3F2A-4957-B048-A80001BB8D97}" dt="2022-07-12T19:23:49.775" v="18062"/>
        <pc:sldMkLst>
          <pc:docMk/>
          <pc:sldMk cId="2293014617" sldId="282"/>
        </pc:sldMkLst>
        <pc:picChg chg="add del mod">
          <ac:chgData name="Jasper Degraeuwe" userId="27bed195-a46e-430a-89e8-7739ff05d0f2" providerId="ADAL" clId="{F7E4D780-3F2A-4957-B048-A80001BB8D97}" dt="2022-07-12T19:23:49.775" v="18062"/>
          <ac:picMkLst>
            <pc:docMk/>
            <pc:sldMk cId="2293014617" sldId="282"/>
            <ac:picMk id="2" creationId="{F8E55472-2142-490F-A99B-B6F06EBE6CC1}"/>
          </ac:picMkLst>
        </pc:picChg>
      </pc:sldChg>
      <pc:sldChg chg="modTransition modAnim modNotesTx">
        <pc:chgData name="Jasper Degraeuwe" userId="27bed195-a46e-430a-89e8-7739ff05d0f2" providerId="ADAL" clId="{F7E4D780-3F2A-4957-B048-A80001BB8D97}" dt="2022-07-12T19:23:49.775" v="18062"/>
        <pc:sldMkLst>
          <pc:docMk/>
          <pc:sldMk cId="714978021" sldId="283"/>
        </pc:sldMkLst>
      </pc:sldChg>
      <pc:sldChg chg="addSp delSp modSp modTransition modAnim modNotesTx">
        <pc:chgData name="Jasper Degraeuwe" userId="27bed195-a46e-430a-89e8-7739ff05d0f2" providerId="ADAL" clId="{F7E4D780-3F2A-4957-B048-A80001BB8D97}" dt="2022-07-12T19:23:49.775" v="18062"/>
        <pc:sldMkLst>
          <pc:docMk/>
          <pc:sldMk cId="3575218647" sldId="285"/>
        </pc:sldMkLst>
        <pc:picChg chg="add del mod">
          <ac:chgData name="Jasper Degraeuwe" userId="27bed195-a46e-430a-89e8-7739ff05d0f2" providerId="ADAL" clId="{F7E4D780-3F2A-4957-B048-A80001BB8D97}" dt="2022-07-12T19:23:49.775" v="18062"/>
          <ac:picMkLst>
            <pc:docMk/>
            <pc:sldMk cId="3575218647" sldId="285"/>
            <ac:picMk id="2" creationId="{103EFE51-3AB1-4A8A-AD25-68C23202D621}"/>
          </ac:picMkLst>
        </pc:picChg>
      </pc:sldChg>
      <pc:sldChg chg="modTransition modNotesTx">
        <pc:chgData name="Jasper Degraeuwe" userId="27bed195-a46e-430a-89e8-7739ff05d0f2" providerId="ADAL" clId="{F7E4D780-3F2A-4957-B048-A80001BB8D97}" dt="2022-07-12T19:23:49.775" v="18062"/>
        <pc:sldMkLst>
          <pc:docMk/>
          <pc:sldMk cId="3406314719" sldId="286"/>
        </pc:sldMkLst>
      </pc:sldChg>
      <pc:sldChg chg="modTransition modNotesTx">
        <pc:chgData name="Jasper Degraeuwe" userId="27bed195-a46e-430a-89e8-7739ff05d0f2" providerId="ADAL" clId="{F7E4D780-3F2A-4957-B048-A80001BB8D97}" dt="2022-07-12T19:23:49.775" v="18062"/>
        <pc:sldMkLst>
          <pc:docMk/>
          <pc:sldMk cId="1141272779" sldId="287"/>
        </pc:sldMkLst>
      </pc:sldChg>
      <pc:sldChg chg="modTransition modNotesTx">
        <pc:chgData name="Jasper Degraeuwe" userId="27bed195-a46e-430a-89e8-7739ff05d0f2" providerId="ADAL" clId="{F7E4D780-3F2A-4957-B048-A80001BB8D97}" dt="2022-07-12T19:23:49.775" v="18062"/>
        <pc:sldMkLst>
          <pc:docMk/>
          <pc:sldMk cId="2185924709" sldId="288"/>
        </pc:sldMkLst>
      </pc:sldChg>
      <pc:sldChg chg="modTransition modNotesTx">
        <pc:chgData name="Jasper Degraeuwe" userId="27bed195-a46e-430a-89e8-7739ff05d0f2" providerId="ADAL" clId="{F7E4D780-3F2A-4957-B048-A80001BB8D97}" dt="2022-07-12T19:23:49.775" v="18062"/>
        <pc:sldMkLst>
          <pc:docMk/>
          <pc:sldMk cId="1538248249" sldId="289"/>
        </pc:sldMkLst>
      </pc:sldChg>
      <pc:sldChg chg="modTransition modNotesTx">
        <pc:chgData name="Jasper Degraeuwe" userId="27bed195-a46e-430a-89e8-7739ff05d0f2" providerId="ADAL" clId="{F7E4D780-3F2A-4957-B048-A80001BB8D97}" dt="2022-07-12T19:23:49.775" v="18062"/>
        <pc:sldMkLst>
          <pc:docMk/>
          <pc:sldMk cId="3561027931" sldId="290"/>
        </pc:sldMkLst>
      </pc:sldChg>
      <pc:sldChg chg="modTransition modNotesTx">
        <pc:chgData name="Jasper Degraeuwe" userId="27bed195-a46e-430a-89e8-7739ff05d0f2" providerId="ADAL" clId="{F7E4D780-3F2A-4957-B048-A80001BB8D97}" dt="2022-07-12T19:23:49.775" v="18062"/>
        <pc:sldMkLst>
          <pc:docMk/>
          <pc:sldMk cId="2201585311" sldId="292"/>
        </pc:sldMkLst>
      </pc:sldChg>
      <pc:sldChg chg="modTransition modNotesTx">
        <pc:chgData name="Jasper Degraeuwe" userId="27bed195-a46e-430a-89e8-7739ff05d0f2" providerId="ADAL" clId="{F7E4D780-3F2A-4957-B048-A80001BB8D97}" dt="2022-07-12T19:23:49.775" v="18062"/>
        <pc:sldMkLst>
          <pc:docMk/>
          <pc:sldMk cId="2921261940" sldId="293"/>
        </pc:sldMkLst>
      </pc:sldChg>
      <pc:sldChg chg="modTransition modNotesTx">
        <pc:chgData name="Jasper Degraeuwe" userId="27bed195-a46e-430a-89e8-7739ff05d0f2" providerId="ADAL" clId="{F7E4D780-3F2A-4957-B048-A80001BB8D97}" dt="2022-07-12T19:23:49.775" v="18062"/>
        <pc:sldMkLst>
          <pc:docMk/>
          <pc:sldMk cId="273545839" sldId="294"/>
        </pc:sldMkLst>
      </pc:sldChg>
      <pc:sldChg chg="modTransition modNotesTx">
        <pc:chgData name="Jasper Degraeuwe" userId="27bed195-a46e-430a-89e8-7739ff05d0f2" providerId="ADAL" clId="{F7E4D780-3F2A-4957-B048-A80001BB8D97}" dt="2022-07-12T19:23:49.775" v="18062"/>
        <pc:sldMkLst>
          <pc:docMk/>
          <pc:sldMk cId="2487006176" sldId="296"/>
        </pc:sldMkLst>
      </pc:sldChg>
      <pc:sldChg chg="modTransition modNotesTx">
        <pc:chgData name="Jasper Degraeuwe" userId="27bed195-a46e-430a-89e8-7739ff05d0f2" providerId="ADAL" clId="{F7E4D780-3F2A-4957-B048-A80001BB8D97}" dt="2022-07-12T19:23:49.775" v="18062"/>
        <pc:sldMkLst>
          <pc:docMk/>
          <pc:sldMk cId="1683066980" sldId="297"/>
        </pc:sldMkLst>
      </pc:sldChg>
      <pc:sldChg chg="modTransition modNotesTx">
        <pc:chgData name="Jasper Degraeuwe" userId="27bed195-a46e-430a-89e8-7739ff05d0f2" providerId="ADAL" clId="{F7E4D780-3F2A-4957-B048-A80001BB8D97}" dt="2022-07-12T19:23:49.775" v="18062"/>
        <pc:sldMkLst>
          <pc:docMk/>
          <pc:sldMk cId="291134074" sldId="298"/>
        </pc:sldMkLst>
      </pc:sldChg>
      <pc:sldChg chg="ord modTransition modNotesTx">
        <pc:chgData name="Jasper Degraeuwe" userId="27bed195-a46e-430a-89e8-7739ff05d0f2" providerId="ADAL" clId="{F7E4D780-3F2A-4957-B048-A80001BB8D97}" dt="2022-07-12T19:23:49.775" v="18062"/>
        <pc:sldMkLst>
          <pc:docMk/>
          <pc:sldMk cId="1532301793" sldId="299"/>
        </pc:sldMkLst>
      </pc:sldChg>
      <pc:sldChg chg="modTransition modNotesTx">
        <pc:chgData name="Jasper Degraeuwe" userId="27bed195-a46e-430a-89e8-7739ff05d0f2" providerId="ADAL" clId="{F7E4D780-3F2A-4957-B048-A80001BB8D97}" dt="2022-07-12T19:23:49.775" v="18062"/>
        <pc:sldMkLst>
          <pc:docMk/>
          <pc:sldMk cId="3216518067" sldId="300"/>
        </pc:sldMkLst>
      </pc:sldChg>
      <pc:sldChg chg="modTransition">
        <pc:chgData name="Jasper Degraeuwe" userId="27bed195-a46e-430a-89e8-7739ff05d0f2" providerId="ADAL" clId="{F7E4D780-3F2A-4957-B048-A80001BB8D97}" dt="2022-07-12T19:23:49.775" v="18062"/>
        <pc:sldMkLst>
          <pc:docMk/>
          <pc:sldMk cId="91903808" sldId="301"/>
        </pc:sldMkLst>
      </pc:sldChg>
      <pc:sldChg chg="modTransition">
        <pc:chgData name="Jasper Degraeuwe" userId="27bed195-a46e-430a-89e8-7739ff05d0f2" providerId="ADAL" clId="{F7E4D780-3F2A-4957-B048-A80001BB8D97}" dt="2022-07-12T19:23:49.775" v="18062"/>
        <pc:sldMkLst>
          <pc:docMk/>
          <pc:sldMk cId="3971359865" sldId="302"/>
        </pc:sldMkLst>
      </pc:sldChg>
      <pc:sldChg chg="modTransition modNotesTx">
        <pc:chgData name="Jasper Degraeuwe" userId="27bed195-a46e-430a-89e8-7739ff05d0f2" providerId="ADAL" clId="{F7E4D780-3F2A-4957-B048-A80001BB8D97}" dt="2022-07-12T19:23:49.775" v="18062"/>
        <pc:sldMkLst>
          <pc:docMk/>
          <pc:sldMk cId="628436418" sldId="303"/>
        </pc:sldMkLst>
      </pc:sldChg>
      <pc:sldChg chg="modTransition modNotesTx">
        <pc:chgData name="Jasper Degraeuwe" userId="27bed195-a46e-430a-89e8-7739ff05d0f2" providerId="ADAL" clId="{F7E4D780-3F2A-4957-B048-A80001BB8D97}" dt="2022-07-12T19:23:49.775" v="18062"/>
        <pc:sldMkLst>
          <pc:docMk/>
          <pc:sldMk cId="3584402657" sldId="304"/>
        </pc:sldMkLst>
      </pc:sldChg>
      <pc:sldChg chg="addSp modSp modTransition modAnim modNotesTx">
        <pc:chgData name="Jasper Degraeuwe" userId="27bed195-a46e-430a-89e8-7739ff05d0f2" providerId="ADAL" clId="{F7E4D780-3F2A-4957-B048-A80001BB8D97}" dt="2022-07-12T19:23:49.775" v="18062"/>
        <pc:sldMkLst>
          <pc:docMk/>
          <pc:sldMk cId="4215314223" sldId="305"/>
        </pc:sldMkLst>
        <pc:picChg chg="mod">
          <ac:chgData name="Jasper Degraeuwe" userId="27bed195-a46e-430a-89e8-7739ff05d0f2" providerId="ADAL" clId="{F7E4D780-3F2A-4957-B048-A80001BB8D97}" dt="2022-07-10T22:41:23.971" v="477" actId="1076"/>
          <ac:picMkLst>
            <pc:docMk/>
            <pc:sldMk cId="4215314223" sldId="305"/>
            <ac:picMk id="4" creationId="{C6C7000A-50E6-4407-81FB-16AEB79FFCE7}"/>
          </ac:picMkLst>
        </pc:picChg>
        <pc:picChg chg="mod">
          <ac:chgData name="Jasper Degraeuwe" userId="27bed195-a46e-430a-89e8-7739ff05d0f2" providerId="ADAL" clId="{F7E4D780-3F2A-4957-B048-A80001BB8D97}" dt="2022-07-10T22:41:33.991" v="513" actId="1076"/>
          <ac:picMkLst>
            <pc:docMk/>
            <pc:sldMk cId="4215314223" sldId="305"/>
            <ac:picMk id="6" creationId="{8E7529DA-5AF2-4EBB-843F-E83383BF5DEC}"/>
          </ac:picMkLst>
        </pc:picChg>
        <pc:picChg chg="add mod ord">
          <ac:chgData name="Jasper Degraeuwe" userId="27bed195-a46e-430a-89e8-7739ff05d0f2" providerId="ADAL" clId="{F7E4D780-3F2A-4957-B048-A80001BB8D97}" dt="2022-07-10T22:41:51.060" v="517" actId="12789"/>
          <ac:picMkLst>
            <pc:docMk/>
            <pc:sldMk cId="4215314223" sldId="305"/>
            <ac:picMk id="7" creationId="{B396191B-8A5A-4D32-8E4F-93661BA14AD5}"/>
          </ac:picMkLst>
        </pc:picChg>
        <pc:picChg chg="mod">
          <ac:chgData name="Jasper Degraeuwe" userId="27bed195-a46e-430a-89e8-7739ff05d0f2" providerId="ADAL" clId="{F7E4D780-3F2A-4957-B048-A80001BB8D97}" dt="2022-07-10T22:41:42.247" v="514" actId="1076"/>
          <ac:picMkLst>
            <pc:docMk/>
            <pc:sldMk cId="4215314223" sldId="305"/>
            <ac:picMk id="9" creationId="{C01415F8-B5F9-4CE4-8633-564134A47689}"/>
          </ac:picMkLst>
        </pc:picChg>
        <pc:picChg chg="mod">
          <ac:chgData name="Jasper Degraeuwe" userId="27bed195-a46e-430a-89e8-7739ff05d0f2" providerId="ADAL" clId="{F7E4D780-3F2A-4957-B048-A80001BB8D97}" dt="2022-07-10T22:41:46.312" v="515" actId="1076"/>
          <ac:picMkLst>
            <pc:docMk/>
            <pc:sldMk cId="4215314223" sldId="305"/>
            <ac:picMk id="11" creationId="{04EF788A-94EE-42A8-AA38-949DCE4E62D9}"/>
          </ac:picMkLst>
        </pc:picChg>
      </pc:sldChg>
      <pc:sldChg chg="modTransition modNotesTx">
        <pc:chgData name="Jasper Degraeuwe" userId="27bed195-a46e-430a-89e8-7739ff05d0f2" providerId="ADAL" clId="{F7E4D780-3F2A-4957-B048-A80001BB8D97}" dt="2022-07-12T19:23:49.775" v="18062"/>
        <pc:sldMkLst>
          <pc:docMk/>
          <pc:sldMk cId="2879276033" sldId="308"/>
        </pc:sldMkLst>
      </pc:sldChg>
      <pc:sldChg chg="modTransition modNotesTx">
        <pc:chgData name="Jasper Degraeuwe" userId="27bed195-a46e-430a-89e8-7739ff05d0f2" providerId="ADAL" clId="{F7E4D780-3F2A-4957-B048-A80001BB8D97}" dt="2022-07-12T19:23:49.775" v="18062"/>
        <pc:sldMkLst>
          <pc:docMk/>
          <pc:sldMk cId="464761576" sldId="309"/>
        </pc:sldMkLst>
      </pc:sldChg>
      <pc:sldChg chg="modTransition">
        <pc:chgData name="Jasper Degraeuwe" userId="27bed195-a46e-430a-89e8-7739ff05d0f2" providerId="ADAL" clId="{F7E4D780-3F2A-4957-B048-A80001BB8D97}" dt="2022-07-12T19:23:49.775" v="18062"/>
        <pc:sldMkLst>
          <pc:docMk/>
          <pc:sldMk cId="404585139" sldId="312"/>
        </pc:sldMkLst>
      </pc:sldChg>
      <pc:sldChg chg="modTransition">
        <pc:chgData name="Jasper Degraeuwe" userId="27bed195-a46e-430a-89e8-7739ff05d0f2" providerId="ADAL" clId="{F7E4D780-3F2A-4957-B048-A80001BB8D97}" dt="2022-07-12T19:23:49.775" v="18062"/>
        <pc:sldMkLst>
          <pc:docMk/>
          <pc:sldMk cId="1079809344" sldId="313"/>
        </pc:sldMkLst>
      </pc:sldChg>
      <pc:sldChg chg="modTransition">
        <pc:chgData name="Jasper Degraeuwe" userId="27bed195-a46e-430a-89e8-7739ff05d0f2" providerId="ADAL" clId="{F7E4D780-3F2A-4957-B048-A80001BB8D97}" dt="2022-07-12T19:23:49.775" v="18062"/>
        <pc:sldMkLst>
          <pc:docMk/>
          <pc:sldMk cId="138055736" sldId="314"/>
        </pc:sldMkLst>
      </pc:sldChg>
      <pc:sldChg chg="modTransition">
        <pc:chgData name="Jasper Degraeuwe" userId="27bed195-a46e-430a-89e8-7739ff05d0f2" providerId="ADAL" clId="{F7E4D780-3F2A-4957-B048-A80001BB8D97}" dt="2022-07-12T19:23:49.775" v="18062"/>
        <pc:sldMkLst>
          <pc:docMk/>
          <pc:sldMk cId="2292229888" sldId="315"/>
        </pc:sldMkLst>
      </pc:sldChg>
      <pc:sldChg chg="modTransition">
        <pc:chgData name="Jasper Degraeuwe" userId="27bed195-a46e-430a-89e8-7739ff05d0f2" providerId="ADAL" clId="{F7E4D780-3F2A-4957-B048-A80001BB8D97}" dt="2022-07-12T19:23:49.775" v="18062"/>
        <pc:sldMkLst>
          <pc:docMk/>
          <pc:sldMk cId="3417009534" sldId="316"/>
        </pc:sldMkLst>
      </pc:sldChg>
      <pc:sldChg chg="modSp modTransition">
        <pc:chgData name="Jasper Degraeuwe" userId="27bed195-a46e-430a-89e8-7739ff05d0f2" providerId="ADAL" clId="{F7E4D780-3F2A-4957-B048-A80001BB8D97}" dt="2022-07-12T19:23:49.775" v="18062"/>
        <pc:sldMkLst>
          <pc:docMk/>
          <pc:sldMk cId="1052115166" sldId="317"/>
        </pc:sldMkLst>
        <pc:graphicFrameChg chg="ord modGraphic">
          <ac:chgData name="Jasper Degraeuwe" userId="27bed195-a46e-430a-89e8-7739ff05d0f2" providerId="ADAL" clId="{F7E4D780-3F2A-4957-B048-A80001BB8D97}" dt="2022-07-10T18:20:35.392" v="372" actId="166"/>
          <ac:graphicFrameMkLst>
            <pc:docMk/>
            <pc:sldMk cId="1052115166" sldId="317"/>
            <ac:graphicFrameMk id="2" creationId="{7627A339-05D2-42CC-BE80-A9C489B348C7}"/>
          </ac:graphicFrameMkLst>
        </pc:graphicFrameChg>
      </pc:sldChg>
      <pc:sldChg chg="modSp modTransition">
        <pc:chgData name="Jasper Degraeuwe" userId="27bed195-a46e-430a-89e8-7739ff05d0f2" providerId="ADAL" clId="{F7E4D780-3F2A-4957-B048-A80001BB8D97}" dt="2022-07-12T19:23:49.775" v="18062"/>
        <pc:sldMkLst>
          <pc:docMk/>
          <pc:sldMk cId="668137014" sldId="318"/>
        </pc:sldMkLst>
        <pc:graphicFrameChg chg="modGraphic">
          <ac:chgData name="Jasper Degraeuwe" userId="27bed195-a46e-430a-89e8-7739ff05d0f2" providerId="ADAL" clId="{F7E4D780-3F2A-4957-B048-A80001BB8D97}" dt="2022-07-10T18:25:05.260" v="378"/>
          <ac:graphicFrameMkLst>
            <pc:docMk/>
            <pc:sldMk cId="668137014" sldId="318"/>
            <ac:graphicFrameMk id="2" creationId="{7627A339-05D2-42CC-BE80-A9C489B348C7}"/>
          </ac:graphicFrameMkLst>
        </pc:graphicFrameChg>
      </pc:sldChg>
      <pc:sldChg chg="modSp modTransition">
        <pc:chgData name="Jasper Degraeuwe" userId="27bed195-a46e-430a-89e8-7739ff05d0f2" providerId="ADAL" clId="{F7E4D780-3F2A-4957-B048-A80001BB8D97}" dt="2022-07-12T19:23:49.775" v="18062"/>
        <pc:sldMkLst>
          <pc:docMk/>
          <pc:sldMk cId="2557069441" sldId="319"/>
        </pc:sldMkLst>
        <pc:graphicFrameChg chg="modGraphic">
          <ac:chgData name="Jasper Degraeuwe" userId="27bed195-a46e-430a-89e8-7739ff05d0f2" providerId="ADAL" clId="{F7E4D780-3F2A-4957-B048-A80001BB8D97}" dt="2022-07-10T18:25:12.339" v="380"/>
          <ac:graphicFrameMkLst>
            <pc:docMk/>
            <pc:sldMk cId="2557069441" sldId="319"/>
            <ac:graphicFrameMk id="2" creationId="{7627A339-05D2-42CC-BE80-A9C489B348C7}"/>
          </ac:graphicFrameMkLst>
        </pc:graphicFrameChg>
      </pc:sldChg>
      <pc:sldChg chg="modTransition">
        <pc:chgData name="Jasper Degraeuwe" userId="27bed195-a46e-430a-89e8-7739ff05d0f2" providerId="ADAL" clId="{F7E4D780-3F2A-4957-B048-A80001BB8D97}" dt="2022-07-12T19:23:49.775" v="18062"/>
        <pc:sldMkLst>
          <pc:docMk/>
          <pc:sldMk cId="1967591807" sldId="320"/>
        </pc:sldMkLst>
      </pc:sldChg>
      <pc:sldChg chg="modTransition">
        <pc:chgData name="Jasper Degraeuwe" userId="27bed195-a46e-430a-89e8-7739ff05d0f2" providerId="ADAL" clId="{F7E4D780-3F2A-4957-B048-A80001BB8D97}" dt="2022-07-12T19:23:49.775" v="18062"/>
        <pc:sldMkLst>
          <pc:docMk/>
          <pc:sldMk cId="1273761058" sldId="321"/>
        </pc:sldMkLst>
      </pc:sldChg>
      <pc:sldChg chg="modTransition">
        <pc:chgData name="Jasper Degraeuwe" userId="27bed195-a46e-430a-89e8-7739ff05d0f2" providerId="ADAL" clId="{F7E4D780-3F2A-4957-B048-A80001BB8D97}" dt="2022-07-12T19:23:49.775" v="18062"/>
        <pc:sldMkLst>
          <pc:docMk/>
          <pc:sldMk cId="1793608351" sldId="322"/>
        </pc:sldMkLst>
      </pc:sldChg>
      <pc:sldChg chg="modSp add modTransition modAnim modNotesTx">
        <pc:chgData name="Jasper Degraeuwe" userId="27bed195-a46e-430a-89e8-7739ff05d0f2" providerId="ADAL" clId="{F7E4D780-3F2A-4957-B048-A80001BB8D97}" dt="2022-07-12T19:23:49.775" v="18062"/>
        <pc:sldMkLst>
          <pc:docMk/>
          <pc:sldMk cId="1155331850" sldId="323"/>
        </pc:sldMkLst>
        <pc:spChg chg="mod">
          <ac:chgData name="Jasper Degraeuwe" userId="27bed195-a46e-430a-89e8-7739ff05d0f2" providerId="ADAL" clId="{F7E4D780-3F2A-4957-B048-A80001BB8D97}" dt="2022-07-10T18:10:41.242" v="304" actId="5793"/>
          <ac:spMkLst>
            <pc:docMk/>
            <pc:sldMk cId="1155331850" sldId="323"/>
            <ac:spMk id="3" creationId="{00000000-0000-0000-0000-000000000000}"/>
          </ac:spMkLst>
        </pc:spChg>
        <pc:graphicFrameChg chg="mod modGraphic">
          <ac:chgData name="Jasper Degraeuwe" userId="27bed195-a46e-430a-89e8-7739ff05d0f2" providerId="ADAL" clId="{F7E4D780-3F2A-4957-B048-A80001BB8D97}" dt="2022-07-10T18:13:42.905" v="352" actId="20577"/>
          <ac:graphicFrameMkLst>
            <pc:docMk/>
            <pc:sldMk cId="1155331850" sldId="323"/>
            <ac:graphicFrameMk id="2" creationId="{4A7B81F4-27C7-4D87-BC7E-CD1117EB1E73}"/>
          </ac:graphicFrameMkLst>
        </pc:graphicFrameChg>
      </pc:sldChg>
      <pc:sldChg chg="modSp add modTransition modNotesTx">
        <pc:chgData name="Jasper Degraeuwe" userId="27bed195-a46e-430a-89e8-7739ff05d0f2" providerId="ADAL" clId="{F7E4D780-3F2A-4957-B048-A80001BB8D97}" dt="2022-07-12T19:23:49.775" v="18062"/>
        <pc:sldMkLst>
          <pc:docMk/>
          <pc:sldMk cId="546904167" sldId="324"/>
        </pc:sldMkLst>
        <pc:graphicFrameChg chg="modGraphic">
          <ac:chgData name="Jasper Degraeuwe" userId="27bed195-a46e-430a-89e8-7739ff05d0f2" providerId="ADAL" clId="{F7E4D780-3F2A-4957-B048-A80001BB8D97}" dt="2022-07-10T18:15:01.037" v="365" actId="113"/>
          <ac:graphicFrameMkLst>
            <pc:docMk/>
            <pc:sldMk cId="546904167" sldId="324"/>
            <ac:graphicFrameMk id="2" creationId="{4A7B81F4-27C7-4D87-BC7E-CD1117EB1E73}"/>
          </ac:graphicFrameMkLst>
        </pc:graphicFrameChg>
      </pc:sldChg>
      <pc:sldChg chg="add modTransition modNotesTx">
        <pc:chgData name="Jasper Degraeuwe" userId="27bed195-a46e-430a-89e8-7739ff05d0f2" providerId="ADAL" clId="{F7E4D780-3F2A-4957-B048-A80001BB8D97}" dt="2022-07-12T19:23:49.775" v="18062"/>
        <pc:sldMkLst>
          <pc:docMk/>
          <pc:sldMk cId="3678129468" sldId="325"/>
        </pc:sldMkLst>
      </pc:sldChg>
      <pc:sldChg chg="modSp add modTransition modNotesTx">
        <pc:chgData name="Jasper Degraeuwe" userId="27bed195-a46e-430a-89e8-7739ff05d0f2" providerId="ADAL" clId="{F7E4D780-3F2A-4957-B048-A80001BB8D97}" dt="2022-07-12T19:23:49.775" v="18062"/>
        <pc:sldMkLst>
          <pc:docMk/>
          <pc:sldMk cId="1890938781" sldId="326"/>
        </pc:sldMkLst>
        <pc:graphicFrameChg chg="mod modGraphic">
          <ac:chgData name="Jasper Degraeuwe" userId="27bed195-a46e-430a-89e8-7739ff05d0f2" providerId="ADAL" clId="{F7E4D780-3F2A-4957-B048-A80001BB8D97}" dt="2022-07-12T17:29:19.938" v="18059" actId="20577"/>
          <ac:graphicFrameMkLst>
            <pc:docMk/>
            <pc:sldMk cId="1890938781" sldId="326"/>
            <ac:graphicFrameMk id="2" creationId="{4A7B81F4-27C7-4D87-BC7E-CD1117EB1E73}"/>
          </ac:graphicFrameMkLst>
        </pc:graphicFrameChg>
      </pc:sldChg>
      <pc:sldChg chg="modSp add modTransition">
        <pc:chgData name="Jasper Degraeuwe" userId="27bed195-a46e-430a-89e8-7739ff05d0f2" providerId="ADAL" clId="{F7E4D780-3F2A-4957-B048-A80001BB8D97}" dt="2022-07-12T19:23:49.775" v="18062"/>
        <pc:sldMkLst>
          <pc:docMk/>
          <pc:sldMk cId="3442214552" sldId="327"/>
        </pc:sldMkLst>
        <pc:spChg chg="mod">
          <ac:chgData name="Jasper Degraeuwe" userId="27bed195-a46e-430a-89e8-7739ff05d0f2" providerId="ADAL" clId="{F7E4D780-3F2A-4957-B048-A80001BB8D97}" dt="2022-07-10T22:45:44.347" v="527" actId="20577"/>
          <ac:spMkLst>
            <pc:docMk/>
            <pc:sldMk cId="3442214552" sldId="327"/>
            <ac:spMk id="3" creationId="{00000000-0000-0000-0000-000000000000}"/>
          </ac:spMkLst>
        </pc:spChg>
      </pc:sldChg>
      <pc:sldChg chg="modSp add modTransition">
        <pc:chgData name="Jasper Degraeuwe" userId="27bed195-a46e-430a-89e8-7739ff05d0f2" providerId="ADAL" clId="{F7E4D780-3F2A-4957-B048-A80001BB8D97}" dt="2022-07-12T19:23:49.775" v="18062"/>
        <pc:sldMkLst>
          <pc:docMk/>
          <pc:sldMk cId="1003082510" sldId="328"/>
        </pc:sldMkLst>
        <pc:spChg chg="mod">
          <ac:chgData name="Jasper Degraeuwe" userId="27bed195-a46e-430a-89e8-7739ff05d0f2" providerId="ADAL" clId="{F7E4D780-3F2A-4957-B048-A80001BB8D97}" dt="2022-07-10T22:50:31.850" v="779"/>
          <ac:spMkLst>
            <pc:docMk/>
            <pc:sldMk cId="1003082510" sldId="328"/>
            <ac:spMk id="3" creationId="{00000000-0000-0000-0000-000000000000}"/>
          </ac:spMkLst>
        </pc:spChg>
        <pc:spChg chg="mod">
          <ac:chgData name="Jasper Degraeuwe" userId="27bed195-a46e-430a-89e8-7739ff05d0f2" providerId="ADAL" clId="{F7E4D780-3F2A-4957-B048-A80001BB8D97}" dt="2022-07-10T22:46:25.212" v="533" actId="20577"/>
          <ac:spMkLst>
            <pc:docMk/>
            <pc:sldMk cId="1003082510" sldId="328"/>
            <ac:spMk id="7" creationId="{00000000-0000-0000-0000-000000000000}"/>
          </ac:spMkLst>
        </pc:spChg>
      </pc:sldChg>
      <pc:sldChg chg="addSp modSp add modTransition modAnim modNotesTx">
        <pc:chgData name="Jasper Degraeuwe" userId="27bed195-a46e-430a-89e8-7739ff05d0f2" providerId="ADAL" clId="{F7E4D780-3F2A-4957-B048-A80001BB8D97}" dt="2022-07-12T19:23:49.775" v="18062"/>
        <pc:sldMkLst>
          <pc:docMk/>
          <pc:sldMk cId="1833072755" sldId="329"/>
        </pc:sldMkLst>
        <pc:spChg chg="add mod">
          <ac:chgData name="Jasper Degraeuwe" userId="27bed195-a46e-430a-89e8-7739ff05d0f2" providerId="ADAL" clId="{F7E4D780-3F2A-4957-B048-A80001BB8D97}" dt="2022-07-12T11:37:31.707" v="13110" actId="14100"/>
          <ac:spMkLst>
            <pc:docMk/>
            <pc:sldMk cId="1833072755" sldId="329"/>
            <ac:spMk id="9" creationId="{C7208442-2D99-4530-B732-10B3D3BFBD54}"/>
          </ac:spMkLst>
        </pc:spChg>
        <pc:picChg chg="mod">
          <ac:chgData name="Jasper Degraeuwe" userId="27bed195-a46e-430a-89e8-7739ff05d0f2" providerId="ADAL" clId="{F7E4D780-3F2A-4957-B048-A80001BB8D97}" dt="2022-07-12T11:37:06.754" v="13100" actId="1076"/>
          <ac:picMkLst>
            <pc:docMk/>
            <pc:sldMk cId="1833072755" sldId="329"/>
            <ac:picMk id="6" creationId="{3ADD5040-03A0-4FCA-96F9-C6C0586D381A}"/>
          </ac:picMkLst>
        </pc:picChg>
      </pc:sldChg>
      <pc:sldChg chg="add del">
        <pc:chgData name="Jasper Degraeuwe" userId="27bed195-a46e-430a-89e8-7739ff05d0f2" providerId="ADAL" clId="{F7E4D780-3F2A-4957-B048-A80001BB8D97}" dt="2022-07-12T11:37:59.876" v="13112" actId="2696"/>
        <pc:sldMkLst>
          <pc:docMk/>
          <pc:sldMk cId="187301013" sldId="330"/>
        </pc:sldMkLst>
      </pc:sldChg>
      <pc:sldChg chg="addSp delSp modSp add modTransition modNotesTx">
        <pc:chgData name="Jasper Degraeuwe" userId="27bed195-a46e-430a-89e8-7739ff05d0f2" providerId="ADAL" clId="{F7E4D780-3F2A-4957-B048-A80001BB8D97}" dt="2022-07-12T19:23:49.775" v="18062"/>
        <pc:sldMkLst>
          <pc:docMk/>
          <pc:sldMk cId="1773876788" sldId="330"/>
        </pc:sldMkLst>
        <pc:spChg chg="add del mod">
          <ac:chgData name="Jasper Degraeuwe" userId="27bed195-a46e-430a-89e8-7739ff05d0f2" providerId="ADAL" clId="{F7E4D780-3F2A-4957-B048-A80001BB8D97}" dt="2022-07-12T16:52:23.150" v="16910" actId="931"/>
          <ac:spMkLst>
            <pc:docMk/>
            <pc:sldMk cId="1773876788" sldId="330"/>
            <ac:spMk id="3" creationId="{57D24F40-2A56-405A-A3B4-0D515846BBB4}"/>
          </ac:spMkLst>
        </pc:spChg>
        <pc:picChg chg="del">
          <ac:chgData name="Jasper Degraeuwe" userId="27bed195-a46e-430a-89e8-7739ff05d0f2" providerId="ADAL" clId="{F7E4D780-3F2A-4957-B048-A80001BB8D97}" dt="2022-07-12T16:52:03.813" v="16909" actId="478"/>
          <ac:picMkLst>
            <pc:docMk/>
            <pc:sldMk cId="1773876788" sldId="330"/>
            <ac:picMk id="4" creationId="{8410F5F1-02C2-40A4-8771-E51038E30BBD}"/>
          </ac:picMkLst>
        </pc:picChg>
        <pc:picChg chg="add mod">
          <ac:chgData name="Jasper Degraeuwe" userId="27bed195-a46e-430a-89e8-7739ff05d0f2" providerId="ADAL" clId="{F7E4D780-3F2A-4957-B048-A80001BB8D97}" dt="2022-07-12T16:52:37.282" v="16914" actId="12789"/>
          <ac:picMkLst>
            <pc:docMk/>
            <pc:sldMk cId="1773876788" sldId="330"/>
            <ac:picMk id="6" creationId="{784ACE95-4509-436C-A75F-1D6030D244F1}"/>
          </ac:picMkLst>
        </pc:picChg>
      </pc:sldChg>
      <pc:sldChg chg="modSp add modTransition modNotesTx">
        <pc:chgData name="Jasper Degraeuwe" userId="27bed195-a46e-430a-89e8-7739ff05d0f2" providerId="ADAL" clId="{F7E4D780-3F2A-4957-B048-A80001BB8D97}" dt="2022-07-12T19:23:49.775" v="18062"/>
        <pc:sldMkLst>
          <pc:docMk/>
          <pc:sldMk cId="3073593039" sldId="331"/>
        </pc:sldMkLst>
        <pc:graphicFrameChg chg="modGraphic">
          <ac:chgData name="Jasper Degraeuwe" userId="27bed195-a46e-430a-89e8-7739ff05d0f2" providerId="ADAL" clId="{F7E4D780-3F2A-4957-B048-A80001BB8D97}" dt="2022-07-12T17:29:28.993" v="18060" actId="113"/>
          <ac:graphicFrameMkLst>
            <pc:docMk/>
            <pc:sldMk cId="3073593039" sldId="331"/>
            <ac:graphicFrameMk id="2" creationId="{4A7B81F4-27C7-4D87-BC7E-CD1117EB1E73}"/>
          </ac:graphicFrameMkLst>
        </pc:graphicFrameChg>
      </pc:sldChg>
    </pc:docChg>
  </pc:docChgLst>
  <pc:docChgLst>
    <pc:chgData name="Jasper Degraeuwe" userId="27bed195-a46e-430a-89e8-7739ff05d0f2" providerId="ADAL" clId="{8DF19A23-C1D7-46CC-B6E5-848C1F31B8B2}"/>
    <pc:docChg chg="undo custSel addSld delSld modSld sldOrd">
      <pc:chgData name="Jasper Degraeuwe" userId="27bed195-a46e-430a-89e8-7739ff05d0f2" providerId="ADAL" clId="{8DF19A23-C1D7-46CC-B6E5-848C1F31B8B2}" dt="2022-07-10T16:56:16.620" v="5937"/>
      <pc:docMkLst>
        <pc:docMk/>
      </pc:docMkLst>
      <pc:sldChg chg="modSp">
        <pc:chgData name="Jasper Degraeuwe" userId="27bed195-a46e-430a-89e8-7739ff05d0f2" providerId="ADAL" clId="{8DF19A23-C1D7-46CC-B6E5-848C1F31B8B2}" dt="2022-07-07T18:26:50.778" v="564" actId="20577"/>
        <pc:sldMkLst>
          <pc:docMk/>
          <pc:sldMk cId="3355618083" sldId="256"/>
        </pc:sldMkLst>
        <pc:spChg chg="mod">
          <ac:chgData name="Jasper Degraeuwe" userId="27bed195-a46e-430a-89e8-7739ff05d0f2" providerId="ADAL" clId="{8DF19A23-C1D7-46CC-B6E5-848C1F31B8B2}" dt="2022-07-07T18:22:19.930" v="331" actId="20577"/>
          <ac:spMkLst>
            <pc:docMk/>
            <pc:sldMk cId="3355618083" sldId="256"/>
            <ac:spMk id="6" creationId="{00000000-0000-0000-0000-000000000000}"/>
          </ac:spMkLst>
        </pc:spChg>
        <pc:spChg chg="mod">
          <ac:chgData name="Jasper Degraeuwe" userId="27bed195-a46e-430a-89e8-7739ff05d0f2" providerId="ADAL" clId="{8DF19A23-C1D7-46CC-B6E5-848C1F31B8B2}" dt="2022-07-07T18:26:31.351" v="468" actId="20577"/>
          <ac:spMkLst>
            <pc:docMk/>
            <pc:sldMk cId="3355618083" sldId="256"/>
            <ac:spMk id="10" creationId="{00000000-0000-0000-0000-000000000000}"/>
          </ac:spMkLst>
        </pc:spChg>
        <pc:spChg chg="mod">
          <ac:chgData name="Jasper Degraeuwe" userId="27bed195-a46e-430a-89e8-7739ff05d0f2" providerId="ADAL" clId="{8DF19A23-C1D7-46CC-B6E5-848C1F31B8B2}" dt="2022-07-07T18:26:50.778" v="564" actId="20577"/>
          <ac:spMkLst>
            <pc:docMk/>
            <pc:sldMk cId="3355618083" sldId="256"/>
            <ac:spMk id="11" creationId="{00000000-0000-0000-0000-000000000000}"/>
          </ac:spMkLst>
        </pc:spChg>
      </pc:sldChg>
      <pc:sldChg chg="modSp">
        <pc:chgData name="Jasper Degraeuwe" userId="27bed195-a46e-430a-89e8-7739ff05d0f2" providerId="ADAL" clId="{8DF19A23-C1D7-46CC-B6E5-848C1F31B8B2}" dt="2022-07-07T18:23:27.252" v="350" actId="20577"/>
        <pc:sldMkLst>
          <pc:docMk/>
          <pc:sldMk cId="2760186874" sldId="260"/>
        </pc:sldMkLst>
        <pc:spChg chg="mod">
          <ac:chgData name="Jasper Degraeuwe" userId="27bed195-a46e-430a-89e8-7739ff05d0f2" providerId="ADAL" clId="{8DF19A23-C1D7-46CC-B6E5-848C1F31B8B2}" dt="2022-07-07T18:23:27.252" v="350" actId="20577"/>
          <ac:spMkLst>
            <pc:docMk/>
            <pc:sldMk cId="2760186874" sldId="260"/>
            <ac:spMk id="4" creationId="{00000000-0000-0000-0000-000000000000}"/>
          </ac:spMkLst>
        </pc:spChg>
      </pc:sldChg>
      <pc:sldChg chg="addSp delSp modSp">
        <pc:chgData name="Jasper Degraeuwe" userId="27bed195-a46e-430a-89e8-7739ff05d0f2" providerId="ADAL" clId="{8DF19A23-C1D7-46CC-B6E5-848C1F31B8B2}" dt="2022-07-07T08:44:22.558" v="1" actId="931"/>
        <pc:sldMkLst>
          <pc:docMk/>
          <pc:sldMk cId="2034532243" sldId="265"/>
        </pc:sldMkLst>
        <pc:spChg chg="add del">
          <ac:chgData name="Jasper Degraeuwe" userId="27bed195-a46e-430a-89e8-7739ff05d0f2" providerId="ADAL" clId="{8DF19A23-C1D7-46CC-B6E5-848C1F31B8B2}" dt="2022-07-07T08:44:22.558" v="1" actId="931"/>
          <ac:spMkLst>
            <pc:docMk/>
            <pc:sldMk cId="2034532243" sldId="265"/>
            <ac:spMk id="2" creationId="{3A1D71F1-42CF-40ED-8DDC-445C3F1E8FDA}"/>
          </ac:spMkLst>
        </pc:spChg>
        <pc:picChg chg="add del mod">
          <ac:chgData name="Jasper Degraeuwe" userId="27bed195-a46e-430a-89e8-7739ff05d0f2" providerId="ADAL" clId="{8DF19A23-C1D7-46CC-B6E5-848C1F31B8B2}" dt="2022-07-07T08:44:22.558" v="1" actId="931"/>
          <ac:picMkLst>
            <pc:docMk/>
            <pc:sldMk cId="2034532243" sldId="265"/>
            <ac:picMk id="5" creationId="{AA12C01A-8076-4C51-8B38-9BCF6A1398D2}"/>
          </ac:picMkLst>
        </pc:picChg>
      </pc:sldChg>
      <pc:sldChg chg="modSp add">
        <pc:chgData name="Jasper Degraeuwe" userId="27bed195-a46e-430a-89e8-7739ff05d0f2" providerId="ADAL" clId="{8DF19A23-C1D7-46CC-B6E5-848C1F31B8B2}" dt="2022-07-08T15:51:08.541" v="3164" actId="20577"/>
        <pc:sldMkLst>
          <pc:docMk/>
          <pc:sldMk cId="2312329165" sldId="269"/>
        </pc:sldMkLst>
        <pc:spChg chg="mod">
          <ac:chgData name="Jasper Degraeuwe" userId="27bed195-a46e-430a-89e8-7739ff05d0f2" providerId="ADAL" clId="{8DF19A23-C1D7-46CC-B6E5-848C1F31B8B2}" dt="2022-07-08T15:51:08.541" v="3164" actId="20577"/>
          <ac:spMkLst>
            <pc:docMk/>
            <pc:sldMk cId="2312329165" sldId="269"/>
            <ac:spMk id="4" creationId="{00000000-0000-0000-0000-000000000000}"/>
          </ac:spMkLst>
        </pc:spChg>
      </pc:sldChg>
      <pc:sldChg chg="modSp add">
        <pc:chgData name="Jasper Degraeuwe" userId="27bed195-a46e-430a-89e8-7739ff05d0f2" providerId="ADAL" clId="{8DF19A23-C1D7-46CC-B6E5-848C1F31B8B2}" dt="2022-07-08T16:33:10.191" v="3845" actId="20577"/>
        <pc:sldMkLst>
          <pc:docMk/>
          <pc:sldMk cId="3787864918" sldId="270"/>
        </pc:sldMkLst>
        <pc:spChg chg="mod">
          <ac:chgData name="Jasper Degraeuwe" userId="27bed195-a46e-430a-89e8-7739ff05d0f2" providerId="ADAL" clId="{8DF19A23-C1D7-46CC-B6E5-848C1F31B8B2}" dt="2022-07-08T16:33:10.191" v="3845" actId="20577"/>
          <ac:spMkLst>
            <pc:docMk/>
            <pc:sldMk cId="3787864918" sldId="270"/>
            <ac:spMk id="4" creationId="{00000000-0000-0000-0000-000000000000}"/>
          </ac:spMkLst>
        </pc:spChg>
      </pc:sldChg>
      <pc:sldChg chg="modSp add ord">
        <pc:chgData name="Jasper Degraeuwe" userId="27bed195-a46e-430a-89e8-7739ff05d0f2" providerId="ADAL" clId="{8DF19A23-C1D7-46CC-B6E5-848C1F31B8B2}" dt="2022-07-08T20:52:01.972" v="4851" actId="948"/>
        <pc:sldMkLst>
          <pc:docMk/>
          <pc:sldMk cId="2358260926" sldId="271"/>
        </pc:sldMkLst>
        <pc:spChg chg="mod">
          <ac:chgData name="Jasper Degraeuwe" userId="27bed195-a46e-430a-89e8-7739ff05d0f2" providerId="ADAL" clId="{8DF19A23-C1D7-46CC-B6E5-848C1F31B8B2}" dt="2022-07-08T20:52:01.972" v="4851" actId="948"/>
          <ac:spMkLst>
            <pc:docMk/>
            <pc:sldMk cId="2358260926" sldId="271"/>
            <ac:spMk id="3" creationId="{00000000-0000-0000-0000-000000000000}"/>
          </ac:spMkLst>
        </pc:spChg>
        <pc:spChg chg="mod">
          <ac:chgData name="Jasper Degraeuwe" userId="27bed195-a46e-430a-89e8-7739ff05d0f2" providerId="ADAL" clId="{8DF19A23-C1D7-46CC-B6E5-848C1F31B8B2}" dt="2022-07-07T18:23:35.876" v="358" actId="20577"/>
          <ac:spMkLst>
            <pc:docMk/>
            <pc:sldMk cId="2358260926" sldId="271"/>
            <ac:spMk id="7" creationId="{00000000-0000-0000-0000-000000000000}"/>
          </ac:spMkLst>
        </pc:spChg>
      </pc:sldChg>
      <pc:sldChg chg="modSp add ord modAnim">
        <pc:chgData name="Jasper Degraeuwe" userId="27bed195-a46e-430a-89e8-7739ff05d0f2" providerId="ADAL" clId="{8DF19A23-C1D7-46CC-B6E5-848C1F31B8B2}" dt="2022-07-08T20:52:10.344" v="4852" actId="27636"/>
        <pc:sldMkLst>
          <pc:docMk/>
          <pc:sldMk cId="3494465243" sldId="272"/>
        </pc:sldMkLst>
        <pc:spChg chg="mod">
          <ac:chgData name="Jasper Degraeuwe" userId="27bed195-a46e-430a-89e8-7739ff05d0f2" providerId="ADAL" clId="{8DF19A23-C1D7-46CC-B6E5-848C1F31B8B2}" dt="2022-07-08T20:52:10.344" v="4852" actId="27636"/>
          <ac:spMkLst>
            <pc:docMk/>
            <pc:sldMk cId="3494465243" sldId="272"/>
            <ac:spMk id="3" creationId="{00000000-0000-0000-0000-000000000000}"/>
          </ac:spMkLst>
        </pc:spChg>
        <pc:spChg chg="mod">
          <ac:chgData name="Jasper Degraeuwe" userId="27bed195-a46e-430a-89e8-7739ff05d0f2" providerId="ADAL" clId="{8DF19A23-C1D7-46CC-B6E5-848C1F31B8B2}" dt="2022-07-08T09:52:19.219" v="2594" actId="20577"/>
          <ac:spMkLst>
            <pc:docMk/>
            <pc:sldMk cId="3494465243" sldId="272"/>
            <ac:spMk id="7" creationId="{00000000-0000-0000-0000-000000000000}"/>
          </ac:spMkLst>
        </pc:spChg>
      </pc:sldChg>
      <pc:sldChg chg="modSp add ord">
        <pc:chgData name="Jasper Degraeuwe" userId="27bed195-a46e-430a-89e8-7739ff05d0f2" providerId="ADAL" clId="{8DF19A23-C1D7-46CC-B6E5-848C1F31B8B2}" dt="2022-07-08T20:53:01.500" v="4856" actId="948"/>
        <pc:sldMkLst>
          <pc:docMk/>
          <pc:sldMk cId="4010937709" sldId="273"/>
        </pc:sldMkLst>
        <pc:spChg chg="mod">
          <ac:chgData name="Jasper Degraeuwe" userId="27bed195-a46e-430a-89e8-7739ff05d0f2" providerId="ADAL" clId="{8DF19A23-C1D7-46CC-B6E5-848C1F31B8B2}" dt="2022-07-08T20:53:01.500" v="4856" actId="948"/>
          <ac:spMkLst>
            <pc:docMk/>
            <pc:sldMk cId="4010937709" sldId="273"/>
            <ac:spMk id="3" creationId="{00000000-0000-0000-0000-000000000000}"/>
          </ac:spMkLst>
        </pc:spChg>
        <pc:spChg chg="mod">
          <ac:chgData name="Jasper Degraeuwe" userId="27bed195-a46e-430a-89e8-7739ff05d0f2" providerId="ADAL" clId="{8DF19A23-C1D7-46CC-B6E5-848C1F31B8B2}" dt="2022-07-08T16:33:30.543" v="3867" actId="20577"/>
          <ac:spMkLst>
            <pc:docMk/>
            <pc:sldMk cId="4010937709" sldId="273"/>
            <ac:spMk id="7" creationId="{00000000-0000-0000-0000-000000000000}"/>
          </ac:spMkLst>
        </pc:spChg>
      </pc:sldChg>
      <pc:sldChg chg="modSp add">
        <pc:chgData name="Jasper Degraeuwe" userId="27bed195-a46e-430a-89e8-7739ff05d0f2" providerId="ADAL" clId="{8DF19A23-C1D7-46CC-B6E5-848C1F31B8B2}" dt="2022-07-08T15:51:19.341" v="3166" actId="20577"/>
        <pc:sldMkLst>
          <pc:docMk/>
          <pc:sldMk cId="4189790253" sldId="278"/>
        </pc:sldMkLst>
        <pc:spChg chg="mod">
          <ac:chgData name="Jasper Degraeuwe" userId="27bed195-a46e-430a-89e8-7739ff05d0f2" providerId="ADAL" clId="{8DF19A23-C1D7-46CC-B6E5-848C1F31B8B2}" dt="2022-07-08T15:51:19.341" v="3166" actId="20577"/>
          <ac:spMkLst>
            <pc:docMk/>
            <pc:sldMk cId="4189790253" sldId="278"/>
            <ac:spMk id="4" creationId="{00000000-0000-0000-0000-000000000000}"/>
          </ac:spMkLst>
        </pc:spChg>
      </pc:sldChg>
      <pc:sldChg chg="modSp add ord modNotesTx">
        <pc:chgData name="Jasper Degraeuwe" userId="27bed195-a46e-430a-89e8-7739ff05d0f2" providerId="ADAL" clId="{8DF19A23-C1D7-46CC-B6E5-848C1F31B8B2}" dt="2022-07-08T20:51:48.721" v="4850" actId="948"/>
        <pc:sldMkLst>
          <pc:docMk/>
          <pc:sldMk cId="2796158714" sldId="279"/>
        </pc:sldMkLst>
        <pc:spChg chg="mod">
          <ac:chgData name="Jasper Degraeuwe" userId="27bed195-a46e-430a-89e8-7739ff05d0f2" providerId="ADAL" clId="{8DF19A23-C1D7-46CC-B6E5-848C1F31B8B2}" dt="2022-07-08T20:51:48.721" v="4850" actId="948"/>
          <ac:spMkLst>
            <pc:docMk/>
            <pc:sldMk cId="2796158714" sldId="279"/>
            <ac:spMk id="3" creationId="{00000000-0000-0000-0000-000000000000}"/>
          </ac:spMkLst>
        </pc:spChg>
        <pc:spChg chg="mod">
          <ac:chgData name="Jasper Degraeuwe" userId="27bed195-a46e-430a-89e8-7739ff05d0f2" providerId="ADAL" clId="{8DF19A23-C1D7-46CC-B6E5-848C1F31B8B2}" dt="2022-07-08T09:16:01.195" v="1258" actId="20577"/>
          <ac:spMkLst>
            <pc:docMk/>
            <pc:sldMk cId="2796158714" sldId="279"/>
            <ac:spMk id="7" creationId="{00000000-0000-0000-0000-000000000000}"/>
          </ac:spMkLst>
        </pc:spChg>
      </pc:sldChg>
      <pc:sldChg chg="modSp add ord modNotesTx">
        <pc:chgData name="Jasper Degraeuwe" userId="27bed195-a46e-430a-89e8-7739ff05d0f2" providerId="ADAL" clId="{8DF19A23-C1D7-46CC-B6E5-848C1F31B8B2}" dt="2022-07-08T20:52:27.094" v="4853" actId="948"/>
        <pc:sldMkLst>
          <pc:docMk/>
          <pc:sldMk cId="1020598984" sldId="280"/>
        </pc:sldMkLst>
        <pc:spChg chg="mod">
          <ac:chgData name="Jasper Degraeuwe" userId="27bed195-a46e-430a-89e8-7739ff05d0f2" providerId="ADAL" clId="{8DF19A23-C1D7-46CC-B6E5-848C1F31B8B2}" dt="2022-07-08T20:52:27.094" v="4853" actId="948"/>
          <ac:spMkLst>
            <pc:docMk/>
            <pc:sldMk cId="1020598984" sldId="280"/>
            <ac:spMk id="3" creationId="{00000000-0000-0000-0000-000000000000}"/>
          </ac:spMkLst>
        </pc:spChg>
      </pc:sldChg>
      <pc:sldChg chg="addSp delSp modSp add modAnim">
        <pc:chgData name="Jasper Degraeuwe" userId="27bed195-a46e-430a-89e8-7739ff05d0f2" providerId="ADAL" clId="{8DF19A23-C1D7-46CC-B6E5-848C1F31B8B2}" dt="2022-07-10T16:56:16.620" v="5937"/>
        <pc:sldMkLst>
          <pc:docMk/>
          <pc:sldMk cId="2293014617" sldId="282"/>
        </pc:sldMkLst>
        <pc:spChg chg="add del mod">
          <ac:chgData name="Jasper Degraeuwe" userId="27bed195-a46e-430a-89e8-7739ff05d0f2" providerId="ADAL" clId="{8DF19A23-C1D7-46CC-B6E5-848C1F31B8B2}" dt="2022-07-08T09:18:23.451" v="1356" actId="478"/>
          <ac:spMkLst>
            <pc:docMk/>
            <pc:sldMk cId="2293014617" sldId="282"/>
            <ac:spMk id="2" creationId="{DA13B28A-9AED-4F6B-BEB1-AC81F767AACD}"/>
          </ac:spMkLst>
        </pc:spChg>
        <pc:spChg chg="del">
          <ac:chgData name="Jasper Degraeuwe" userId="27bed195-a46e-430a-89e8-7739ff05d0f2" providerId="ADAL" clId="{8DF19A23-C1D7-46CC-B6E5-848C1F31B8B2}" dt="2022-07-08T09:09:05.029" v="1127" actId="478"/>
          <ac:spMkLst>
            <pc:docMk/>
            <pc:sldMk cId="2293014617" sldId="282"/>
            <ac:spMk id="7" creationId="{00000000-0000-0000-0000-000000000000}"/>
          </ac:spMkLst>
        </pc:spChg>
        <pc:spChg chg="add del mod">
          <ac:chgData name="Jasper Degraeuwe" userId="27bed195-a46e-430a-89e8-7739ff05d0f2" providerId="ADAL" clId="{8DF19A23-C1D7-46CC-B6E5-848C1F31B8B2}" dt="2022-07-08T09:18:25.217" v="1357" actId="478"/>
          <ac:spMkLst>
            <pc:docMk/>
            <pc:sldMk cId="2293014617" sldId="282"/>
            <ac:spMk id="9" creationId="{BC729F73-5013-418F-A877-AFCB5AC604DF}"/>
          </ac:spMkLst>
        </pc:spChg>
        <pc:spChg chg="add del mod">
          <ac:chgData name="Jasper Degraeuwe" userId="27bed195-a46e-430a-89e8-7739ff05d0f2" providerId="ADAL" clId="{8DF19A23-C1D7-46CC-B6E5-848C1F31B8B2}" dt="2022-07-08T09:18:28.984" v="1358" actId="478"/>
          <ac:spMkLst>
            <pc:docMk/>
            <pc:sldMk cId="2293014617" sldId="282"/>
            <ac:spMk id="10" creationId="{AA7B7091-C916-4FF1-91DC-A524B4DFA920}"/>
          </ac:spMkLst>
        </pc:spChg>
        <pc:spChg chg="add mod">
          <ac:chgData name="Jasper Degraeuwe" userId="27bed195-a46e-430a-89e8-7739ff05d0f2" providerId="ADAL" clId="{8DF19A23-C1D7-46CC-B6E5-848C1F31B8B2}" dt="2022-07-08T09:19:09.396" v="1359" actId="1076"/>
          <ac:spMkLst>
            <pc:docMk/>
            <pc:sldMk cId="2293014617" sldId="282"/>
            <ac:spMk id="11" creationId="{F122C84E-276F-4667-92C6-BA71DA73ED81}"/>
          </ac:spMkLst>
        </pc:spChg>
        <pc:picChg chg="mod ord">
          <ac:chgData name="Jasper Degraeuwe" userId="27bed195-a46e-430a-89e8-7739ff05d0f2" providerId="ADAL" clId="{8DF19A23-C1D7-46CC-B6E5-848C1F31B8B2}" dt="2022-07-08T09:09:51.104" v="1173" actId="1076"/>
          <ac:picMkLst>
            <pc:docMk/>
            <pc:sldMk cId="2293014617" sldId="282"/>
            <ac:picMk id="4" creationId="{D1EBCD36-EE4A-4483-A337-9474305234BB}"/>
          </ac:picMkLst>
        </pc:picChg>
      </pc:sldChg>
      <pc:sldChg chg="modSp add modAnim modNotesTx">
        <pc:chgData name="Jasper Degraeuwe" userId="27bed195-a46e-430a-89e8-7739ff05d0f2" providerId="ADAL" clId="{8DF19A23-C1D7-46CC-B6E5-848C1F31B8B2}" dt="2022-07-08T16:25:36.303" v="3694" actId="20577"/>
        <pc:sldMkLst>
          <pc:docMk/>
          <pc:sldMk cId="714978021" sldId="283"/>
        </pc:sldMkLst>
        <pc:spChg chg="mod">
          <ac:chgData name="Jasper Degraeuwe" userId="27bed195-a46e-430a-89e8-7739ff05d0f2" providerId="ADAL" clId="{8DF19A23-C1D7-46CC-B6E5-848C1F31B8B2}" dt="2022-07-08T16:25:36.303" v="3694" actId="20577"/>
          <ac:spMkLst>
            <pc:docMk/>
            <pc:sldMk cId="714978021" sldId="283"/>
            <ac:spMk id="3" creationId="{00000000-0000-0000-0000-000000000000}"/>
          </ac:spMkLst>
        </pc:spChg>
      </pc:sldChg>
      <pc:sldChg chg="addSp delSp modSp add ord modAnim modNotesTx">
        <pc:chgData name="Jasper Degraeuwe" userId="27bed195-a46e-430a-89e8-7739ff05d0f2" providerId="ADAL" clId="{8DF19A23-C1D7-46CC-B6E5-848C1F31B8B2}" dt="2022-07-08T09:45:30.100" v="2258" actId="20577"/>
        <pc:sldMkLst>
          <pc:docMk/>
          <pc:sldMk cId="3575218647" sldId="285"/>
        </pc:sldMkLst>
        <pc:spChg chg="add mod">
          <ac:chgData name="Jasper Degraeuwe" userId="27bed195-a46e-430a-89e8-7739ff05d0f2" providerId="ADAL" clId="{8DF19A23-C1D7-46CC-B6E5-848C1F31B8B2}" dt="2022-07-08T09:25:47.169" v="1501" actId="1037"/>
          <ac:spMkLst>
            <pc:docMk/>
            <pc:sldMk cId="3575218647" sldId="285"/>
            <ac:spMk id="7" creationId="{EFF9C6D0-1190-4B00-8A1B-12743E514E55}"/>
          </ac:spMkLst>
        </pc:spChg>
        <pc:spChg chg="add mod">
          <ac:chgData name="Jasper Degraeuwe" userId="27bed195-a46e-430a-89e8-7739ff05d0f2" providerId="ADAL" clId="{8DF19A23-C1D7-46CC-B6E5-848C1F31B8B2}" dt="2022-07-08T09:25:37.970" v="1499" actId="1038"/>
          <ac:spMkLst>
            <pc:docMk/>
            <pc:sldMk cId="3575218647" sldId="285"/>
            <ac:spMk id="9" creationId="{022C37A2-1CE0-4236-9D51-2B60536C6612}"/>
          </ac:spMkLst>
        </pc:spChg>
        <pc:spChg chg="add del">
          <ac:chgData name="Jasper Degraeuwe" userId="27bed195-a46e-430a-89e8-7739ff05d0f2" providerId="ADAL" clId="{8DF19A23-C1D7-46CC-B6E5-848C1F31B8B2}" dt="2022-07-08T09:22:18.169" v="1391"/>
          <ac:spMkLst>
            <pc:docMk/>
            <pc:sldMk cId="3575218647" sldId="285"/>
            <ac:spMk id="10" creationId="{C27E3C38-B849-442C-86A6-086C8D42E01D}"/>
          </ac:spMkLst>
        </pc:spChg>
        <pc:spChg chg="add mod">
          <ac:chgData name="Jasper Degraeuwe" userId="27bed195-a46e-430a-89e8-7739ff05d0f2" providerId="ADAL" clId="{8DF19A23-C1D7-46CC-B6E5-848C1F31B8B2}" dt="2022-07-08T09:37:08.349" v="1842" actId="1038"/>
          <ac:spMkLst>
            <pc:docMk/>
            <pc:sldMk cId="3575218647" sldId="285"/>
            <ac:spMk id="12" creationId="{9AACC628-EDFE-470E-B12F-64E2EBF443AF}"/>
          </ac:spMkLst>
        </pc:spChg>
      </pc:sldChg>
      <pc:sldChg chg="addSp delSp modSp add ord">
        <pc:chgData name="Jasper Degraeuwe" userId="27bed195-a46e-430a-89e8-7739ff05d0f2" providerId="ADAL" clId="{8DF19A23-C1D7-46CC-B6E5-848C1F31B8B2}" dt="2022-07-08T10:11:25.042" v="2803" actId="1076"/>
        <pc:sldMkLst>
          <pc:docMk/>
          <pc:sldMk cId="3406314719" sldId="286"/>
        </pc:sldMkLst>
        <pc:spChg chg="add del">
          <ac:chgData name="Jasper Degraeuwe" userId="27bed195-a46e-430a-89e8-7739ff05d0f2" providerId="ADAL" clId="{8DF19A23-C1D7-46CC-B6E5-848C1F31B8B2}" dt="2022-07-08T10:08:23.122" v="2789" actId="931"/>
          <ac:spMkLst>
            <pc:docMk/>
            <pc:sldMk cId="3406314719" sldId="286"/>
            <ac:spMk id="3" creationId="{00000000-0000-0000-0000-000000000000}"/>
          </ac:spMkLst>
        </pc:spChg>
        <pc:spChg chg="del">
          <ac:chgData name="Jasper Degraeuwe" userId="27bed195-a46e-430a-89e8-7739ff05d0f2" providerId="ADAL" clId="{8DF19A23-C1D7-46CC-B6E5-848C1F31B8B2}" dt="2022-07-08T09:57:21.578" v="2786" actId="478"/>
          <ac:spMkLst>
            <pc:docMk/>
            <pc:sldMk cId="3406314719" sldId="286"/>
            <ac:spMk id="7" creationId="{00000000-0000-0000-0000-000000000000}"/>
          </ac:spMkLst>
        </pc:spChg>
        <pc:spChg chg="add del mod">
          <ac:chgData name="Jasper Degraeuwe" userId="27bed195-a46e-430a-89e8-7739ff05d0f2" providerId="ADAL" clId="{8DF19A23-C1D7-46CC-B6E5-848C1F31B8B2}" dt="2022-07-08T10:10:26.687" v="2796" actId="931"/>
          <ac:spMkLst>
            <pc:docMk/>
            <pc:sldMk cId="3406314719" sldId="286"/>
            <ac:spMk id="9" creationId="{E28AA143-6AE5-40FC-BA36-ABD7515E94DF}"/>
          </ac:spMkLst>
        </pc:spChg>
        <pc:picChg chg="add del mod">
          <ac:chgData name="Jasper Degraeuwe" userId="27bed195-a46e-430a-89e8-7739ff05d0f2" providerId="ADAL" clId="{8DF19A23-C1D7-46CC-B6E5-848C1F31B8B2}" dt="2022-07-08T09:59:44.962" v="2788"/>
          <ac:picMkLst>
            <pc:docMk/>
            <pc:sldMk cId="3406314719" sldId="286"/>
            <ac:picMk id="2" creationId="{0DD3819C-8CC7-435A-A3F5-AB1B5B959361}"/>
          </ac:picMkLst>
        </pc:picChg>
        <pc:picChg chg="add del mod">
          <ac:chgData name="Jasper Degraeuwe" userId="27bed195-a46e-430a-89e8-7739ff05d0f2" providerId="ADAL" clId="{8DF19A23-C1D7-46CC-B6E5-848C1F31B8B2}" dt="2022-07-08T10:09:19.932" v="2795" actId="478"/>
          <ac:picMkLst>
            <pc:docMk/>
            <pc:sldMk cId="3406314719" sldId="286"/>
            <ac:picMk id="5" creationId="{F8D056B6-44B3-4031-A78B-5295373FE746}"/>
          </ac:picMkLst>
        </pc:picChg>
        <pc:picChg chg="add mod">
          <ac:chgData name="Jasper Degraeuwe" userId="27bed195-a46e-430a-89e8-7739ff05d0f2" providerId="ADAL" clId="{8DF19A23-C1D7-46CC-B6E5-848C1F31B8B2}" dt="2022-07-08T10:11:25.042" v="2803" actId="1076"/>
          <ac:picMkLst>
            <pc:docMk/>
            <pc:sldMk cId="3406314719" sldId="286"/>
            <ac:picMk id="11" creationId="{47D6C262-70A3-4EE7-AAB4-7CD35CE459B4}"/>
          </ac:picMkLst>
        </pc:picChg>
      </pc:sldChg>
      <pc:sldChg chg="addSp delSp modSp add modAnim">
        <pc:chgData name="Jasper Degraeuwe" userId="27bed195-a46e-430a-89e8-7739ff05d0f2" providerId="ADAL" clId="{8DF19A23-C1D7-46CC-B6E5-848C1F31B8B2}" dt="2022-07-08T15:54:50.759" v="3267"/>
        <pc:sldMkLst>
          <pc:docMk/>
          <pc:sldMk cId="1141272779" sldId="287"/>
        </pc:sldMkLst>
        <pc:spChg chg="add mod">
          <ac:chgData name="Jasper Degraeuwe" userId="27bed195-a46e-430a-89e8-7739ff05d0f2" providerId="ADAL" clId="{8DF19A23-C1D7-46CC-B6E5-848C1F31B8B2}" dt="2022-07-08T15:54:22.963" v="3265" actId="115"/>
          <ac:spMkLst>
            <pc:docMk/>
            <pc:sldMk cId="1141272779" sldId="287"/>
            <ac:spMk id="2" creationId="{0D47C192-F295-4B32-9A62-FE10D96341C3}"/>
          </ac:spMkLst>
        </pc:spChg>
        <pc:spChg chg="del">
          <ac:chgData name="Jasper Degraeuwe" userId="27bed195-a46e-430a-89e8-7739ff05d0f2" providerId="ADAL" clId="{8DF19A23-C1D7-46CC-B6E5-848C1F31B8B2}" dt="2022-07-08T13:47:05.709" v="3024" actId="931"/>
          <ac:spMkLst>
            <pc:docMk/>
            <pc:sldMk cId="1141272779" sldId="287"/>
            <ac:spMk id="3" creationId="{00000000-0000-0000-0000-000000000000}"/>
          </ac:spMkLst>
        </pc:spChg>
        <pc:spChg chg="del">
          <ac:chgData name="Jasper Degraeuwe" userId="27bed195-a46e-430a-89e8-7739ff05d0f2" providerId="ADAL" clId="{8DF19A23-C1D7-46CC-B6E5-848C1F31B8B2}" dt="2022-07-08T13:49:02.221" v="3044" actId="478"/>
          <ac:spMkLst>
            <pc:docMk/>
            <pc:sldMk cId="1141272779" sldId="287"/>
            <ac:spMk id="7" creationId="{00000000-0000-0000-0000-000000000000}"/>
          </ac:spMkLst>
        </pc:spChg>
        <pc:spChg chg="add mod">
          <ac:chgData name="Jasper Degraeuwe" userId="27bed195-a46e-430a-89e8-7739ff05d0f2" providerId="ADAL" clId="{8DF19A23-C1D7-46CC-B6E5-848C1F31B8B2}" dt="2022-07-08T15:54:25.637" v="3266" actId="115"/>
          <ac:spMkLst>
            <pc:docMk/>
            <pc:sldMk cId="1141272779" sldId="287"/>
            <ac:spMk id="7" creationId="{07AF213A-404A-4A71-8EAB-17C754E31893}"/>
          </ac:spMkLst>
        </pc:spChg>
        <pc:picChg chg="add mod">
          <ac:chgData name="Jasper Degraeuwe" userId="27bed195-a46e-430a-89e8-7739ff05d0f2" providerId="ADAL" clId="{8DF19A23-C1D7-46CC-B6E5-848C1F31B8B2}" dt="2022-07-08T13:48:59.198" v="3043" actId="12789"/>
          <ac:picMkLst>
            <pc:docMk/>
            <pc:sldMk cId="1141272779" sldId="287"/>
            <ac:picMk id="4" creationId="{EF1E5C6E-33B8-493D-960D-E9B62C2BEDB3}"/>
          </ac:picMkLst>
        </pc:picChg>
        <pc:picChg chg="add mod">
          <ac:chgData name="Jasper Degraeuwe" userId="27bed195-a46e-430a-89e8-7739ff05d0f2" providerId="ADAL" clId="{8DF19A23-C1D7-46CC-B6E5-848C1F31B8B2}" dt="2022-07-08T13:48:56.494" v="3042" actId="12789"/>
          <ac:picMkLst>
            <pc:docMk/>
            <pc:sldMk cId="1141272779" sldId="287"/>
            <ac:picMk id="6" creationId="{3ADD5040-03A0-4FCA-96F9-C6C0586D381A}"/>
          </ac:picMkLst>
        </pc:picChg>
        <pc:cxnChg chg="add mod">
          <ac:chgData name="Jasper Degraeuwe" userId="27bed195-a46e-430a-89e8-7739ff05d0f2" providerId="ADAL" clId="{8DF19A23-C1D7-46CC-B6E5-848C1F31B8B2}" dt="2022-07-08T13:50:13.026" v="3066" actId="14100"/>
          <ac:cxnSpMkLst>
            <pc:docMk/>
            <pc:sldMk cId="1141272779" sldId="287"/>
            <ac:cxnSpMk id="10" creationId="{BA83F465-B9FC-4366-B8D2-EDF10A69C417}"/>
          </ac:cxnSpMkLst>
        </pc:cxnChg>
      </pc:sldChg>
      <pc:sldChg chg="addSp delSp modSp add">
        <pc:chgData name="Jasper Degraeuwe" userId="27bed195-a46e-430a-89e8-7739ff05d0f2" providerId="ADAL" clId="{8DF19A23-C1D7-46CC-B6E5-848C1F31B8B2}" dt="2022-07-08T17:06:53.202" v="4745" actId="1036"/>
        <pc:sldMkLst>
          <pc:docMk/>
          <pc:sldMk cId="2185924709" sldId="288"/>
        </pc:sldMkLst>
        <pc:spChg chg="add del mod">
          <ac:chgData name="Jasper Degraeuwe" userId="27bed195-a46e-430a-89e8-7739ff05d0f2" providerId="ADAL" clId="{8DF19A23-C1D7-46CC-B6E5-848C1F31B8B2}" dt="2022-07-08T10:18:42.361" v="2806" actId="931"/>
          <ac:spMkLst>
            <pc:docMk/>
            <pc:sldMk cId="2185924709" sldId="288"/>
            <ac:spMk id="3" creationId="{9A52ACC7-62C5-4ED1-B689-5910E727CD27}"/>
          </ac:spMkLst>
        </pc:spChg>
        <pc:spChg chg="add del mod">
          <ac:chgData name="Jasper Degraeuwe" userId="27bed195-a46e-430a-89e8-7739ff05d0f2" providerId="ADAL" clId="{8DF19A23-C1D7-46CC-B6E5-848C1F31B8B2}" dt="2022-07-08T17:06:11.592" v="4729" actId="931"/>
          <ac:spMkLst>
            <pc:docMk/>
            <pc:sldMk cId="2185924709" sldId="288"/>
            <ac:spMk id="3" creationId="{C5E3136D-035A-4A6E-AD67-3D90B442C739}"/>
          </ac:spMkLst>
        </pc:spChg>
        <pc:spChg chg="add mod ord">
          <ac:chgData name="Jasper Degraeuwe" userId="27bed195-a46e-430a-89e8-7739ff05d0f2" providerId="ADAL" clId="{8DF19A23-C1D7-46CC-B6E5-848C1F31B8B2}" dt="2022-07-08T17:06:53.202" v="4745" actId="1036"/>
          <ac:spMkLst>
            <pc:docMk/>
            <pc:sldMk cId="2185924709" sldId="288"/>
            <ac:spMk id="6" creationId="{51ADE65A-6F90-45F3-A0BF-D0FA3FBEF399}"/>
          </ac:spMkLst>
        </pc:spChg>
        <pc:picChg chg="add del mod">
          <ac:chgData name="Jasper Degraeuwe" userId="27bed195-a46e-430a-89e8-7739ff05d0f2" providerId="ADAL" clId="{8DF19A23-C1D7-46CC-B6E5-848C1F31B8B2}" dt="2022-07-08T17:03:48.144" v="4728" actId="478"/>
          <ac:picMkLst>
            <pc:docMk/>
            <pc:sldMk cId="2185924709" sldId="288"/>
            <ac:picMk id="5" creationId="{983BE15E-8387-445C-8D43-46DF30F2F0F2}"/>
          </ac:picMkLst>
        </pc:picChg>
        <pc:picChg chg="add mod">
          <ac:chgData name="Jasper Degraeuwe" userId="27bed195-a46e-430a-89e8-7739ff05d0f2" providerId="ADAL" clId="{8DF19A23-C1D7-46CC-B6E5-848C1F31B8B2}" dt="2022-07-08T17:06:30.572" v="4737" actId="12789"/>
          <ac:picMkLst>
            <pc:docMk/>
            <pc:sldMk cId="2185924709" sldId="288"/>
            <ac:picMk id="7" creationId="{A44EB718-9C1C-4F29-9202-195E7F9BF36C}"/>
          </ac:picMkLst>
        </pc:picChg>
        <pc:picChg chg="del">
          <ac:chgData name="Jasper Degraeuwe" userId="27bed195-a46e-430a-89e8-7739ff05d0f2" providerId="ADAL" clId="{8DF19A23-C1D7-46CC-B6E5-848C1F31B8B2}" dt="2022-07-08T10:18:35.826" v="2805" actId="478"/>
          <ac:picMkLst>
            <pc:docMk/>
            <pc:sldMk cId="2185924709" sldId="288"/>
            <ac:picMk id="11" creationId="{47D6C262-70A3-4EE7-AAB4-7CD35CE459B4}"/>
          </ac:picMkLst>
        </pc:picChg>
      </pc:sldChg>
      <pc:sldChg chg="addSp delSp modSp add">
        <pc:chgData name="Jasper Degraeuwe" userId="27bed195-a46e-430a-89e8-7739ff05d0f2" providerId="ADAL" clId="{8DF19A23-C1D7-46CC-B6E5-848C1F31B8B2}" dt="2022-07-08T12:45:35.909" v="2946" actId="1038"/>
        <pc:sldMkLst>
          <pc:docMk/>
          <pc:sldMk cId="1538248249" sldId="289"/>
        </pc:sldMkLst>
        <pc:spChg chg="add del mod">
          <ac:chgData name="Jasper Degraeuwe" userId="27bed195-a46e-430a-89e8-7739ff05d0f2" providerId="ADAL" clId="{8DF19A23-C1D7-46CC-B6E5-848C1F31B8B2}" dt="2022-07-08T12:45:06.901" v="2933" actId="931"/>
          <ac:spMkLst>
            <pc:docMk/>
            <pc:sldMk cId="1538248249" sldId="289"/>
            <ac:spMk id="3" creationId="{9D8BA8D4-9FCE-4D9C-9B21-537AF2108514}"/>
          </ac:spMkLst>
        </pc:spChg>
        <pc:spChg chg="add del mod">
          <ac:chgData name="Jasper Degraeuwe" userId="27bed195-a46e-430a-89e8-7739ff05d0f2" providerId="ADAL" clId="{8DF19A23-C1D7-46CC-B6E5-848C1F31B8B2}" dt="2022-07-08T11:14:30.426" v="2845" actId="931"/>
          <ac:spMkLst>
            <pc:docMk/>
            <pc:sldMk cId="1538248249" sldId="289"/>
            <ac:spMk id="3" creationId="{F05188D6-B7F2-4C53-987D-5E907F22EE63}"/>
          </ac:spMkLst>
        </pc:spChg>
        <pc:spChg chg="mod ord">
          <ac:chgData name="Jasper Degraeuwe" userId="27bed195-a46e-430a-89e8-7739ff05d0f2" providerId="ADAL" clId="{8DF19A23-C1D7-46CC-B6E5-848C1F31B8B2}" dt="2022-07-08T12:45:35.909" v="2946" actId="1038"/>
          <ac:spMkLst>
            <pc:docMk/>
            <pc:sldMk cId="1538248249" sldId="289"/>
            <ac:spMk id="6" creationId="{51ADE65A-6F90-45F3-A0BF-D0FA3FBEF399}"/>
          </ac:spMkLst>
        </pc:spChg>
        <pc:spChg chg="add del mod">
          <ac:chgData name="Jasper Degraeuwe" userId="27bed195-a46e-430a-89e8-7739ff05d0f2" providerId="ADAL" clId="{8DF19A23-C1D7-46CC-B6E5-848C1F31B8B2}" dt="2022-07-08T11:22:29.412" v="2862" actId="931"/>
          <ac:spMkLst>
            <pc:docMk/>
            <pc:sldMk cId="1538248249" sldId="289"/>
            <ac:spMk id="10" creationId="{66E40394-FACE-43C3-B773-CC854FA617D9}"/>
          </ac:spMkLst>
        </pc:spChg>
        <pc:spChg chg="add del mod">
          <ac:chgData name="Jasper Degraeuwe" userId="27bed195-a46e-430a-89e8-7739ff05d0f2" providerId="ADAL" clId="{8DF19A23-C1D7-46CC-B6E5-848C1F31B8B2}" dt="2022-07-08T11:25:08.732" v="2874" actId="931"/>
          <ac:spMkLst>
            <pc:docMk/>
            <pc:sldMk cId="1538248249" sldId="289"/>
            <ac:spMk id="14" creationId="{5F5FBF80-8096-4483-B702-4FA6D905F860}"/>
          </ac:spMkLst>
        </pc:spChg>
        <pc:picChg chg="add del">
          <ac:chgData name="Jasper Degraeuwe" userId="27bed195-a46e-430a-89e8-7739ff05d0f2" providerId="ADAL" clId="{8DF19A23-C1D7-46CC-B6E5-848C1F31B8B2}" dt="2022-07-08T12:42:31.277" v="2922"/>
          <ac:picMkLst>
            <pc:docMk/>
            <pc:sldMk cId="1538248249" sldId="289"/>
            <ac:picMk id="4" creationId="{31F46A1B-521D-46BC-A057-419FE6024ADC}"/>
          </ac:picMkLst>
        </pc:picChg>
        <pc:picChg chg="del">
          <ac:chgData name="Jasper Degraeuwe" userId="27bed195-a46e-430a-89e8-7739ff05d0f2" providerId="ADAL" clId="{8DF19A23-C1D7-46CC-B6E5-848C1F31B8B2}" dt="2022-07-08T11:14:14.369" v="2843" actId="478"/>
          <ac:picMkLst>
            <pc:docMk/>
            <pc:sldMk cId="1538248249" sldId="289"/>
            <ac:picMk id="5" creationId="{983BE15E-8387-445C-8D43-46DF30F2F0F2}"/>
          </ac:picMkLst>
        </pc:picChg>
        <pc:picChg chg="add mod ord">
          <ac:chgData name="Jasper Degraeuwe" userId="27bed195-a46e-430a-89e8-7739ff05d0f2" providerId="ADAL" clId="{8DF19A23-C1D7-46CC-B6E5-848C1F31B8B2}" dt="2022-07-08T12:45:33.047" v="2943" actId="167"/>
          <ac:picMkLst>
            <pc:docMk/>
            <pc:sldMk cId="1538248249" sldId="289"/>
            <ac:picMk id="7" creationId="{655CA4A5-1068-4EB6-8674-1369AB098ED7}"/>
          </ac:picMkLst>
        </pc:picChg>
        <pc:picChg chg="add del mod">
          <ac:chgData name="Jasper Degraeuwe" userId="27bed195-a46e-430a-89e8-7739ff05d0f2" providerId="ADAL" clId="{8DF19A23-C1D7-46CC-B6E5-848C1F31B8B2}" dt="2022-07-08T11:22:21.387" v="2859" actId="478"/>
          <ac:picMkLst>
            <pc:docMk/>
            <pc:sldMk cId="1538248249" sldId="289"/>
            <ac:picMk id="7" creationId="{76264934-BA8E-42DF-8771-69E690E3E779}"/>
          </ac:picMkLst>
        </pc:picChg>
        <pc:picChg chg="add del mod ord">
          <ac:chgData name="Jasper Degraeuwe" userId="27bed195-a46e-430a-89e8-7739ff05d0f2" providerId="ADAL" clId="{8DF19A23-C1D7-46CC-B6E5-848C1F31B8B2}" dt="2022-07-08T11:24:33.252" v="2873" actId="478"/>
          <ac:picMkLst>
            <pc:docMk/>
            <pc:sldMk cId="1538248249" sldId="289"/>
            <ac:picMk id="12" creationId="{ACE51D0D-58AD-4D17-A782-91D2FF866356}"/>
          </ac:picMkLst>
        </pc:picChg>
        <pc:picChg chg="add del mod ord">
          <ac:chgData name="Jasper Degraeuwe" userId="27bed195-a46e-430a-89e8-7739ff05d0f2" providerId="ADAL" clId="{8DF19A23-C1D7-46CC-B6E5-848C1F31B8B2}" dt="2022-07-08T12:42:09.277" v="2920" actId="478"/>
          <ac:picMkLst>
            <pc:docMk/>
            <pc:sldMk cId="1538248249" sldId="289"/>
            <ac:picMk id="16" creationId="{2B9D39CB-AF8F-432E-9F78-9B6303A46651}"/>
          </ac:picMkLst>
        </pc:picChg>
      </pc:sldChg>
      <pc:sldChg chg="addSp delSp modSp add">
        <pc:chgData name="Jasper Degraeuwe" userId="27bed195-a46e-430a-89e8-7739ff05d0f2" providerId="ADAL" clId="{8DF19A23-C1D7-46CC-B6E5-848C1F31B8B2}" dt="2022-07-08T20:50:41.874" v="4849" actId="1036"/>
        <pc:sldMkLst>
          <pc:docMk/>
          <pc:sldMk cId="3561027931" sldId="290"/>
        </pc:sldMkLst>
        <pc:spChg chg="add del mod">
          <ac:chgData name="Jasper Degraeuwe" userId="27bed195-a46e-430a-89e8-7739ff05d0f2" providerId="ADAL" clId="{8DF19A23-C1D7-46CC-B6E5-848C1F31B8B2}" dt="2022-07-08T13:29:27.367" v="3005" actId="931"/>
          <ac:spMkLst>
            <pc:docMk/>
            <pc:sldMk cId="3561027931" sldId="290"/>
            <ac:spMk id="3" creationId="{6B15E67F-C017-4425-A90C-C33CD9B3E2FD}"/>
          </ac:spMkLst>
        </pc:spChg>
        <pc:spChg chg="mod">
          <ac:chgData name="Jasper Degraeuwe" userId="27bed195-a46e-430a-89e8-7739ff05d0f2" providerId="ADAL" clId="{8DF19A23-C1D7-46CC-B6E5-848C1F31B8B2}" dt="2022-07-08T20:50:41.874" v="4849" actId="1036"/>
          <ac:spMkLst>
            <pc:docMk/>
            <pc:sldMk cId="3561027931" sldId="290"/>
            <ac:spMk id="6" creationId="{51ADE65A-6F90-45F3-A0BF-D0FA3FBEF399}"/>
          </ac:spMkLst>
        </pc:spChg>
        <pc:picChg chg="add mod ord">
          <ac:chgData name="Jasper Degraeuwe" userId="27bed195-a46e-430a-89e8-7739ff05d0f2" providerId="ADAL" clId="{8DF19A23-C1D7-46CC-B6E5-848C1F31B8B2}" dt="2022-07-08T20:50:19.997" v="4842" actId="12788"/>
          <ac:picMkLst>
            <pc:docMk/>
            <pc:sldMk cId="3561027931" sldId="290"/>
            <ac:picMk id="5" creationId="{0C3B9C5B-E9BE-432A-AF12-5F5FAF68C66D}"/>
          </ac:picMkLst>
        </pc:picChg>
        <pc:picChg chg="del">
          <ac:chgData name="Jasper Degraeuwe" userId="27bed195-a46e-430a-89e8-7739ff05d0f2" providerId="ADAL" clId="{8DF19A23-C1D7-46CC-B6E5-848C1F31B8B2}" dt="2022-07-08T13:09:48.152" v="3004" actId="478"/>
          <ac:picMkLst>
            <pc:docMk/>
            <pc:sldMk cId="3561027931" sldId="290"/>
            <ac:picMk id="16" creationId="{2B9D39CB-AF8F-432E-9F78-9B6303A46651}"/>
          </ac:picMkLst>
        </pc:picChg>
      </pc:sldChg>
      <pc:sldChg chg="addSp delSp modSp add">
        <pc:chgData name="Jasper Degraeuwe" userId="27bed195-a46e-430a-89e8-7739ff05d0f2" providerId="ADAL" clId="{8DF19A23-C1D7-46CC-B6E5-848C1F31B8B2}" dt="2022-07-08T12:49:42.794" v="2967" actId="12789"/>
        <pc:sldMkLst>
          <pc:docMk/>
          <pc:sldMk cId="2201585311" sldId="292"/>
        </pc:sldMkLst>
        <pc:spChg chg="add del mod">
          <ac:chgData name="Jasper Degraeuwe" userId="27bed195-a46e-430a-89e8-7739ff05d0f2" providerId="ADAL" clId="{8DF19A23-C1D7-46CC-B6E5-848C1F31B8B2}" dt="2022-07-08T11:30:58.668" v="2898" actId="931"/>
          <ac:spMkLst>
            <pc:docMk/>
            <pc:sldMk cId="2201585311" sldId="292"/>
            <ac:spMk id="3" creationId="{B036B7F5-2D0E-40DB-8182-74DDD73889C5}"/>
          </ac:spMkLst>
        </pc:spChg>
        <pc:spChg chg="add del mod">
          <ac:chgData name="Jasper Degraeuwe" userId="27bed195-a46e-430a-89e8-7739ff05d0f2" providerId="ADAL" clId="{8DF19A23-C1D7-46CC-B6E5-848C1F31B8B2}" dt="2022-07-08T12:49:25.338" v="2961" actId="931"/>
          <ac:spMkLst>
            <pc:docMk/>
            <pc:sldMk cId="2201585311" sldId="292"/>
            <ac:spMk id="3" creationId="{DCCAA5CC-CC97-49CD-B602-DBFFE5166410}"/>
          </ac:spMkLst>
        </pc:spChg>
        <pc:picChg chg="add mod">
          <ac:chgData name="Jasper Degraeuwe" userId="27bed195-a46e-430a-89e8-7739ff05d0f2" providerId="ADAL" clId="{8DF19A23-C1D7-46CC-B6E5-848C1F31B8B2}" dt="2022-07-08T12:49:42.794" v="2967" actId="12789"/>
          <ac:picMkLst>
            <pc:docMk/>
            <pc:sldMk cId="2201585311" sldId="292"/>
            <ac:picMk id="5" creationId="{D9704409-5DE6-4DA0-9CC9-D7F90C8C5BB6}"/>
          </ac:picMkLst>
        </pc:picChg>
        <pc:picChg chg="del">
          <ac:chgData name="Jasper Degraeuwe" userId="27bed195-a46e-430a-89e8-7739ff05d0f2" providerId="ADAL" clId="{8DF19A23-C1D7-46CC-B6E5-848C1F31B8B2}" dt="2022-07-08T11:30:55.464" v="2897" actId="478"/>
          <ac:picMkLst>
            <pc:docMk/>
            <pc:sldMk cId="2201585311" sldId="292"/>
            <ac:picMk id="5" creationId="{F635CD1D-C1D9-4784-B567-9026E31FA722}"/>
          </ac:picMkLst>
        </pc:picChg>
        <pc:picChg chg="add del mod">
          <ac:chgData name="Jasper Degraeuwe" userId="27bed195-a46e-430a-89e8-7739ff05d0f2" providerId="ADAL" clId="{8DF19A23-C1D7-46CC-B6E5-848C1F31B8B2}" dt="2022-07-08T12:41:59.542" v="2919" actId="478"/>
          <ac:picMkLst>
            <pc:docMk/>
            <pc:sldMk cId="2201585311" sldId="292"/>
            <ac:picMk id="6" creationId="{D91806C2-675D-4D04-B1BF-1C9DF6777369}"/>
          </ac:picMkLst>
        </pc:picChg>
      </pc:sldChg>
      <pc:sldChg chg="addSp delSp modSp add modAnim addCm delCm">
        <pc:chgData name="Jasper Degraeuwe" userId="27bed195-a46e-430a-89e8-7739ff05d0f2" providerId="ADAL" clId="{8DF19A23-C1D7-46CC-B6E5-848C1F31B8B2}" dt="2022-07-08T12:49:07.059" v="2960" actId="1037"/>
        <pc:sldMkLst>
          <pc:docMk/>
          <pc:sldMk cId="2921261940" sldId="293"/>
        </pc:sldMkLst>
        <pc:spChg chg="add del mod">
          <ac:chgData name="Jasper Degraeuwe" userId="27bed195-a46e-430a-89e8-7739ff05d0f2" providerId="ADAL" clId="{8DF19A23-C1D7-46CC-B6E5-848C1F31B8B2}" dt="2022-07-08T12:48:18.392" v="2947" actId="931"/>
          <ac:spMkLst>
            <pc:docMk/>
            <pc:sldMk cId="2921261940" sldId="293"/>
            <ac:spMk id="3" creationId="{06163F85-FDF4-4CA7-ABB2-017655EB6A19}"/>
          </ac:spMkLst>
        </pc:spChg>
        <pc:spChg chg="add mod">
          <ac:chgData name="Jasper Degraeuwe" userId="27bed195-a46e-430a-89e8-7739ff05d0f2" providerId="ADAL" clId="{8DF19A23-C1D7-46CC-B6E5-848C1F31B8B2}" dt="2022-07-08T12:49:07.059" v="2960" actId="1037"/>
          <ac:spMkLst>
            <pc:docMk/>
            <pc:sldMk cId="2921261940" sldId="293"/>
            <ac:spMk id="4" creationId="{047A872A-615A-4BAC-94C6-F8A1F3A4F977}"/>
          </ac:spMkLst>
        </pc:spChg>
        <pc:picChg chg="del">
          <ac:chgData name="Jasper Degraeuwe" userId="27bed195-a46e-430a-89e8-7739ff05d0f2" providerId="ADAL" clId="{8DF19A23-C1D7-46CC-B6E5-848C1F31B8B2}" dt="2022-07-08T12:41:57.696" v="2918" actId="478"/>
          <ac:picMkLst>
            <pc:docMk/>
            <pc:sldMk cId="2921261940" sldId="293"/>
            <ac:picMk id="5" creationId="{F635CD1D-C1D9-4784-B567-9026E31FA722}"/>
          </ac:picMkLst>
        </pc:picChg>
        <pc:picChg chg="add mod ord">
          <ac:chgData name="Jasper Degraeuwe" userId="27bed195-a46e-430a-89e8-7739ff05d0f2" providerId="ADAL" clId="{8DF19A23-C1D7-46CC-B6E5-848C1F31B8B2}" dt="2022-07-08T12:48:32.076" v="2952" actId="167"/>
          <ac:picMkLst>
            <pc:docMk/>
            <pc:sldMk cId="2921261940" sldId="293"/>
            <ac:picMk id="7" creationId="{73EDAB3F-3554-4297-97AB-86884E40B079}"/>
          </ac:picMkLst>
        </pc:picChg>
      </pc:sldChg>
      <pc:sldChg chg="addSp delSp modSp add ord">
        <pc:chgData name="Jasper Degraeuwe" userId="27bed195-a46e-430a-89e8-7739ff05d0f2" providerId="ADAL" clId="{8DF19A23-C1D7-46CC-B6E5-848C1F31B8B2}" dt="2022-07-08T12:43:18.428" v="2932" actId="478"/>
        <pc:sldMkLst>
          <pc:docMk/>
          <pc:sldMk cId="273545839" sldId="294"/>
        </pc:sldMkLst>
        <pc:spChg chg="del">
          <ac:chgData name="Jasper Degraeuwe" userId="27bed195-a46e-430a-89e8-7739ff05d0f2" providerId="ADAL" clId="{8DF19A23-C1D7-46CC-B6E5-848C1F31B8B2}" dt="2022-07-08T12:42:50.656" v="2925" actId="931"/>
          <ac:spMkLst>
            <pc:docMk/>
            <pc:sldMk cId="273545839" sldId="294"/>
            <ac:spMk id="3" creationId="{9D8BA8D4-9FCE-4D9C-9B21-537AF2108514}"/>
          </ac:spMkLst>
        </pc:spChg>
        <pc:spChg chg="del">
          <ac:chgData name="Jasper Degraeuwe" userId="27bed195-a46e-430a-89e8-7739ff05d0f2" providerId="ADAL" clId="{8DF19A23-C1D7-46CC-B6E5-848C1F31B8B2}" dt="2022-07-08T12:43:18.428" v="2932" actId="478"/>
          <ac:spMkLst>
            <pc:docMk/>
            <pc:sldMk cId="273545839" sldId="294"/>
            <ac:spMk id="6" creationId="{51ADE65A-6F90-45F3-A0BF-D0FA3FBEF399}"/>
          </ac:spMkLst>
        </pc:spChg>
        <pc:picChg chg="add mod ord">
          <ac:chgData name="Jasper Degraeuwe" userId="27bed195-a46e-430a-89e8-7739ff05d0f2" providerId="ADAL" clId="{8DF19A23-C1D7-46CC-B6E5-848C1F31B8B2}" dt="2022-07-08T12:43:12.711" v="2931" actId="167"/>
          <ac:picMkLst>
            <pc:docMk/>
            <pc:sldMk cId="273545839" sldId="294"/>
            <ac:picMk id="4" creationId="{B3AC7482-2C44-42DD-9649-11684E9BE34B}"/>
          </ac:picMkLst>
        </pc:picChg>
      </pc:sldChg>
      <pc:sldChg chg="addSp delSp modSp add">
        <pc:chgData name="Jasper Degraeuwe" userId="27bed195-a46e-430a-89e8-7739ff05d0f2" providerId="ADAL" clId="{8DF19A23-C1D7-46CC-B6E5-848C1F31B8B2}" dt="2022-07-08T13:04:43.274" v="3003" actId="12789"/>
        <pc:sldMkLst>
          <pc:docMk/>
          <pc:sldMk cId="2487006176" sldId="296"/>
        </pc:sldMkLst>
        <pc:spChg chg="add del mod">
          <ac:chgData name="Jasper Degraeuwe" userId="27bed195-a46e-430a-89e8-7739ff05d0f2" providerId="ADAL" clId="{8DF19A23-C1D7-46CC-B6E5-848C1F31B8B2}" dt="2022-07-08T13:04:18.630" v="2998" actId="931"/>
          <ac:spMkLst>
            <pc:docMk/>
            <pc:sldMk cId="2487006176" sldId="296"/>
            <ac:spMk id="3" creationId="{9B15CD90-94B7-442E-91F7-38290F2B5391}"/>
          </ac:spMkLst>
        </pc:spChg>
        <pc:picChg chg="del">
          <ac:chgData name="Jasper Degraeuwe" userId="27bed195-a46e-430a-89e8-7739ff05d0f2" providerId="ADAL" clId="{8DF19A23-C1D7-46CC-B6E5-848C1F31B8B2}" dt="2022-07-08T12:49:57.811" v="2971" actId="478"/>
          <ac:picMkLst>
            <pc:docMk/>
            <pc:sldMk cId="2487006176" sldId="296"/>
            <ac:picMk id="4" creationId="{B3AC7482-2C44-42DD-9649-11684E9BE34B}"/>
          </ac:picMkLst>
        </pc:picChg>
        <pc:picChg chg="add mod">
          <ac:chgData name="Jasper Degraeuwe" userId="27bed195-a46e-430a-89e8-7739ff05d0f2" providerId="ADAL" clId="{8DF19A23-C1D7-46CC-B6E5-848C1F31B8B2}" dt="2022-07-08T13:04:43.274" v="3003" actId="12789"/>
          <ac:picMkLst>
            <pc:docMk/>
            <pc:sldMk cId="2487006176" sldId="296"/>
            <ac:picMk id="6" creationId="{FBF18B0A-8B7A-43BD-9EDC-58050AF3BB28}"/>
          </ac:picMkLst>
        </pc:picChg>
      </pc:sldChg>
      <pc:sldChg chg="addSp delSp modSp add ord modAnim">
        <pc:chgData name="Jasper Degraeuwe" userId="27bed195-a46e-430a-89e8-7739ff05d0f2" providerId="ADAL" clId="{8DF19A23-C1D7-46CC-B6E5-848C1F31B8B2}" dt="2022-07-08T17:07:32.678" v="4746"/>
        <pc:sldMkLst>
          <pc:docMk/>
          <pc:sldMk cId="1683066980" sldId="297"/>
        </pc:sldMkLst>
        <pc:spChg chg="add del mod">
          <ac:chgData name="Jasper Degraeuwe" userId="27bed195-a46e-430a-89e8-7739ff05d0f2" providerId="ADAL" clId="{8DF19A23-C1D7-46CC-B6E5-848C1F31B8B2}" dt="2022-07-08T13:02:42.744" v="2976" actId="931"/>
          <ac:spMkLst>
            <pc:docMk/>
            <pc:sldMk cId="1683066980" sldId="297"/>
            <ac:spMk id="3" creationId="{DAD28A35-6865-4B6C-BE86-E602328CC3F4}"/>
          </ac:spMkLst>
        </pc:spChg>
        <pc:spChg chg="mod">
          <ac:chgData name="Jasper Degraeuwe" userId="27bed195-a46e-430a-89e8-7739ff05d0f2" providerId="ADAL" clId="{8DF19A23-C1D7-46CC-B6E5-848C1F31B8B2}" dt="2022-07-08T15:52:13.148" v="3168" actId="1036"/>
          <ac:spMkLst>
            <pc:docMk/>
            <pc:sldMk cId="1683066980" sldId="297"/>
            <ac:spMk id="4" creationId="{047A872A-615A-4BAC-94C6-F8A1F3A4F977}"/>
          </ac:spMkLst>
        </pc:spChg>
        <pc:spChg chg="add mod">
          <ac:chgData name="Jasper Degraeuwe" userId="27bed195-a46e-430a-89e8-7739ff05d0f2" providerId="ADAL" clId="{8DF19A23-C1D7-46CC-B6E5-848C1F31B8B2}" dt="2022-07-08T15:52:27.228" v="3172" actId="1035"/>
          <ac:spMkLst>
            <pc:docMk/>
            <pc:sldMk cId="1683066980" sldId="297"/>
            <ac:spMk id="9" creationId="{5DD2C5C9-FE8B-4C6B-AE8D-78ADB6BBE926}"/>
          </ac:spMkLst>
        </pc:spChg>
        <pc:picChg chg="add mod ord">
          <ac:chgData name="Jasper Degraeuwe" userId="27bed195-a46e-430a-89e8-7739ff05d0f2" providerId="ADAL" clId="{8DF19A23-C1D7-46CC-B6E5-848C1F31B8B2}" dt="2022-07-08T13:03:53.706" v="2996" actId="1037"/>
          <ac:picMkLst>
            <pc:docMk/>
            <pc:sldMk cId="1683066980" sldId="297"/>
            <ac:picMk id="6" creationId="{6561D0D2-F732-493F-BD1C-6264B34E1C4E}"/>
          </ac:picMkLst>
        </pc:picChg>
        <pc:picChg chg="del">
          <ac:chgData name="Jasper Degraeuwe" userId="27bed195-a46e-430a-89e8-7739ff05d0f2" providerId="ADAL" clId="{8DF19A23-C1D7-46CC-B6E5-848C1F31B8B2}" dt="2022-07-08T13:02:35.947" v="2975" actId="478"/>
          <ac:picMkLst>
            <pc:docMk/>
            <pc:sldMk cId="1683066980" sldId="297"/>
            <ac:picMk id="7" creationId="{73EDAB3F-3554-4297-97AB-86884E40B079}"/>
          </ac:picMkLst>
        </pc:picChg>
      </pc:sldChg>
      <pc:sldChg chg="addSp delSp modSp add ord">
        <pc:chgData name="Jasper Degraeuwe" userId="27bed195-a46e-430a-89e8-7739ff05d0f2" providerId="ADAL" clId="{8DF19A23-C1D7-46CC-B6E5-848C1F31B8B2}" dt="2022-07-08T20:49:36.763" v="4836" actId="14100"/>
        <pc:sldMkLst>
          <pc:docMk/>
          <pc:sldMk cId="291134074" sldId="298"/>
        </pc:sldMkLst>
        <pc:spChg chg="add del mod">
          <ac:chgData name="Jasper Degraeuwe" userId="27bed195-a46e-430a-89e8-7739ff05d0f2" providerId="ADAL" clId="{8DF19A23-C1D7-46CC-B6E5-848C1F31B8B2}" dt="2022-07-08T15:58:37.021" v="3271" actId="931"/>
          <ac:spMkLst>
            <pc:docMk/>
            <pc:sldMk cId="291134074" sldId="298"/>
            <ac:spMk id="3" creationId="{91C5AAAB-AC6C-4AE3-BEA3-56B72C3CEFC9}"/>
          </ac:spMkLst>
        </pc:spChg>
        <pc:spChg chg="mod">
          <ac:chgData name="Jasper Degraeuwe" userId="27bed195-a46e-430a-89e8-7739ff05d0f2" providerId="ADAL" clId="{8DF19A23-C1D7-46CC-B6E5-848C1F31B8B2}" dt="2022-07-08T20:49:36.763" v="4836" actId="14100"/>
          <ac:spMkLst>
            <pc:docMk/>
            <pc:sldMk cId="291134074" sldId="298"/>
            <ac:spMk id="6" creationId="{51ADE65A-6F90-45F3-A0BF-D0FA3FBEF399}"/>
          </ac:spMkLst>
        </pc:spChg>
        <pc:picChg chg="del">
          <ac:chgData name="Jasper Degraeuwe" userId="27bed195-a46e-430a-89e8-7739ff05d0f2" providerId="ADAL" clId="{8DF19A23-C1D7-46CC-B6E5-848C1F31B8B2}" dt="2022-07-08T15:58:21.405" v="3270" actId="478"/>
          <ac:picMkLst>
            <pc:docMk/>
            <pc:sldMk cId="291134074" sldId="298"/>
            <ac:picMk id="5" creationId="{983BE15E-8387-445C-8D43-46DF30F2F0F2}"/>
          </ac:picMkLst>
        </pc:picChg>
        <pc:picChg chg="add mod ord">
          <ac:chgData name="Jasper Degraeuwe" userId="27bed195-a46e-430a-89e8-7739ff05d0f2" providerId="ADAL" clId="{8DF19A23-C1D7-46CC-B6E5-848C1F31B8B2}" dt="2022-07-08T20:49:16.837" v="4809" actId="1076"/>
          <ac:picMkLst>
            <pc:docMk/>
            <pc:sldMk cId="291134074" sldId="298"/>
            <ac:picMk id="7" creationId="{1A1B610E-0B80-4C11-84C4-AF7EF8A3ED56}"/>
          </ac:picMkLst>
        </pc:picChg>
      </pc:sldChg>
      <pc:sldChg chg="addSp delSp modSp add">
        <pc:chgData name="Jasper Degraeuwe" userId="27bed195-a46e-430a-89e8-7739ff05d0f2" providerId="ADAL" clId="{8DF19A23-C1D7-46CC-B6E5-848C1F31B8B2}" dt="2022-07-08T16:03:44.012" v="3296" actId="1036"/>
        <pc:sldMkLst>
          <pc:docMk/>
          <pc:sldMk cId="1532301793" sldId="299"/>
        </pc:sldMkLst>
        <pc:spChg chg="add del mod">
          <ac:chgData name="Jasper Degraeuwe" userId="27bed195-a46e-430a-89e8-7739ff05d0f2" providerId="ADAL" clId="{8DF19A23-C1D7-46CC-B6E5-848C1F31B8B2}" dt="2022-07-08T16:02:31.673" v="3285" actId="931"/>
          <ac:spMkLst>
            <pc:docMk/>
            <pc:sldMk cId="1532301793" sldId="299"/>
            <ac:spMk id="3" creationId="{0649B5E4-4ACD-4548-8D1D-3371F9DA72E6}"/>
          </ac:spMkLst>
        </pc:spChg>
        <pc:spChg chg="del">
          <ac:chgData name="Jasper Degraeuwe" userId="27bed195-a46e-430a-89e8-7739ff05d0f2" providerId="ADAL" clId="{8DF19A23-C1D7-46CC-B6E5-848C1F31B8B2}" dt="2022-07-08T15:59:29.030" v="3283" actId="478"/>
          <ac:spMkLst>
            <pc:docMk/>
            <pc:sldMk cId="1532301793" sldId="299"/>
            <ac:spMk id="6" creationId="{51ADE65A-6F90-45F3-A0BF-D0FA3FBEF399}"/>
          </ac:spMkLst>
        </pc:spChg>
        <pc:spChg chg="add mod">
          <ac:chgData name="Jasper Degraeuwe" userId="27bed195-a46e-430a-89e8-7739ff05d0f2" providerId="ADAL" clId="{8DF19A23-C1D7-46CC-B6E5-848C1F31B8B2}" dt="2022-07-08T16:03:44.012" v="3296" actId="1036"/>
          <ac:spMkLst>
            <pc:docMk/>
            <pc:sldMk cId="1532301793" sldId="299"/>
            <ac:spMk id="9" creationId="{26434751-3C04-4A5D-806B-2B588729E079}"/>
          </ac:spMkLst>
        </pc:spChg>
        <pc:picChg chg="add mod">
          <ac:chgData name="Jasper Degraeuwe" userId="27bed195-a46e-430a-89e8-7739ff05d0f2" providerId="ADAL" clId="{8DF19A23-C1D7-46CC-B6E5-848C1F31B8B2}" dt="2022-07-08T16:02:49.062" v="3289" actId="12789"/>
          <ac:picMkLst>
            <pc:docMk/>
            <pc:sldMk cId="1532301793" sldId="299"/>
            <ac:picMk id="5" creationId="{D187EE89-A006-4F4A-A168-A1178B1B11E2}"/>
          </ac:picMkLst>
        </pc:picChg>
        <pc:picChg chg="del">
          <ac:chgData name="Jasper Degraeuwe" userId="27bed195-a46e-430a-89e8-7739ff05d0f2" providerId="ADAL" clId="{8DF19A23-C1D7-46CC-B6E5-848C1F31B8B2}" dt="2022-07-08T15:59:27.454" v="3282" actId="478"/>
          <ac:picMkLst>
            <pc:docMk/>
            <pc:sldMk cId="1532301793" sldId="299"/>
            <ac:picMk id="7" creationId="{1A1B610E-0B80-4C11-84C4-AF7EF8A3ED56}"/>
          </ac:picMkLst>
        </pc:picChg>
      </pc:sldChg>
      <pc:sldChg chg="addSp delSp modSp add modAnim">
        <pc:chgData name="Jasper Degraeuwe" userId="27bed195-a46e-430a-89e8-7739ff05d0f2" providerId="ADAL" clId="{8DF19A23-C1D7-46CC-B6E5-848C1F31B8B2}" dt="2022-07-08T16:56:23.341" v="4717"/>
        <pc:sldMkLst>
          <pc:docMk/>
          <pc:sldMk cId="3216518067" sldId="300"/>
        </pc:sldMkLst>
        <pc:spChg chg="del mod">
          <ac:chgData name="Jasper Degraeuwe" userId="27bed195-a46e-430a-89e8-7739ff05d0f2" providerId="ADAL" clId="{8DF19A23-C1D7-46CC-B6E5-848C1F31B8B2}" dt="2022-07-08T16:55:33.520" v="4706" actId="931"/>
          <ac:spMkLst>
            <pc:docMk/>
            <pc:sldMk cId="3216518067" sldId="300"/>
            <ac:spMk id="3" creationId="{0649B5E4-4ACD-4548-8D1D-3371F9DA72E6}"/>
          </ac:spMkLst>
        </pc:spChg>
        <pc:spChg chg="add mod">
          <ac:chgData name="Jasper Degraeuwe" userId="27bed195-a46e-430a-89e8-7739ff05d0f2" providerId="ADAL" clId="{8DF19A23-C1D7-46CC-B6E5-848C1F31B8B2}" dt="2022-07-08T16:56:17.132" v="4716" actId="14100"/>
          <ac:spMkLst>
            <pc:docMk/>
            <pc:sldMk cId="3216518067" sldId="300"/>
            <ac:spMk id="6" creationId="{FA435144-6D22-4932-A488-CC6ABE0B328B}"/>
          </ac:spMkLst>
        </pc:spChg>
        <pc:picChg chg="add mod">
          <ac:chgData name="Jasper Degraeuwe" userId="27bed195-a46e-430a-89e8-7739ff05d0f2" providerId="ADAL" clId="{8DF19A23-C1D7-46CC-B6E5-848C1F31B8B2}" dt="2022-07-08T16:55:55.869" v="4712" actId="12789"/>
          <ac:picMkLst>
            <pc:docMk/>
            <pc:sldMk cId="3216518067" sldId="300"/>
            <ac:picMk id="4" creationId="{F4A77DBE-6649-4C15-8037-5029163BE4D1}"/>
          </ac:picMkLst>
        </pc:picChg>
      </pc:sldChg>
      <pc:sldChg chg="delSp modSp add">
        <pc:chgData name="Jasper Degraeuwe" userId="27bed195-a46e-430a-89e8-7739ff05d0f2" providerId="ADAL" clId="{8DF19A23-C1D7-46CC-B6E5-848C1F31B8B2}" dt="2022-07-10T16:30:15.096" v="5345"/>
        <pc:sldMkLst>
          <pc:docMk/>
          <pc:sldMk cId="91903808" sldId="301"/>
        </pc:sldMkLst>
        <pc:spChg chg="mod">
          <ac:chgData name="Jasper Degraeuwe" userId="27bed195-a46e-430a-89e8-7739ff05d0f2" providerId="ADAL" clId="{8DF19A23-C1D7-46CC-B6E5-848C1F31B8B2}" dt="2022-07-08T20:53:26.651" v="4858" actId="948"/>
          <ac:spMkLst>
            <pc:docMk/>
            <pc:sldMk cId="91903808" sldId="301"/>
            <ac:spMk id="3" creationId="{00000000-0000-0000-0000-000000000000}"/>
          </ac:spMkLst>
        </pc:spChg>
        <pc:spChg chg="del">
          <ac:chgData name="Jasper Degraeuwe" userId="27bed195-a46e-430a-89e8-7739ff05d0f2" providerId="ADAL" clId="{8DF19A23-C1D7-46CC-B6E5-848C1F31B8B2}" dt="2022-07-10T14:36:21.331" v="5144" actId="478"/>
          <ac:spMkLst>
            <pc:docMk/>
            <pc:sldMk cId="91903808" sldId="301"/>
            <ac:spMk id="7" creationId="{00000000-0000-0000-0000-000000000000}"/>
          </ac:spMkLst>
        </pc:spChg>
        <pc:graphicFrameChg chg="mod ord modGraphic">
          <ac:chgData name="Jasper Degraeuwe" userId="27bed195-a46e-430a-89e8-7739ff05d0f2" providerId="ADAL" clId="{8DF19A23-C1D7-46CC-B6E5-848C1F31B8B2}" dt="2022-07-10T16:30:15.096" v="5345"/>
          <ac:graphicFrameMkLst>
            <pc:docMk/>
            <pc:sldMk cId="91903808" sldId="301"/>
            <ac:graphicFrameMk id="2" creationId="{7627A339-05D2-42CC-BE80-A9C489B348C7}"/>
          </ac:graphicFrameMkLst>
        </pc:graphicFrameChg>
      </pc:sldChg>
      <pc:sldChg chg="modSp add">
        <pc:chgData name="Jasper Degraeuwe" userId="27bed195-a46e-430a-89e8-7739ff05d0f2" providerId="ADAL" clId="{8DF19A23-C1D7-46CC-B6E5-848C1F31B8B2}" dt="2022-07-08T20:53:08.292" v="4857" actId="948"/>
        <pc:sldMkLst>
          <pc:docMk/>
          <pc:sldMk cId="3971359865" sldId="302"/>
        </pc:sldMkLst>
        <pc:spChg chg="mod">
          <ac:chgData name="Jasper Degraeuwe" userId="27bed195-a46e-430a-89e8-7739ff05d0f2" providerId="ADAL" clId="{8DF19A23-C1D7-46CC-B6E5-848C1F31B8B2}" dt="2022-07-08T20:53:08.292" v="4857" actId="948"/>
          <ac:spMkLst>
            <pc:docMk/>
            <pc:sldMk cId="3971359865" sldId="302"/>
            <ac:spMk id="3" creationId="{00000000-0000-0000-0000-000000000000}"/>
          </ac:spMkLst>
        </pc:spChg>
      </pc:sldChg>
      <pc:sldChg chg="addSp delSp modSp add">
        <pc:chgData name="Jasper Degraeuwe" userId="27bed195-a46e-430a-89e8-7739ff05d0f2" providerId="ADAL" clId="{8DF19A23-C1D7-46CC-B6E5-848C1F31B8B2}" dt="2022-07-08T20:49:56.880" v="4840" actId="1036"/>
        <pc:sldMkLst>
          <pc:docMk/>
          <pc:sldMk cId="628436418" sldId="303"/>
        </pc:sldMkLst>
        <pc:spChg chg="del mod">
          <ac:chgData name="Jasper Degraeuwe" userId="27bed195-a46e-430a-89e8-7739ff05d0f2" providerId="ADAL" clId="{8DF19A23-C1D7-46CC-B6E5-848C1F31B8B2}" dt="2022-07-08T17:02:13.816" v="4719" actId="931"/>
          <ac:spMkLst>
            <pc:docMk/>
            <pc:sldMk cId="628436418" sldId="303"/>
            <ac:spMk id="3" creationId="{0649B5E4-4ACD-4548-8D1D-3371F9DA72E6}"/>
          </ac:spMkLst>
        </pc:spChg>
        <pc:spChg chg="add mod">
          <ac:chgData name="Jasper Degraeuwe" userId="27bed195-a46e-430a-89e8-7739ff05d0f2" providerId="ADAL" clId="{8DF19A23-C1D7-46CC-B6E5-848C1F31B8B2}" dt="2022-07-08T20:49:56.880" v="4840" actId="1036"/>
          <ac:spMkLst>
            <pc:docMk/>
            <pc:sldMk cId="628436418" sldId="303"/>
            <ac:spMk id="6" creationId="{4E7CB7DE-16C4-43F2-A3D1-A8F279C5711D}"/>
          </ac:spMkLst>
        </pc:spChg>
        <pc:picChg chg="add mod ord">
          <ac:chgData name="Jasper Degraeuwe" userId="27bed195-a46e-430a-89e8-7739ff05d0f2" providerId="ADAL" clId="{8DF19A23-C1D7-46CC-B6E5-848C1F31B8B2}" dt="2022-07-08T20:48:52.753" v="4805" actId="1076"/>
          <ac:picMkLst>
            <pc:docMk/>
            <pc:sldMk cId="628436418" sldId="303"/>
            <ac:picMk id="4" creationId="{8EBB2290-01BA-4169-AD9C-3CAFDCACB182}"/>
          </ac:picMkLst>
        </pc:picChg>
      </pc:sldChg>
      <pc:sldChg chg="addSp delSp modSp add">
        <pc:chgData name="Jasper Degraeuwe" userId="27bed195-a46e-430a-89e8-7739ff05d0f2" providerId="ADAL" clId="{8DF19A23-C1D7-46CC-B6E5-848C1F31B8B2}" dt="2022-07-08T20:48:39.823" v="4803" actId="1076"/>
        <pc:sldMkLst>
          <pc:docMk/>
          <pc:sldMk cId="3584402657" sldId="304"/>
        </pc:sldMkLst>
        <pc:spChg chg="del mod">
          <ac:chgData name="Jasper Degraeuwe" userId="27bed195-a46e-430a-89e8-7739ff05d0f2" providerId="ADAL" clId="{8DF19A23-C1D7-46CC-B6E5-848C1F31B8B2}" dt="2022-07-08T17:15:56.863" v="4784" actId="931"/>
          <ac:spMkLst>
            <pc:docMk/>
            <pc:sldMk cId="3584402657" sldId="304"/>
            <ac:spMk id="3" creationId="{0649B5E4-4ACD-4548-8D1D-3371F9DA72E6}"/>
          </ac:spMkLst>
        </pc:spChg>
        <pc:picChg chg="add mod">
          <ac:chgData name="Jasper Degraeuwe" userId="27bed195-a46e-430a-89e8-7739ff05d0f2" providerId="ADAL" clId="{8DF19A23-C1D7-46CC-B6E5-848C1F31B8B2}" dt="2022-07-08T20:48:39.823" v="4803" actId="1076"/>
          <ac:picMkLst>
            <pc:docMk/>
            <pc:sldMk cId="3584402657" sldId="304"/>
            <ac:picMk id="4" creationId="{6186BBA8-C11B-4367-AB27-F328783CBE51}"/>
          </ac:picMkLst>
        </pc:picChg>
      </pc:sldChg>
      <pc:sldChg chg="addSp delSp modSp add modAnim">
        <pc:chgData name="Jasper Degraeuwe" userId="27bed195-a46e-430a-89e8-7739ff05d0f2" providerId="ADAL" clId="{8DF19A23-C1D7-46CC-B6E5-848C1F31B8B2}" dt="2022-07-10T14:15:50.159" v="5007" actId="1076"/>
        <pc:sldMkLst>
          <pc:docMk/>
          <pc:sldMk cId="4215314223" sldId="305"/>
        </pc:sldMkLst>
        <pc:spChg chg="del mod">
          <ac:chgData name="Jasper Degraeuwe" userId="27bed195-a46e-430a-89e8-7739ff05d0f2" providerId="ADAL" clId="{8DF19A23-C1D7-46CC-B6E5-848C1F31B8B2}" dt="2022-07-10T14:06:22.168" v="4904" actId="931"/>
          <ac:spMkLst>
            <pc:docMk/>
            <pc:sldMk cId="4215314223" sldId="305"/>
            <ac:spMk id="3" creationId="{0649B5E4-4ACD-4548-8D1D-3371F9DA72E6}"/>
          </ac:spMkLst>
        </pc:spChg>
        <pc:picChg chg="add mod">
          <ac:chgData name="Jasper Degraeuwe" userId="27bed195-a46e-430a-89e8-7739ff05d0f2" providerId="ADAL" clId="{8DF19A23-C1D7-46CC-B6E5-848C1F31B8B2}" dt="2022-07-10T14:14:42.995" v="4995" actId="1076"/>
          <ac:picMkLst>
            <pc:docMk/>
            <pc:sldMk cId="4215314223" sldId="305"/>
            <ac:picMk id="4" creationId="{C6C7000A-50E6-4407-81FB-16AEB79FFCE7}"/>
          </ac:picMkLst>
        </pc:picChg>
        <pc:picChg chg="add mod">
          <ac:chgData name="Jasper Degraeuwe" userId="27bed195-a46e-430a-89e8-7739ff05d0f2" providerId="ADAL" clId="{8DF19A23-C1D7-46CC-B6E5-848C1F31B8B2}" dt="2022-07-10T14:14:03.575" v="4987" actId="1076"/>
          <ac:picMkLst>
            <pc:docMk/>
            <pc:sldMk cId="4215314223" sldId="305"/>
            <ac:picMk id="6" creationId="{8E7529DA-5AF2-4EBB-843F-E83383BF5DEC}"/>
          </ac:picMkLst>
        </pc:picChg>
        <pc:picChg chg="add mod">
          <ac:chgData name="Jasper Degraeuwe" userId="27bed195-a46e-430a-89e8-7739ff05d0f2" providerId="ADAL" clId="{8DF19A23-C1D7-46CC-B6E5-848C1F31B8B2}" dt="2022-07-10T14:15:42.455" v="5006" actId="14100"/>
          <ac:picMkLst>
            <pc:docMk/>
            <pc:sldMk cId="4215314223" sldId="305"/>
            <ac:picMk id="9" creationId="{C01415F8-B5F9-4CE4-8633-564134A47689}"/>
          </ac:picMkLst>
        </pc:picChg>
        <pc:picChg chg="add mod">
          <ac:chgData name="Jasper Degraeuwe" userId="27bed195-a46e-430a-89e8-7739ff05d0f2" providerId="ADAL" clId="{8DF19A23-C1D7-46CC-B6E5-848C1F31B8B2}" dt="2022-07-10T14:15:50.159" v="5007" actId="1076"/>
          <ac:picMkLst>
            <pc:docMk/>
            <pc:sldMk cId="4215314223" sldId="305"/>
            <ac:picMk id="11" creationId="{04EF788A-94EE-42A8-AA38-949DCE4E62D9}"/>
          </ac:picMkLst>
        </pc:picChg>
      </pc:sldChg>
      <pc:sldChg chg="addSp delSp modSp add">
        <pc:chgData name="Jasper Degraeuwe" userId="27bed195-a46e-430a-89e8-7739ff05d0f2" providerId="ADAL" clId="{8DF19A23-C1D7-46CC-B6E5-848C1F31B8B2}" dt="2022-07-08T17:16:44.981" v="4794" actId="12789"/>
        <pc:sldMkLst>
          <pc:docMk/>
          <pc:sldMk cId="2879276033" sldId="308"/>
        </pc:sldMkLst>
        <pc:spChg chg="del">
          <ac:chgData name="Jasper Degraeuwe" userId="27bed195-a46e-430a-89e8-7739ff05d0f2" providerId="ADAL" clId="{8DF19A23-C1D7-46CC-B6E5-848C1F31B8B2}" dt="2022-07-08T17:16:01.820" v="4785" actId="931"/>
          <ac:spMkLst>
            <pc:docMk/>
            <pc:sldMk cId="2879276033" sldId="308"/>
            <ac:spMk id="3" creationId="{0649B5E4-4ACD-4548-8D1D-3371F9DA72E6}"/>
          </ac:spMkLst>
        </pc:spChg>
        <pc:picChg chg="add mod">
          <ac:chgData name="Jasper Degraeuwe" userId="27bed195-a46e-430a-89e8-7739ff05d0f2" providerId="ADAL" clId="{8DF19A23-C1D7-46CC-B6E5-848C1F31B8B2}" dt="2022-07-08T17:16:44.981" v="4794" actId="12789"/>
          <ac:picMkLst>
            <pc:docMk/>
            <pc:sldMk cId="2879276033" sldId="308"/>
            <ac:picMk id="4" creationId="{7DA54629-157F-471F-A855-F2F4D983C9FB}"/>
          </ac:picMkLst>
        </pc:picChg>
      </pc:sldChg>
      <pc:sldChg chg="addSp delSp modSp add">
        <pc:chgData name="Jasper Degraeuwe" userId="27bed195-a46e-430a-89e8-7739ff05d0f2" providerId="ADAL" clId="{8DF19A23-C1D7-46CC-B6E5-848C1F31B8B2}" dt="2022-07-08T17:16:58.890" v="4798" actId="12789"/>
        <pc:sldMkLst>
          <pc:docMk/>
          <pc:sldMk cId="464761576" sldId="309"/>
        </pc:sldMkLst>
        <pc:spChg chg="del">
          <ac:chgData name="Jasper Degraeuwe" userId="27bed195-a46e-430a-89e8-7739ff05d0f2" providerId="ADAL" clId="{8DF19A23-C1D7-46CC-B6E5-848C1F31B8B2}" dt="2022-07-08T17:16:06.198" v="4786" actId="931"/>
          <ac:spMkLst>
            <pc:docMk/>
            <pc:sldMk cId="464761576" sldId="309"/>
            <ac:spMk id="3" creationId="{0649B5E4-4ACD-4548-8D1D-3371F9DA72E6}"/>
          </ac:spMkLst>
        </pc:spChg>
        <pc:picChg chg="add mod">
          <ac:chgData name="Jasper Degraeuwe" userId="27bed195-a46e-430a-89e8-7739ff05d0f2" providerId="ADAL" clId="{8DF19A23-C1D7-46CC-B6E5-848C1F31B8B2}" dt="2022-07-08T17:16:58.890" v="4798" actId="12789"/>
          <ac:picMkLst>
            <pc:docMk/>
            <pc:sldMk cId="464761576" sldId="309"/>
            <ac:picMk id="4" creationId="{8410F5F1-02C2-40A4-8771-E51038E30BBD}"/>
          </ac:picMkLst>
        </pc:picChg>
      </pc:sldChg>
      <pc:sldChg chg="modSp add">
        <pc:chgData name="Jasper Degraeuwe" userId="27bed195-a46e-430a-89e8-7739ff05d0f2" providerId="ADAL" clId="{8DF19A23-C1D7-46CC-B6E5-848C1F31B8B2}" dt="2022-07-10T16:38:09.879" v="5605" actId="20577"/>
        <pc:sldMkLst>
          <pc:docMk/>
          <pc:sldMk cId="404585139" sldId="312"/>
        </pc:sldMkLst>
        <pc:spChg chg="mod">
          <ac:chgData name="Jasper Degraeuwe" userId="27bed195-a46e-430a-89e8-7739ff05d0f2" providerId="ADAL" clId="{8DF19A23-C1D7-46CC-B6E5-848C1F31B8B2}" dt="2022-07-10T16:38:09.879" v="5605" actId="20577"/>
          <ac:spMkLst>
            <pc:docMk/>
            <pc:sldMk cId="404585139" sldId="312"/>
            <ac:spMk id="3" creationId="{00000000-0000-0000-0000-000000000000}"/>
          </ac:spMkLst>
        </pc:spChg>
        <pc:spChg chg="mod">
          <ac:chgData name="Jasper Degraeuwe" userId="27bed195-a46e-430a-89e8-7739ff05d0f2" providerId="ADAL" clId="{8DF19A23-C1D7-46CC-B6E5-848C1F31B8B2}" dt="2022-07-10T16:31:19.930" v="5360" actId="20577"/>
          <ac:spMkLst>
            <pc:docMk/>
            <pc:sldMk cId="404585139" sldId="312"/>
            <ac:spMk id="7" creationId="{00000000-0000-0000-0000-000000000000}"/>
          </ac:spMkLst>
        </pc:spChg>
      </pc:sldChg>
      <pc:sldChg chg="addSp modSp add modAnim">
        <pc:chgData name="Jasper Degraeuwe" userId="27bed195-a46e-430a-89e8-7739ff05d0f2" providerId="ADAL" clId="{8DF19A23-C1D7-46CC-B6E5-848C1F31B8B2}" dt="2022-07-10T16:43:53.302" v="5924"/>
        <pc:sldMkLst>
          <pc:docMk/>
          <pc:sldMk cId="1079809344" sldId="313"/>
        </pc:sldMkLst>
        <pc:spChg chg="mod">
          <ac:chgData name="Jasper Degraeuwe" userId="27bed195-a46e-430a-89e8-7739ff05d0f2" providerId="ADAL" clId="{8DF19A23-C1D7-46CC-B6E5-848C1F31B8B2}" dt="2022-07-10T16:43:08.055" v="5923" actId="1076"/>
          <ac:spMkLst>
            <pc:docMk/>
            <pc:sldMk cId="1079809344" sldId="313"/>
            <ac:spMk id="3" creationId="{00000000-0000-0000-0000-000000000000}"/>
          </ac:spMkLst>
        </pc:spChg>
        <pc:spChg chg="add mod">
          <ac:chgData name="Jasper Degraeuwe" userId="27bed195-a46e-430a-89e8-7739ff05d0f2" providerId="ADAL" clId="{8DF19A23-C1D7-46CC-B6E5-848C1F31B8B2}" dt="2022-07-10T16:42:53.756" v="5921" actId="1076"/>
          <ac:spMkLst>
            <pc:docMk/>
            <pc:sldMk cId="1079809344" sldId="313"/>
            <ac:spMk id="5" creationId="{C7437433-D477-4587-A6C9-CFCE26A63A9F}"/>
          </ac:spMkLst>
        </pc:spChg>
        <pc:spChg chg="mod">
          <ac:chgData name="Jasper Degraeuwe" userId="27bed195-a46e-430a-89e8-7739ff05d0f2" providerId="ADAL" clId="{8DF19A23-C1D7-46CC-B6E5-848C1F31B8B2}" dt="2022-07-10T16:38:15.464" v="5612" actId="20577"/>
          <ac:spMkLst>
            <pc:docMk/>
            <pc:sldMk cId="1079809344" sldId="313"/>
            <ac:spMk id="7" creationId="{00000000-0000-0000-0000-000000000000}"/>
          </ac:spMkLst>
        </pc:spChg>
      </pc:sldChg>
      <pc:sldChg chg="add">
        <pc:chgData name="Jasper Degraeuwe" userId="27bed195-a46e-430a-89e8-7739ff05d0f2" providerId="ADAL" clId="{8DF19A23-C1D7-46CC-B6E5-848C1F31B8B2}" dt="2022-07-08T20:53:30.614" v="4863"/>
        <pc:sldMkLst>
          <pc:docMk/>
          <pc:sldMk cId="138055736" sldId="314"/>
        </pc:sldMkLst>
      </pc:sldChg>
      <pc:sldChg chg="addSp delSp modSp add">
        <pc:chgData name="Jasper Degraeuwe" userId="27bed195-a46e-430a-89e8-7739ff05d0f2" providerId="ADAL" clId="{8DF19A23-C1D7-46CC-B6E5-848C1F31B8B2}" dt="2022-07-10T16:30:04.143" v="5343"/>
        <pc:sldMkLst>
          <pc:docMk/>
          <pc:sldMk cId="2292229888" sldId="315"/>
        </pc:sldMkLst>
        <pc:graphicFrameChg chg="mod modGraphic">
          <ac:chgData name="Jasper Degraeuwe" userId="27bed195-a46e-430a-89e8-7739ff05d0f2" providerId="ADAL" clId="{8DF19A23-C1D7-46CC-B6E5-848C1F31B8B2}" dt="2022-07-10T16:30:04.143" v="5343"/>
          <ac:graphicFrameMkLst>
            <pc:docMk/>
            <pc:sldMk cId="2292229888" sldId="315"/>
            <ac:graphicFrameMk id="2" creationId="{7627A339-05D2-42CC-BE80-A9C489B348C7}"/>
          </ac:graphicFrameMkLst>
        </pc:graphicFrameChg>
        <pc:graphicFrameChg chg="add del modGraphic">
          <ac:chgData name="Jasper Degraeuwe" userId="27bed195-a46e-430a-89e8-7739ff05d0f2" providerId="ADAL" clId="{8DF19A23-C1D7-46CC-B6E5-848C1F31B8B2}" dt="2022-07-10T16:19:35.820" v="5295" actId="27309"/>
          <ac:graphicFrameMkLst>
            <pc:docMk/>
            <pc:sldMk cId="2292229888" sldId="315"/>
            <ac:graphicFrameMk id="4" creationId="{AAB681D2-FD51-4D5C-AF52-2ADF5201FC13}"/>
          </ac:graphicFrameMkLst>
        </pc:graphicFrameChg>
      </pc:sldChg>
      <pc:sldChg chg="addSp delSp modSp add">
        <pc:chgData name="Jasper Degraeuwe" userId="27bed195-a46e-430a-89e8-7739ff05d0f2" providerId="ADAL" clId="{8DF19A23-C1D7-46CC-B6E5-848C1F31B8B2}" dt="2022-07-10T16:29:45.582" v="5341"/>
        <pc:sldMkLst>
          <pc:docMk/>
          <pc:sldMk cId="3417009534" sldId="316"/>
        </pc:sldMkLst>
        <pc:graphicFrameChg chg="mod modGraphic">
          <ac:chgData name="Jasper Degraeuwe" userId="27bed195-a46e-430a-89e8-7739ff05d0f2" providerId="ADAL" clId="{8DF19A23-C1D7-46CC-B6E5-848C1F31B8B2}" dt="2022-07-10T16:29:45.582" v="5341"/>
          <ac:graphicFrameMkLst>
            <pc:docMk/>
            <pc:sldMk cId="3417009534" sldId="316"/>
            <ac:graphicFrameMk id="2" creationId="{7627A339-05D2-42CC-BE80-A9C489B348C7}"/>
          </ac:graphicFrameMkLst>
        </pc:graphicFrameChg>
        <pc:graphicFrameChg chg="add del modGraphic">
          <ac:chgData name="Jasper Degraeuwe" userId="27bed195-a46e-430a-89e8-7739ff05d0f2" providerId="ADAL" clId="{8DF19A23-C1D7-46CC-B6E5-848C1F31B8B2}" dt="2022-07-10T16:19:04.117" v="5253" actId="27309"/>
          <ac:graphicFrameMkLst>
            <pc:docMk/>
            <pc:sldMk cId="3417009534" sldId="316"/>
            <ac:graphicFrameMk id="4" creationId="{28A70678-A136-4490-A3D4-499B8DCCAE52}"/>
          </ac:graphicFrameMkLst>
        </pc:graphicFrameChg>
      </pc:sldChg>
      <pc:sldChg chg="modSp add">
        <pc:chgData name="Jasper Degraeuwe" userId="27bed195-a46e-430a-89e8-7739ff05d0f2" providerId="ADAL" clId="{8DF19A23-C1D7-46CC-B6E5-848C1F31B8B2}" dt="2022-07-10T16:46:26.319" v="5931"/>
        <pc:sldMkLst>
          <pc:docMk/>
          <pc:sldMk cId="1052115166" sldId="317"/>
        </pc:sldMkLst>
        <pc:graphicFrameChg chg="mod modGraphic">
          <ac:chgData name="Jasper Degraeuwe" userId="27bed195-a46e-430a-89e8-7739ff05d0f2" providerId="ADAL" clId="{8DF19A23-C1D7-46CC-B6E5-848C1F31B8B2}" dt="2022-07-10T16:46:26.319" v="5931"/>
          <ac:graphicFrameMkLst>
            <pc:docMk/>
            <pc:sldMk cId="1052115166" sldId="317"/>
            <ac:graphicFrameMk id="2" creationId="{7627A339-05D2-42CC-BE80-A9C489B348C7}"/>
          </ac:graphicFrameMkLst>
        </pc:graphicFrameChg>
      </pc:sldChg>
      <pc:sldChg chg="modSp add">
        <pc:chgData name="Jasper Degraeuwe" userId="27bed195-a46e-430a-89e8-7739ff05d0f2" providerId="ADAL" clId="{8DF19A23-C1D7-46CC-B6E5-848C1F31B8B2}" dt="2022-07-10T16:46:39.120" v="5933"/>
        <pc:sldMkLst>
          <pc:docMk/>
          <pc:sldMk cId="668137014" sldId="318"/>
        </pc:sldMkLst>
        <pc:graphicFrameChg chg="mod modGraphic">
          <ac:chgData name="Jasper Degraeuwe" userId="27bed195-a46e-430a-89e8-7739ff05d0f2" providerId="ADAL" clId="{8DF19A23-C1D7-46CC-B6E5-848C1F31B8B2}" dt="2022-07-10T16:46:39.120" v="5933"/>
          <ac:graphicFrameMkLst>
            <pc:docMk/>
            <pc:sldMk cId="668137014" sldId="318"/>
            <ac:graphicFrameMk id="2" creationId="{7627A339-05D2-42CC-BE80-A9C489B348C7}"/>
          </ac:graphicFrameMkLst>
        </pc:graphicFrameChg>
      </pc:sldChg>
      <pc:sldChg chg="modSp add">
        <pc:chgData name="Jasper Degraeuwe" userId="27bed195-a46e-430a-89e8-7739ff05d0f2" providerId="ADAL" clId="{8DF19A23-C1D7-46CC-B6E5-848C1F31B8B2}" dt="2022-07-10T16:46:47.622" v="5935"/>
        <pc:sldMkLst>
          <pc:docMk/>
          <pc:sldMk cId="2557069441" sldId="319"/>
        </pc:sldMkLst>
        <pc:graphicFrameChg chg="mod modGraphic">
          <ac:chgData name="Jasper Degraeuwe" userId="27bed195-a46e-430a-89e8-7739ff05d0f2" providerId="ADAL" clId="{8DF19A23-C1D7-46CC-B6E5-848C1F31B8B2}" dt="2022-07-10T16:46:47.622" v="5935"/>
          <ac:graphicFrameMkLst>
            <pc:docMk/>
            <pc:sldMk cId="2557069441" sldId="319"/>
            <ac:graphicFrameMk id="2" creationId="{7627A339-05D2-42CC-BE80-A9C489B348C7}"/>
          </ac:graphicFrameMkLst>
        </pc:graphicFrameChg>
      </pc:sldChg>
      <pc:sldChg chg="add ord">
        <pc:chgData name="Jasper Degraeuwe" userId="27bed195-a46e-430a-89e8-7739ff05d0f2" providerId="ADAL" clId="{8DF19A23-C1D7-46CC-B6E5-848C1F31B8B2}" dt="2022-07-10T16:55:57.241" v="5936"/>
        <pc:sldMkLst>
          <pc:docMk/>
          <pc:sldMk cId="1967591807" sldId="320"/>
        </pc:sldMkLst>
      </pc:sldChg>
      <pc:sldChg chg="add ord">
        <pc:chgData name="Jasper Degraeuwe" userId="27bed195-a46e-430a-89e8-7739ff05d0f2" providerId="ADAL" clId="{8DF19A23-C1D7-46CC-B6E5-848C1F31B8B2}" dt="2022-07-10T16:55:57.241" v="5936"/>
        <pc:sldMkLst>
          <pc:docMk/>
          <pc:sldMk cId="1273761058" sldId="321"/>
        </pc:sldMkLst>
      </pc:sldChg>
      <pc:sldChg chg="add ord">
        <pc:chgData name="Jasper Degraeuwe" userId="27bed195-a46e-430a-89e8-7739ff05d0f2" providerId="ADAL" clId="{8DF19A23-C1D7-46CC-B6E5-848C1F31B8B2}" dt="2022-07-10T16:55:57.241" v="5936"/>
        <pc:sldMkLst>
          <pc:docMk/>
          <pc:sldMk cId="1793608351" sldId="322"/>
        </pc:sldMkLst>
      </pc:sldChg>
    </pc:docChg>
  </pc:docChgLst>
  <pc:docChgLst>
    <pc:chgData name="Jasper Degraeuwe" userId="27bed195-a46e-430a-89e8-7739ff05d0f2" providerId="ADAL" clId="{2A55B0BB-1940-495A-B8A4-CD7BA7ED151A}"/>
    <pc:docChg chg="addSld delSld modSld">
      <pc:chgData name="Jasper Degraeuwe" userId="27bed195-a46e-430a-89e8-7739ff05d0f2" providerId="ADAL" clId="{2A55B0BB-1940-495A-B8A4-CD7BA7ED151A}" dt="2024-10-22T13:23:20.633" v="1"/>
      <pc:docMkLst>
        <pc:docMk/>
      </pc:docMkLst>
      <pc:sldChg chg="del">
        <pc:chgData name="Jasper Degraeuwe" userId="27bed195-a46e-430a-89e8-7739ff05d0f2" providerId="ADAL" clId="{2A55B0BB-1940-495A-B8A4-CD7BA7ED151A}" dt="2024-10-22T13:23:11.622" v="0" actId="47"/>
        <pc:sldMkLst>
          <pc:docMk/>
          <pc:sldMk cId="4251680018" sldId="469"/>
        </pc:sldMkLst>
      </pc:sldChg>
      <pc:sldChg chg="add">
        <pc:chgData name="Jasper Degraeuwe" userId="27bed195-a46e-430a-89e8-7739ff05d0f2" providerId="ADAL" clId="{2A55B0BB-1940-495A-B8A4-CD7BA7ED151A}" dt="2024-10-22T13:23:20.633" v="1"/>
        <pc:sldMkLst>
          <pc:docMk/>
          <pc:sldMk cId="1140168934" sldId="617"/>
        </pc:sldMkLst>
      </pc:sldChg>
    </pc:docChg>
  </pc:docChgLst>
  <pc:docChgLst>
    <pc:chgData name="Jasper Degraeuwe" userId="27bed195-a46e-430a-89e8-7739ff05d0f2" providerId="ADAL" clId="{31BCA110-1284-4F1F-AEEA-82663A259037}"/>
    <pc:docChg chg="undo custSel modSld">
      <pc:chgData name="Jasper Degraeuwe" userId="27bed195-a46e-430a-89e8-7739ff05d0f2" providerId="ADAL" clId="{31BCA110-1284-4F1F-AEEA-82663A259037}" dt="2023-01-15T17:47:57.630" v="4" actId="2711"/>
      <pc:docMkLst>
        <pc:docMk/>
      </pc:docMkLst>
      <pc:sldChg chg="modNotesTx">
        <pc:chgData name="Jasper Degraeuwe" userId="27bed195-a46e-430a-89e8-7739ff05d0f2" providerId="ADAL" clId="{31BCA110-1284-4F1F-AEEA-82663A259037}" dt="2023-01-15T17:47:50.280" v="3" actId="2711"/>
        <pc:sldMkLst>
          <pc:docMk/>
          <pc:sldMk cId="1967591807" sldId="320"/>
        </pc:sldMkLst>
      </pc:sldChg>
      <pc:sldChg chg="modNotesTx">
        <pc:chgData name="Jasper Degraeuwe" userId="27bed195-a46e-430a-89e8-7739ff05d0f2" providerId="ADAL" clId="{31BCA110-1284-4F1F-AEEA-82663A259037}" dt="2023-01-15T17:47:57.630" v="4" actId="2711"/>
        <pc:sldMkLst>
          <pc:docMk/>
          <pc:sldMk cId="3141397831" sldId="341"/>
        </pc:sldMkLst>
      </pc:sldChg>
    </pc:docChg>
  </pc:docChgLst>
  <pc:docChgLst>
    <pc:chgData name="Jasper Degraeuwe" userId="27bed195-a46e-430a-89e8-7739ff05d0f2" providerId="ADAL" clId="{AB59D04A-CB8D-498E-80AA-542F04060256}"/>
    <pc:docChg chg="undo custSel addSld delSld modSld sldOrd">
      <pc:chgData name="Jasper Degraeuwe" userId="27bed195-a46e-430a-89e8-7739ff05d0f2" providerId="ADAL" clId="{AB59D04A-CB8D-498E-80AA-542F04060256}" dt="2022-07-15T12:56:05.274" v="9509" actId="20577"/>
      <pc:docMkLst>
        <pc:docMk/>
      </pc:docMkLst>
      <pc:sldChg chg="addSp delSp modSp modTransition modAnim">
        <pc:chgData name="Jasper Degraeuwe" userId="27bed195-a46e-430a-89e8-7739ff05d0f2" providerId="ADAL" clId="{AB59D04A-CB8D-498E-80AA-542F04060256}" dt="2022-07-15T09:26:13.811" v="8899"/>
        <pc:sldMkLst>
          <pc:docMk/>
          <pc:sldMk cId="4162507869" sldId="259"/>
        </pc:sldMkLst>
        <pc:picChg chg="add del mod">
          <ac:chgData name="Jasper Degraeuwe" userId="27bed195-a46e-430a-89e8-7739ff05d0f2" providerId="ADAL" clId="{AB59D04A-CB8D-498E-80AA-542F04060256}" dt="2022-07-15T09:22:28.675" v="8898"/>
          <ac:picMkLst>
            <pc:docMk/>
            <pc:sldMk cId="4162507869" sldId="259"/>
            <ac:picMk id="2" creationId="{190EF88A-C08D-7229-A25C-42741351C050}"/>
          </ac:picMkLst>
        </pc:picChg>
        <pc:picChg chg="add mod">
          <ac:chgData name="Jasper Degraeuwe" userId="27bed195-a46e-430a-89e8-7739ff05d0f2" providerId="ADAL" clId="{AB59D04A-CB8D-498E-80AA-542F04060256}" dt="2022-07-15T09:26:13.811" v="8899"/>
          <ac:picMkLst>
            <pc:docMk/>
            <pc:sldMk cId="4162507869" sldId="259"/>
            <ac:picMk id="3" creationId="{87ED05A5-ADE8-CB64-2748-6E6159427D99}"/>
          </ac:picMkLst>
        </pc:picChg>
      </pc:sldChg>
      <pc:sldChg chg="addSp delSp modSp modTransition modAnim">
        <pc:chgData name="Jasper Degraeuwe" userId="27bed195-a46e-430a-89e8-7739ff05d0f2" providerId="ADAL" clId="{AB59D04A-CB8D-498E-80AA-542F04060256}" dt="2022-07-15T09:32:00.869" v="8901"/>
        <pc:sldMkLst>
          <pc:docMk/>
          <pc:sldMk cId="2760186874" sldId="260"/>
        </pc:sldMkLst>
        <pc:picChg chg="add del mod">
          <ac:chgData name="Jasper Degraeuwe" userId="27bed195-a46e-430a-89e8-7739ff05d0f2" providerId="ADAL" clId="{AB59D04A-CB8D-498E-80AA-542F04060256}" dt="2022-07-15T09:30:39.997" v="8900"/>
          <ac:picMkLst>
            <pc:docMk/>
            <pc:sldMk cId="2760186874" sldId="260"/>
            <ac:picMk id="2" creationId="{2BC546FD-199B-4093-772B-9AF0D0885722}"/>
          </ac:picMkLst>
        </pc:picChg>
        <pc:picChg chg="add mod">
          <ac:chgData name="Jasper Degraeuwe" userId="27bed195-a46e-430a-89e8-7739ff05d0f2" providerId="ADAL" clId="{AB59D04A-CB8D-498E-80AA-542F04060256}" dt="2022-07-15T09:32:00.869" v="8901"/>
          <ac:picMkLst>
            <pc:docMk/>
            <pc:sldMk cId="2760186874" sldId="260"/>
            <ac:picMk id="3" creationId="{DDB714BB-B887-DDFA-4C61-46197961EC72}"/>
          </ac:picMkLst>
        </pc:picChg>
      </pc:sldChg>
      <pc:sldChg chg="addSp delSp modSp mod modTransition modAnim modNotesTx">
        <pc:chgData name="Jasper Degraeuwe" userId="27bed195-a46e-430a-89e8-7739ff05d0f2" providerId="ADAL" clId="{AB59D04A-CB8D-498E-80AA-542F04060256}" dt="2022-07-15T10:26:51.622" v="9507"/>
        <pc:sldMkLst>
          <pc:docMk/>
          <pc:sldMk cId="411963799" sldId="264"/>
        </pc:sldMkLst>
        <pc:spChg chg="mod">
          <ac:chgData name="Jasper Degraeuwe" userId="27bed195-a46e-430a-89e8-7739ff05d0f2" providerId="ADAL" clId="{AB59D04A-CB8D-498E-80AA-542F04060256}" dt="2022-07-14T21:06:51.790" v="7716" actId="20577"/>
          <ac:spMkLst>
            <pc:docMk/>
            <pc:sldMk cId="411963799" sldId="264"/>
            <ac:spMk id="2" creationId="{00000000-0000-0000-0000-000000000000}"/>
          </ac:spMkLst>
        </pc:spChg>
        <pc:picChg chg="add del mod">
          <ac:chgData name="Jasper Degraeuwe" userId="27bed195-a46e-430a-89e8-7739ff05d0f2" providerId="ADAL" clId="{AB59D04A-CB8D-498E-80AA-542F04060256}" dt="2022-07-15T10:22:30.043" v="9506"/>
          <ac:picMkLst>
            <pc:docMk/>
            <pc:sldMk cId="411963799" sldId="264"/>
            <ac:picMk id="3" creationId="{212BF29C-A3C3-20B1-4ADA-7C336618974F}"/>
          </ac:picMkLst>
        </pc:picChg>
        <pc:picChg chg="add mod">
          <ac:chgData name="Jasper Degraeuwe" userId="27bed195-a46e-430a-89e8-7739ff05d0f2" providerId="ADAL" clId="{AB59D04A-CB8D-498E-80AA-542F04060256}" dt="2022-07-15T10:26:51.622" v="9507"/>
          <ac:picMkLst>
            <pc:docMk/>
            <pc:sldMk cId="411963799" sldId="264"/>
            <ac:picMk id="7" creationId="{333920A0-37CE-8004-2CD1-B3F2E3044EE7}"/>
          </ac:picMkLst>
        </pc:picChg>
      </pc:sldChg>
      <pc:sldChg chg="del">
        <pc:chgData name="Jasper Degraeuwe" userId="27bed195-a46e-430a-89e8-7739ff05d0f2" providerId="ADAL" clId="{AB59D04A-CB8D-498E-80AA-542F04060256}" dt="2022-07-14T21:04:09.379" v="7344" actId="47"/>
        <pc:sldMkLst>
          <pc:docMk/>
          <pc:sldMk cId="2034532243" sldId="265"/>
        </pc:sldMkLst>
      </pc:sldChg>
      <pc:sldChg chg="addSp delSp modSp modTransition modAnim">
        <pc:chgData name="Jasper Degraeuwe" userId="27bed195-a46e-430a-89e8-7739ff05d0f2" providerId="ADAL" clId="{AB59D04A-CB8D-498E-80AA-542F04060256}" dt="2022-07-15T09:38:52.606" v="8907"/>
        <pc:sldMkLst>
          <pc:docMk/>
          <pc:sldMk cId="2312329165" sldId="269"/>
        </pc:sldMkLst>
        <pc:picChg chg="add del mod">
          <ac:chgData name="Jasper Degraeuwe" userId="27bed195-a46e-430a-89e8-7739ff05d0f2" providerId="ADAL" clId="{AB59D04A-CB8D-498E-80AA-542F04060256}" dt="2022-07-15T09:32:15.857" v="8903"/>
          <ac:picMkLst>
            <pc:docMk/>
            <pc:sldMk cId="2312329165" sldId="269"/>
            <ac:picMk id="2" creationId="{1465A895-5EEE-2E62-0FA1-5F1909FB78BF}"/>
          </ac:picMkLst>
        </pc:picChg>
        <pc:picChg chg="add del mod">
          <ac:chgData name="Jasper Degraeuwe" userId="27bed195-a46e-430a-89e8-7739ff05d0f2" providerId="ADAL" clId="{AB59D04A-CB8D-498E-80AA-542F04060256}" dt="2022-07-15T09:33:09.755" v="8906"/>
          <ac:picMkLst>
            <pc:docMk/>
            <pc:sldMk cId="2312329165" sldId="269"/>
            <ac:picMk id="3" creationId="{A8475D78-84F6-2025-2C06-E3523EA9B48D}"/>
          </ac:picMkLst>
        </pc:picChg>
        <pc:picChg chg="add mod">
          <ac:chgData name="Jasper Degraeuwe" userId="27bed195-a46e-430a-89e8-7739ff05d0f2" providerId="ADAL" clId="{AB59D04A-CB8D-498E-80AA-542F04060256}" dt="2022-07-15T09:38:52.606" v="8907"/>
          <ac:picMkLst>
            <pc:docMk/>
            <pc:sldMk cId="2312329165" sldId="269"/>
            <ac:picMk id="6" creationId="{92BDEDFD-5EEA-631C-55F5-6257F314043A}"/>
          </ac:picMkLst>
        </pc:picChg>
      </pc:sldChg>
      <pc:sldChg chg="addSp delSp modSp modTransition modAnim modNotesTx">
        <pc:chgData name="Jasper Degraeuwe" userId="27bed195-a46e-430a-89e8-7739ff05d0f2" providerId="ADAL" clId="{AB59D04A-CB8D-498E-80AA-542F04060256}" dt="2022-07-15T10:21:33.921" v="9493"/>
        <pc:sldMkLst>
          <pc:docMk/>
          <pc:sldMk cId="3787864918" sldId="270"/>
        </pc:sldMkLst>
        <pc:picChg chg="add del mod">
          <ac:chgData name="Jasper Degraeuwe" userId="27bed195-a46e-430a-89e8-7739ff05d0f2" providerId="ADAL" clId="{AB59D04A-CB8D-498E-80AA-542F04060256}" dt="2022-07-15T09:54:25.271" v="8916"/>
          <ac:picMkLst>
            <pc:docMk/>
            <pc:sldMk cId="3787864918" sldId="270"/>
            <ac:picMk id="2" creationId="{7090AB4D-979E-35FF-5881-09012FDD6345}"/>
          </ac:picMkLst>
        </pc:picChg>
        <pc:picChg chg="add del mod">
          <ac:chgData name="Jasper Degraeuwe" userId="27bed195-a46e-430a-89e8-7739ff05d0f2" providerId="ADAL" clId="{AB59D04A-CB8D-498E-80AA-542F04060256}" dt="2022-07-15T10:08:39.173" v="9022"/>
          <ac:picMkLst>
            <pc:docMk/>
            <pc:sldMk cId="3787864918" sldId="270"/>
            <ac:picMk id="3" creationId="{33069EB9-934F-1D08-F4FC-A28B3D0994FF}"/>
          </ac:picMkLst>
        </pc:picChg>
        <pc:picChg chg="add mod">
          <ac:chgData name="Jasper Degraeuwe" userId="27bed195-a46e-430a-89e8-7739ff05d0f2" providerId="ADAL" clId="{AB59D04A-CB8D-498E-80AA-542F04060256}" dt="2022-07-15T10:21:33.921" v="9493"/>
          <ac:picMkLst>
            <pc:docMk/>
            <pc:sldMk cId="3787864918" sldId="270"/>
            <ac:picMk id="6" creationId="{4BB86729-F1DE-0D7B-72AB-AE0878E20427}"/>
          </ac:picMkLst>
        </pc:picChg>
      </pc:sldChg>
      <pc:sldChg chg="addSp modSp modTransition">
        <pc:chgData name="Jasper Degraeuwe" userId="27bed195-a46e-430a-89e8-7739ff05d0f2" providerId="ADAL" clId="{AB59D04A-CB8D-498E-80AA-542F04060256}" dt="2022-07-15T09:32:00.869" v="8901"/>
        <pc:sldMkLst>
          <pc:docMk/>
          <pc:sldMk cId="2358260926" sldId="271"/>
        </pc:sldMkLst>
        <pc:picChg chg="add mod">
          <ac:chgData name="Jasper Degraeuwe" userId="27bed195-a46e-430a-89e8-7739ff05d0f2" providerId="ADAL" clId="{AB59D04A-CB8D-498E-80AA-542F04060256}" dt="2022-07-15T09:32:00.869" v="8901"/>
          <ac:picMkLst>
            <pc:docMk/>
            <pc:sldMk cId="2358260926" sldId="271"/>
            <ac:picMk id="2" creationId="{EE6195DF-6A54-7423-6AB8-2C1B686CF620}"/>
          </ac:picMkLst>
        </pc:picChg>
      </pc:sldChg>
      <pc:sldChg chg="addSp delSp modSp modTransition modAnim modNotesTx">
        <pc:chgData name="Jasper Degraeuwe" userId="27bed195-a46e-430a-89e8-7739ff05d0f2" providerId="ADAL" clId="{AB59D04A-CB8D-498E-80AA-542F04060256}" dt="2022-07-15T09:38:52.606" v="8907"/>
        <pc:sldMkLst>
          <pc:docMk/>
          <pc:sldMk cId="3494465243" sldId="272"/>
        </pc:sldMkLst>
        <pc:picChg chg="add del mod">
          <ac:chgData name="Jasper Degraeuwe" userId="27bed195-a46e-430a-89e8-7739ff05d0f2" providerId="ADAL" clId="{AB59D04A-CB8D-498E-80AA-542F04060256}" dt="2022-07-15T09:32:07.872" v="8902"/>
          <ac:picMkLst>
            <pc:docMk/>
            <pc:sldMk cId="3494465243" sldId="272"/>
            <ac:picMk id="2" creationId="{85D2DB03-59CF-22C2-8DD2-F31856A0488F}"/>
          </ac:picMkLst>
        </pc:picChg>
        <pc:picChg chg="add del mod">
          <ac:chgData name="Jasper Degraeuwe" userId="27bed195-a46e-430a-89e8-7739ff05d0f2" providerId="ADAL" clId="{AB59D04A-CB8D-498E-80AA-542F04060256}" dt="2022-07-15T09:33:04.527" v="8905"/>
          <ac:picMkLst>
            <pc:docMk/>
            <pc:sldMk cId="3494465243" sldId="272"/>
            <ac:picMk id="4" creationId="{3C9E7CC0-9B2B-3220-4BC9-D6B6B88197E6}"/>
          </ac:picMkLst>
        </pc:picChg>
        <pc:picChg chg="add mod">
          <ac:chgData name="Jasper Degraeuwe" userId="27bed195-a46e-430a-89e8-7739ff05d0f2" providerId="ADAL" clId="{AB59D04A-CB8D-498E-80AA-542F04060256}" dt="2022-07-15T09:38:52.606" v="8907"/>
          <ac:picMkLst>
            <pc:docMk/>
            <pc:sldMk cId="3494465243" sldId="272"/>
            <ac:picMk id="5" creationId="{6C7F8CD0-F2A4-90D1-B3C8-3C01A35175AF}"/>
          </ac:picMkLst>
        </pc:picChg>
      </pc:sldChg>
      <pc:sldChg chg="addSp delSp modSp modTransition modAnim modNotesTx">
        <pc:chgData name="Jasper Degraeuwe" userId="27bed195-a46e-430a-89e8-7739ff05d0f2" providerId="ADAL" clId="{AB59D04A-CB8D-498E-80AA-542F04060256}" dt="2022-07-15T10:21:33.921" v="9493"/>
        <pc:sldMkLst>
          <pc:docMk/>
          <pc:sldMk cId="4010937709" sldId="273"/>
        </pc:sldMkLst>
        <pc:picChg chg="add del mod">
          <ac:chgData name="Jasper Degraeuwe" userId="27bed195-a46e-430a-89e8-7739ff05d0f2" providerId="ADAL" clId="{AB59D04A-CB8D-498E-80AA-542F04060256}" dt="2022-07-15T10:08:44.015" v="9023"/>
          <ac:picMkLst>
            <pc:docMk/>
            <pc:sldMk cId="4010937709" sldId="273"/>
            <ac:picMk id="2" creationId="{FEDD223E-92F0-EC75-23A9-235841E13F85}"/>
          </ac:picMkLst>
        </pc:picChg>
        <pc:picChg chg="add mod">
          <ac:chgData name="Jasper Degraeuwe" userId="27bed195-a46e-430a-89e8-7739ff05d0f2" providerId="ADAL" clId="{AB59D04A-CB8D-498E-80AA-542F04060256}" dt="2022-07-15T10:21:33.921" v="9493"/>
          <ac:picMkLst>
            <pc:docMk/>
            <pc:sldMk cId="4010937709" sldId="273"/>
            <ac:picMk id="4" creationId="{EB4EA403-DE29-FCF9-9114-AD7BEFA9FC17}"/>
          </ac:picMkLst>
        </pc:picChg>
      </pc:sldChg>
      <pc:sldChg chg="addSp delSp modSp ord modTransition modAnim modNotesTx">
        <pc:chgData name="Jasper Degraeuwe" userId="27bed195-a46e-430a-89e8-7739ff05d0f2" providerId="ADAL" clId="{AB59D04A-CB8D-498E-80AA-542F04060256}" dt="2022-07-15T10:26:51.622" v="9507"/>
        <pc:sldMkLst>
          <pc:docMk/>
          <pc:sldMk cId="4189790253" sldId="278"/>
        </pc:sldMkLst>
        <pc:picChg chg="add del mod">
          <ac:chgData name="Jasper Degraeuwe" userId="27bed195-a46e-430a-89e8-7739ff05d0f2" providerId="ADAL" clId="{AB59D04A-CB8D-498E-80AA-542F04060256}" dt="2022-07-15T10:22:09.593" v="9501"/>
          <ac:picMkLst>
            <pc:docMk/>
            <pc:sldMk cId="4189790253" sldId="278"/>
            <ac:picMk id="2" creationId="{ECE62CD6-0D0A-2FDF-BE13-55BFFB1D1504}"/>
          </ac:picMkLst>
        </pc:picChg>
        <pc:picChg chg="add mod">
          <ac:chgData name="Jasper Degraeuwe" userId="27bed195-a46e-430a-89e8-7739ff05d0f2" providerId="ADAL" clId="{AB59D04A-CB8D-498E-80AA-542F04060256}" dt="2022-07-15T10:26:51.622" v="9507"/>
          <ac:picMkLst>
            <pc:docMk/>
            <pc:sldMk cId="4189790253" sldId="278"/>
            <ac:picMk id="3" creationId="{C6C92F78-8E4C-6705-4200-61E5E6F9C299}"/>
          </ac:picMkLst>
        </pc:picChg>
      </pc:sldChg>
      <pc:sldChg chg="addSp delSp modSp modTransition modAnim modNotesTx">
        <pc:chgData name="Jasper Degraeuwe" userId="27bed195-a46e-430a-89e8-7739ff05d0f2" providerId="ADAL" clId="{AB59D04A-CB8D-498E-80AA-542F04060256}" dt="2022-07-15T09:26:13.811" v="8899"/>
        <pc:sldMkLst>
          <pc:docMk/>
          <pc:sldMk cId="2796158714" sldId="279"/>
        </pc:sldMkLst>
        <pc:picChg chg="add del mod">
          <ac:chgData name="Jasper Degraeuwe" userId="27bed195-a46e-430a-89e8-7739ff05d0f2" providerId="ADAL" clId="{AB59D04A-CB8D-498E-80AA-542F04060256}" dt="2022-07-15T09:22:28.675" v="8898"/>
          <ac:picMkLst>
            <pc:docMk/>
            <pc:sldMk cId="2796158714" sldId="279"/>
            <ac:picMk id="2" creationId="{23F27663-35E3-0CFB-0F14-AB46D8FBC3E0}"/>
          </ac:picMkLst>
        </pc:picChg>
        <pc:picChg chg="add mod">
          <ac:chgData name="Jasper Degraeuwe" userId="27bed195-a46e-430a-89e8-7739ff05d0f2" providerId="ADAL" clId="{AB59D04A-CB8D-498E-80AA-542F04060256}" dt="2022-07-15T09:26:13.811" v="8899"/>
          <ac:picMkLst>
            <pc:docMk/>
            <pc:sldMk cId="2796158714" sldId="279"/>
            <ac:picMk id="4" creationId="{C0FBEED4-AD9E-4547-9DD5-9714B15ADF01}"/>
          </ac:picMkLst>
        </pc:picChg>
      </pc:sldChg>
      <pc:sldChg chg="addSp modSp modTransition">
        <pc:chgData name="Jasper Degraeuwe" userId="27bed195-a46e-430a-89e8-7739ff05d0f2" providerId="ADAL" clId="{AB59D04A-CB8D-498E-80AA-542F04060256}" dt="2022-07-15T09:38:52.606" v="8907"/>
        <pc:sldMkLst>
          <pc:docMk/>
          <pc:sldMk cId="1020598984" sldId="280"/>
        </pc:sldMkLst>
        <pc:picChg chg="add mod">
          <ac:chgData name="Jasper Degraeuwe" userId="27bed195-a46e-430a-89e8-7739ff05d0f2" providerId="ADAL" clId="{AB59D04A-CB8D-498E-80AA-542F04060256}" dt="2022-07-15T09:38:52.606" v="8907"/>
          <ac:picMkLst>
            <pc:docMk/>
            <pc:sldMk cId="1020598984" sldId="280"/>
            <ac:picMk id="2" creationId="{D81304CD-31F3-4C67-F7DA-CECE58E8E5E9}"/>
          </ac:picMkLst>
        </pc:picChg>
      </pc:sldChg>
      <pc:sldChg chg="addSp delSp modSp modTransition modAnim">
        <pc:chgData name="Jasper Degraeuwe" userId="27bed195-a46e-430a-89e8-7739ff05d0f2" providerId="ADAL" clId="{AB59D04A-CB8D-498E-80AA-542F04060256}" dt="2022-07-15T09:26:13.811" v="8899"/>
        <pc:sldMkLst>
          <pc:docMk/>
          <pc:sldMk cId="2293014617" sldId="282"/>
        </pc:sldMkLst>
        <pc:picChg chg="add del mod">
          <ac:chgData name="Jasper Degraeuwe" userId="27bed195-a46e-430a-89e8-7739ff05d0f2" providerId="ADAL" clId="{AB59D04A-CB8D-498E-80AA-542F04060256}" dt="2022-07-15T09:22:28.675" v="8898"/>
          <ac:picMkLst>
            <pc:docMk/>
            <pc:sldMk cId="2293014617" sldId="282"/>
            <ac:picMk id="2" creationId="{BF61192D-B947-CA37-D88E-9BF2C57AB603}"/>
          </ac:picMkLst>
        </pc:picChg>
        <pc:picChg chg="add mod">
          <ac:chgData name="Jasper Degraeuwe" userId="27bed195-a46e-430a-89e8-7739ff05d0f2" providerId="ADAL" clId="{AB59D04A-CB8D-498E-80AA-542F04060256}" dt="2022-07-15T09:26:13.811" v="8899"/>
          <ac:picMkLst>
            <pc:docMk/>
            <pc:sldMk cId="2293014617" sldId="282"/>
            <ac:picMk id="3" creationId="{6BD07136-C72B-30AB-DCA3-A184A45A5071}"/>
          </ac:picMkLst>
        </pc:picChg>
      </pc:sldChg>
      <pc:sldChg chg="addSp delSp modSp modTransition modAnim modNotesTx">
        <pc:chgData name="Jasper Degraeuwe" userId="27bed195-a46e-430a-89e8-7739ff05d0f2" providerId="ADAL" clId="{AB59D04A-CB8D-498E-80AA-542F04060256}" dt="2022-07-15T09:26:13.811" v="8899"/>
        <pc:sldMkLst>
          <pc:docMk/>
          <pc:sldMk cId="714978021" sldId="283"/>
        </pc:sldMkLst>
        <pc:picChg chg="add del mod">
          <ac:chgData name="Jasper Degraeuwe" userId="27bed195-a46e-430a-89e8-7739ff05d0f2" providerId="ADAL" clId="{AB59D04A-CB8D-498E-80AA-542F04060256}" dt="2022-07-15T09:22:28.675" v="8898"/>
          <ac:picMkLst>
            <pc:docMk/>
            <pc:sldMk cId="714978021" sldId="283"/>
            <ac:picMk id="2" creationId="{FEA074C4-29FF-546A-3F6E-138009A51F0D}"/>
          </ac:picMkLst>
        </pc:picChg>
        <pc:picChg chg="add mod">
          <ac:chgData name="Jasper Degraeuwe" userId="27bed195-a46e-430a-89e8-7739ff05d0f2" providerId="ADAL" clId="{AB59D04A-CB8D-498E-80AA-542F04060256}" dt="2022-07-15T09:26:13.811" v="8899"/>
          <ac:picMkLst>
            <pc:docMk/>
            <pc:sldMk cId="714978021" sldId="283"/>
            <ac:picMk id="4" creationId="{20CED74D-C25D-89C6-70A4-9B51F0F9EAAD}"/>
          </ac:picMkLst>
        </pc:picChg>
      </pc:sldChg>
      <pc:sldChg chg="addSp delSp modSp modTransition modAnim modNotesTx">
        <pc:chgData name="Jasper Degraeuwe" userId="27bed195-a46e-430a-89e8-7739ff05d0f2" providerId="ADAL" clId="{AB59D04A-CB8D-498E-80AA-542F04060256}" dt="2022-07-15T09:26:13.811" v="8899"/>
        <pc:sldMkLst>
          <pc:docMk/>
          <pc:sldMk cId="3575218647" sldId="285"/>
        </pc:sldMkLst>
        <pc:picChg chg="add del mod">
          <ac:chgData name="Jasper Degraeuwe" userId="27bed195-a46e-430a-89e8-7739ff05d0f2" providerId="ADAL" clId="{AB59D04A-CB8D-498E-80AA-542F04060256}" dt="2022-07-15T09:22:28.675" v="8898"/>
          <ac:picMkLst>
            <pc:docMk/>
            <pc:sldMk cId="3575218647" sldId="285"/>
            <ac:picMk id="2" creationId="{AF2DE53F-E2C3-2F61-1EEC-29DF0B5C80F1}"/>
          </ac:picMkLst>
        </pc:picChg>
        <pc:picChg chg="add mod">
          <ac:chgData name="Jasper Degraeuwe" userId="27bed195-a46e-430a-89e8-7739ff05d0f2" providerId="ADAL" clId="{AB59D04A-CB8D-498E-80AA-542F04060256}" dt="2022-07-15T09:26:13.811" v="8899"/>
          <ac:picMkLst>
            <pc:docMk/>
            <pc:sldMk cId="3575218647" sldId="285"/>
            <ac:picMk id="3" creationId="{4B1BA580-990D-D391-BC18-182A0730F562}"/>
          </ac:picMkLst>
        </pc:picChg>
      </pc:sldChg>
      <pc:sldChg chg="addSp modSp modTransition">
        <pc:chgData name="Jasper Degraeuwe" userId="27bed195-a46e-430a-89e8-7739ff05d0f2" providerId="ADAL" clId="{AB59D04A-CB8D-498E-80AA-542F04060256}" dt="2022-07-15T09:38:52.606" v="8907"/>
        <pc:sldMkLst>
          <pc:docMk/>
          <pc:sldMk cId="3406314719" sldId="286"/>
        </pc:sldMkLst>
        <pc:picChg chg="add mod">
          <ac:chgData name="Jasper Degraeuwe" userId="27bed195-a46e-430a-89e8-7739ff05d0f2" providerId="ADAL" clId="{AB59D04A-CB8D-498E-80AA-542F04060256}" dt="2022-07-15T09:38:52.606" v="8907"/>
          <ac:picMkLst>
            <pc:docMk/>
            <pc:sldMk cId="3406314719" sldId="286"/>
            <ac:picMk id="2" creationId="{1679DC05-2C4A-E469-BA62-F482A7D53C40}"/>
          </ac:picMkLst>
        </pc:picChg>
      </pc:sldChg>
      <pc:sldChg chg="addSp modSp modTransition">
        <pc:chgData name="Jasper Degraeuwe" userId="27bed195-a46e-430a-89e8-7739ff05d0f2" providerId="ADAL" clId="{AB59D04A-CB8D-498E-80AA-542F04060256}" dt="2022-07-15T09:38:52.606" v="8907"/>
        <pc:sldMkLst>
          <pc:docMk/>
          <pc:sldMk cId="1141272779" sldId="287"/>
        </pc:sldMkLst>
        <pc:picChg chg="add mod">
          <ac:chgData name="Jasper Degraeuwe" userId="27bed195-a46e-430a-89e8-7739ff05d0f2" providerId="ADAL" clId="{AB59D04A-CB8D-498E-80AA-542F04060256}" dt="2022-07-15T09:38:52.606" v="8907"/>
          <ac:picMkLst>
            <pc:docMk/>
            <pc:sldMk cId="1141272779" sldId="287"/>
            <ac:picMk id="3" creationId="{E13A2F8B-0373-9115-7594-FC82621B5DD9}"/>
          </ac:picMkLst>
        </pc:picChg>
      </pc:sldChg>
      <pc:sldChg chg="addSp modSp modTransition">
        <pc:chgData name="Jasper Degraeuwe" userId="27bed195-a46e-430a-89e8-7739ff05d0f2" providerId="ADAL" clId="{AB59D04A-CB8D-498E-80AA-542F04060256}" dt="2022-07-15T09:38:52.606" v="8907"/>
        <pc:sldMkLst>
          <pc:docMk/>
          <pc:sldMk cId="2185924709" sldId="288"/>
        </pc:sldMkLst>
        <pc:picChg chg="add mod">
          <ac:chgData name="Jasper Degraeuwe" userId="27bed195-a46e-430a-89e8-7739ff05d0f2" providerId="ADAL" clId="{AB59D04A-CB8D-498E-80AA-542F04060256}" dt="2022-07-15T09:38:52.606" v="8907"/>
          <ac:picMkLst>
            <pc:docMk/>
            <pc:sldMk cId="2185924709" sldId="288"/>
            <ac:picMk id="2" creationId="{924778EC-D22E-FEE7-D0FD-B6E95E8CD9D0}"/>
          </ac:picMkLst>
        </pc:picChg>
      </pc:sldChg>
      <pc:sldChg chg="modTransition">
        <pc:chgData name="Jasper Degraeuwe" userId="27bed195-a46e-430a-89e8-7739ff05d0f2" providerId="ADAL" clId="{AB59D04A-CB8D-498E-80AA-542F04060256}" dt="2022-07-15T09:22:28.675" v="8898"/>
        <pc:sldMkLst>
          <pc:docMk/>
          <pc:sldMk cId="1538248249" sldId="289"/>
        </pc:sldMkLst>
      </pc:sldChg>
      <pc:sldChg chg="addSp modSp modTransition">
        <pc:chgData name="Jasper Degraeuwe" userId="27bed195-a46e-430a-89e8-7739ff05d0f2" providerId="ADAL" clId="{AB59D04A-CB8D-498E-80AA-542F04060256}" dt="2022-07-15T09:38:52.606" v="8907"/>
        <pc:sldMkLst>
          <pc:docMk/>
          <pc:sldMk cId="3561027931" sldId="290"/>
        </pc:sldMkLst>
        <pc:picChg chg="add mod">
          <ac:chgData name="Jasper Degraeuwe" userId="27bed195-a46e-430a-89e8-7739ff05d0f2" providerId="ADAL" clId="{AB59D04A-CB8D-498E-80AA-542F04060256}" dt="2022-07-15T09:38:52.606" v="8907"/>
          <ac:picMkLst>
            <pc:docMk/>
            <pc:sldMk cId="3561027931" sldId="290"/>
            <ac:picMk id="2" creationId="{FE89A256-3E9F-1DAA-3169-1209B0464AC3}"/>
          </ac:picMkLst>
        </pc:picChg>
      </pc:sldChg>
      <pc:sldChg chg="modTransition">
        <pc:chgData name="Jasper Degraeuwe" userId="27bed195-a46e-430a-89e8-7739ff05d0f2" providerId="ADAL" clId="{AB59D04A-CB8D-498E-80AA-542F04060256}" dt="2022-07-15T09:22:28.675" v="8898"/>
        <pc:sldMkLst>
          <pc:docMk/>
          <pc:sldMk cId="2201585311" sldId="292"/>
        </pc:sldMkLst>
      </pc:sldChg>
      <pc:sldChg chg="modTransition">
        <pc:chgData name="Jasper Degraeuwe" userId="27bed195-a46e-430a-89e8-7739ff05d0f2" providerId="ADAL" clId="{AB59D04A-CB8D-498E-80AA-542F04060256}" dt="2022-07-15T09:22:28.675" v="8898"/>
        <pc:sldMkLst>
          <pc:docMk/>
          <pc:sldMk cId="2921261940" sldId="293"/>
        </pc:sldMkLst>
      </pc:sldChg>
      <pc:sldChg chg="addSp modSp modTransition modNotesTx">
        <pc:chgData name="Jasper Degraeuwe" userId="27bed195-a46e-430a-89e8-7739ff05d0f2" providerId="ADAL" clId="{AB59D04A-CB8D-498E-80AA-542F04060256}" dt="2022-07-15T09:38:52.606" v="8907"/>
        <pc:sldMkLst>
          <pc:docMk/>
          <pc:sldMk cId="273545839" sldId="294"/>
        </pc:sldMkLst>
        <pc:picChg chg="add mod">
          <ac:chgData name="Jasper Degraeuwe" userId="27bed195-a46e-430a-89e8-7739ff05d0f2" providerId="ADAL" clId="{AB59D04A-CB8D-498E-80AA-542F04060256}" dt="2022-07-15T09:38:52.606" v="8907"/>
          <ac:picMkLst>
            <pc:docMk/>
            <pc:sldMk cId="273545839" sldId="294"/>
            <ac:picMk id="2" creationId="{9AECD1A2-2497-7E6C-A4D0-7310FA399AA7}"/>
          </ac:picMkLst>
        </pc:picChg>
      </pc:sldChg>
      <pc:sldChg chg="addSp modSp modTransition">
        <pc:chgData name="Jasper Degraeuwe" userId="27bed195-a46e-430a-89e8-7739ff05d0f2" providerId="ADAL" clId="{AB59D04A-CB8D-498E-80AA-542F04060256}" dt="2022-07-15T09:38:52.606" v="8907"/>
        <pc:sldMkLst>
          <pc:docMk/>
          <pc:sldMk cId="2487006176" sldId="296"/>
        </pc:sldMkLst>
        <pc:picChg chg="add mod">
          <ac:chgData name="Jasper Degraeuwe" userId="27bed195-a46e-430a-89e8-7739ff05d0f2" providerId="ADAL" clId="{AB59D04A-CB8D-498E-80AA-542F04060256}" dt="2022-07-15T09:38:52.606" v="8907"/>
          <ac:picMkLst>
            <pc:docMk/>
            <pc:sldMk cId="2487006176" sldId="296"/>
            <ac:picMk id="2" creationId="{6204A896-6BDF-97B1-825F-3F96DAD0C69F}"/>
          </ac:picMkLst>
        </pc:picChg>
      </pc:sldChg>
      <pc:sldChg chg="addSp modSp modTransition">
        <pc:chgData name="Jasper Degraeuwe" userId="27bed195-a46e-430a-89e8-7739ff05d0f2" providerId="ADAL" clId="{AB59D04A-CB8D-498E-80AA-542F04060256}" dt="2022-07-15T09:38:52.606" v="8907"/>
        <pc:sldMkLst>
          <pc:docMk/>
          <pc:sldMk cId="1683066980" sldId="297"/>
        </pc:sldMkLst>
        <pc:picChg chg="add mod">
          <ac:chgData name="Jasper Degraeuwe" userId="27bed195-a46e-430a-89e8-7739ff05d0f2" providerId="ADAL" clId="{AB59D04A-CB8D-498E-80AA-542F04060256}" dt="2022-07-15T09:38:52.606" v="8907"/>
          <ac:picMkLst>
            <pc:docMk/>
            <pc:sldMk cId="1683066980" sldId="297"/>
            <ac:picMk id="2" creationId="{F1E1005A-AFE3-6885-9C44-A4DAF01A9FDF}"/>
          </ac:picMkLst>
        </pc:picChg>
      </pc:sldChg>
      <pc:sldChg chg="addSp modSp modTransition modNotesTx">
        <pc:chgData name="Jasper Degraeuwe" userId="27bed195-a46e-430a-89e8-7739ff05d0f2" providerId="ADAL" clId="{AB59D04A-CB8D-498E-80AA-542F04060256}" dt="2022-07-15T09:38:52.606" v="8907"/>
        <pc:sldMkLst>
          <pc:docMk/>
          <pc:sldMk cId="291134074" sldId="298"/>
        </pc:sldMkLst>
        <pc:picChg chg="add mod">
          <ac:chgData name="Jasper Degraeuwe" userId="27bed195-a46e-430a-89e8-7739ff05d0f2" providerId="ADAL" clId="{AB59D04A-CB8D-498E-80AA-542F04060256}" dt="2022-07-15T09:38:52.606" v="8907"/>
          <ac:picMkLst>
            <pc:docMk/>
            <pc:sldMk cId="291134074" sldId="298"/>
            <ac:picMk id="2" creationId="{A20C694F-050C-7377-10CC-65FED543256A}"/>
          </ac:picMkLst>
        </pc:picChg>
      </pc:sldChg>
      <pc:sldChg chg="addSp modSp modTransition">
        <pc:chgData name="Jasper Degraeuwe" userId="27bed195-a46e-430a-89e8-7739ff05d0f2" providerId="ADAL" clId="{AB59D04A-CB8D-498E-80AA-542F04060256}" dt="2022-07-15T09:38:52.606" v="8907"/>
        <pc:sldMkLst>
          <pc:docMk/>
          <pc:sldMk cId="1532301793" sldId="299"/>
        </pc:sldMkLst>
        <pc:picChg chg="add mod">
          <ac:chgData name="Jasper Degraeuwe" userId="27bed195-a46e-430a-89e8-7739ff05d0f2" providerId="ADAL" clId="{AB59D04A-CB8D-498E-80AA-542F04060256}" dt="2022-07-15T09:38:52.606" v="8907"/>
          <ac:picMkLst>
            <pc:docMk/>
            <pc:sldMk cId="1532301793" sldId="299"/>
            <ac:picMk id="2" creationId="{C8BAAA63-C700-8C68-C436-020F6050C94D}"/>
          </ac:picMkLst>
        </pc:picChg>
      </pc:sldChg>
      <pc:sldChg chg="addSp modSp modTransition">
        <pc:chgData name="Jasper Degraeuwe" userId="27bed195-a46e-430a-89e8-7739ff05d0f2" providerId="ADAL" clId="{AB59D04A-CB8D-498E-80AA-542F04060256}" dt="2022-07-15T09:38:52.606" v="8907"/>
        <pc:sldMkLst>
          <pc:docMk/>
          <pc:sldMk cId="3216518067" sldId="300"/>
        </pc:sldMkLst>
        <pc:picChg chg="add mod">
          <ac:chgData name="Jasper Degraeuwe" userId="27bed195-a46e-430a-89e8-7739ff05d0f2" providerId="ADAL" clId="{AB59D04A-CB8D-498E-80AA-542F04060256}" dt="2022-07-15T09:38:52.606" v="8907"/>
          <ac:picMkLst>
            <pc:docMk/>
            <pc:sldMk cId="3216518067" sldId="300"/>
            <ac:picMk id="2" creationId="{FB702DE0-089A-F9DE-7BD7-5B28E9CCE4E6}"/>
          </ac:picMkLst>
        </pc:picChg>
      </pc:sldChg>
      <pc:sldChg chg="addSp delSp modSp mod modTransition modAnim modNotesTx">
        <pc:chgData name="Jasper Degraeuwe" userId="27bed195-a46e-430a-89e8-7739ff05d0f2" providerId="ADAL" clId="{AB59D04A-CB8D-498E-80AA-542F04060256}" dt="2022-07-15T10:21:33.921" v="9493"/>
        <pc:sldMkLst>
          <pc:docMk/>
          <pc:sldMk cId="91903808" sldId="301"/>
        </pc:sldMkLst>
        <pc:graphicFrameChg chg="modGraphic">
          <ac:chgData name="Jasper Degraeuwe" userId="27bed195-a46e-430a-89e8-7739ff05d0f2" providerId="ADAL" clId="{AB59D04A-CB8D-498E-80AA-542F04060256}" dt="2022-07-14T17:15:51.123" v="2068" actId="6549"/>
          <ac:graphicFrameMkLst>
            <pc:docMk/>
            <pc:sldMk cId="91903808" sldId="301"/>
            <ac:graphicFrameMk id="2" creationId="{7627A339-05D2-42CC-BE80-A9C489B348C7}"/>
          </ac:graphicFrameMkLst>
        </pc:graphicFrameChg>
        <pc:picChg chg="add del mod">
          <ac:chgData name="Jasper Degraeuwe" userId="27bed195-a46e-430a-89e8-7739ff05d0f2" providerId="ADAL" clId="{AB59D04A-CB8D-498E-80AA-542F04060256}" dt="2022-07-15T10:16:03.616" v="9480"/>
          <ac:picMkLst>
            <pc:docMk/>
            <pc:sldMk cId="91903808" sldId="301"/>
            <ac:picMk id="3" creationId="{520BA60F-B0E8-C711-D968-6DBA13F30563}"/>
          </ac:picMkLst>
        </pc:picChg>
        <pc:picChg chg="add mod">
          <ac:chgData name="Jasper Degraeuwe" userId="27bed195-a46e-430a-89e8-7739ff05d0f2" providerId="ADAL" clId="{AB59D04A-CB8D-498E-80AA-542F04060256}" dt="2022-07-15T10:21:33.921" v="9493"/>
          <ac:picMkLst>
            <pc:docMk/>
            <pc:sldMk cId="91903808" sldId="301"/>
            <ac:picMk id="4" creationId="{237722B8-9AA9-91E5-6DBD-B0369C6CB0A3}"/>
          </ac:picMkLst>
        </pc:picChg>
      </pc:sldChg>
      <pc:sldChg chg="addSp delSp modSp mod modTransition modAnim modNotesTx">
        <pc:chgData name="Jasper Degraeuwe" userId="27bed195-a46e-430a-89e8-7739ff05d0f2" providerId="ADAL" clId="{AB59D04A-CB8D-498E-80AA-542F04060256}" dt="2022-07-15T10:21:33.921" v="9493"/>
        <pc:sldMkLst>
          <pc:docMk/>
          <pc:sldMk cId="3971359865" sldId="302"/>
        </pc:sldMkLst>
        <pc:spChg chg="mod">
          <ac:chgData name="Jasper Degraeuwe" userId="27bed195-a46e-430a-89e8-7739ff05d0f2" providerId="ADAL" clId="{AB59D04A-CB8D-498E-80AA-542F04060256}" dt="2022-07-14T17:10:32.346" v="2042" actId="20577"/>
          <ac:spMkLst>
            <pc:docMk/>
            <pc:sldMk cId="3971359865" sldId="302"/>
            <ac:spMk id="3" creationId="{00000000-0000-0000-0000-000000000000}"/>
          </ac:spMkLst>
        </pc:spChg>
        <pc:picChg chg="add del mod">
          <ac:chgData name="Jasper Degraeuwe" userId="27bed195-a46e-430a-89e8-7739ff05d0f2" providerId="ADAL" clId="{AB59D04A-CB8D-498E-80AA-542F04060256}" dt="2022-07-15T10:15:54.752" v="9478"/>
          <ac:picMkLst>
            <pc:docMk/>
            <pc:sldMk cId="3971359865" sldId="302"/>
            <ac:picMk id="2" creationId="{3C777897-6416-B0F9-0790-47BB2FEEBB18}"/>
          </ac:picMkLst>
        </pc:picChg>
        <pc:picChg chg="add mod">
          <ac:chgData name="Jasper Degraeuwe" userId="27bed195-a46e-430a-89e8-7739ff05d0f2" providerId="ADAL" clId="{AB59D04A-CB8D-498E-80AA-542F04060256}" dt="2022-07-15T10:21:33.921" v="9493"/>
          <ac:picMkLst>
            <pc:docMk/>
            <pc:sldMk cId="3971359865" sldId="302"/>
            <ac:picMk id="4" creationId="{8B4268CB-F7C5-C509-65C5-0B86AB4E39D8}"/>
          </ac:picMkLst>
        </pc:picChg>
      </pc:sldChg>
      <pc:sldChg chg="addSp delSp modSp modTransition modAnim modNotesTx">
        <pc:chgData name="Jasper Degraeuwe" userId="27bed195-a46e-430a-89e8-7739ff05d0f2" providerId="ADAL" clId="{AB59D04A-CB8D-498E-80AA-542F04060256}" dt="2022-07-15T09:40:50.776" v="8912"/>
        <pc:sldMkLst>
          <pc:docMk/>
          <pc:sldMk cId="628436418" sldId="303"/>
        </pc:sldMkLst>
        <pc:picChg chg="add del mod">
          <ac:chgData name="Jasper Degraeuwe" userId="27bed195-a46e-430a-89e8-7739ff05d0f2" providerId="ADAL" clId="{AB59D04A-CB8D-498E-80AA-542F04060256}" dt="2022-07-15T09:39:31.821" v="8910"/>
          <ac:picMkLst>
            <pc:docMk/>
            <pc:sldMk cId="628436418" sldId="303"/>
            <ac:picMk id="2" creationId="{ADCA0FE6-87E1-8DF8-FE75-FC39E544C764}"/>
          </ac:picMkLst>
        </pc:picChg>
        <pc:picChg chg="add mod">
          <ac:chgData name="Jasper Degraeuwe" userId="27bed195-a46e-430a-89e8-7739ff05d0f2" providerId="ADAL" clId="{AB59D04A-CB8D-498E-80AA-542F04060256}" dt="2022-07-15T09:40:50.776" v="8912"/>
          <ac:picMkLst>
            <pc:docMk/>
            <pc:sldMk cId="628436418" sldId="303"/>
            <ac:picMk id="3" creationId="{D2C60C3A-90B5-D078-422E-E9C36B04A357}"/>
          </ac:picMkLst>
        </pc:picChg>
      </pc:sldChg>
      <pc:sldChg chg="addSp delSp modSp modTransition modAnim modNotesTx">
        <pc:chgData name="Jasper Degraeuwe" userId="27bed195-a46e-430a-89e8-7739ff05d0f2" providerId="ADAL" clId="{AB59D04A-CB8D-498E-80AA-542F04060256}" dt="2022-07-15T09:43:50.480" v="8915"/>
        <pc:sldMkLst>
          <pc:docMk/>
          <pc:sldMk cId="3584402657" sldId="304"/>
        </pc:sldMkLst>
        <pc:picChg chg="add del mod">
          <ac:chgData name="Jasper Degraeuwe" userId="27bed195-a46e-430a-89e8-7739ff05d0f2" providerId="ADAL" clId="{AB59D04A-CB8D-498E-80AA-542F04060256}" dt="2022-07-15T09:41:08.508" v="8914"/>
          <ac:picMkLst>
            <pc:docMk/>
            <pc:sldMk cId="3584402657" sldId="304"/>
            <ac:picMk id="2" creationId="{7DA4C606-2535-0A00-E539-A3BAAB0D285E}"/>
          </ac:picMkLst>
        </pc:picChg>
        <pc:picChg chg="add mod">
          <ac:chgData name="Jasper Degraeuwe" userId="27bed195-a46e-430a-89e8-7739ff05d0f2" providerId="ADAL" clId="{AB59D04A-CB8D-498E-80AA-542F04060256}" dt="2022-07-15T09:43:50.480" v="8915"/>
          <ac:picMkLst>
            <pc:docMk/>
            <pc:sldMk cId="3584402657" sldId="304"/>
            <ac:picMk id="3" creationId="{280F1362-DC31-D77F-63F2-7140336DA36D}"/>
          </ac:picMkLst>
        </pc:picChg>
      </pc:sldChg>
      <pc:sldChg chg="addSp modSp modTransition modNotesTx">
        <pc:chgData name="Jasper Degraeuwe" userId="27bed195-a46e-430a-89e8-7739ff05d0f2" providerId="ADAL" clId="{AB59D04A-CB8D-498E-80AA-542F04060256}" dt="2022-07-15T09:43:50.480" v="8915"/>
        <pc:sldMkLst>
          <pc:docMk/>
          <pc:sldMk cId="4215314223" sldId="305"/>
        </pc:sldMkLst>
        <pc:picChg chg="add mod">
          <ac:chgData name="Jasper Degraeuwe" userId="27bed195-a46e-430a-89e8-7739ff05d0f2" providerId="ADAL" clId="{AB59D04A-CB8D-498E-80AA-542F04060256}" dt="2022-07-15T09:43:50.480" v="8915"/>
          <ac:picMkLst>
            <pc:docMk/>
            <pc:sldMk cId="4215314223" sldId="305"/>
            <ac:picMk id="2" creationId="{ED28F06F-C722-E2D5-5DF7-6CD115B652D7}"/>
          </ac:picMkLst>
        </pc:picChg>
      </pc:sldChg>
      <pc:sldChg chg="addSp delSp modSp modTransition modAnim">
        <pc:chgData name="Jasper Degraeuwe" userId="27bed195-a46e-430a-89e8-7739ff05d0f2" providerId="ADAL" clId="{AB59D04A-CB8D-498E-80AA-542F04060256}" dt="2022-07-15T09:43:50.480" v="8915"/>
        <pc:sldMkLst>
          <pc:docMk/>
          <pc:sldMk cId="2879276033" sldId="308"/>
        </pc:sldMkLst>
        <pc:picChg chg="add del mod">
          <ac:chgData name="Jasper Degraeuwe" userId="27bed195-a46e-430a-89e8-7739ff05d0f2" providerId="ADAL" clId="{AB59D04A-CB8D-498E-80AA-542F04060256}" dt="2022-07-15T09:40:54.193" v="8913"/>
          <ac:picMkLst>
            <pc:docMk/>
            <pc:sldMk cId="2879276033" sldId="308"/>
            <ac:picMk id="2" creationId="{83E44C75-45A8-8911-7C20-6201F0E40062}"/>
          </ac:picMkLst>
        </pc:picChg>
        <pc:picChg chg="add mod">
          <ac:chgData name="Jasper Degraeuwe" userId="27bed195-a46e-430a-89e8-7739ff05d0f2" providerId="ADAL" clId="{AB59D04A-CB8D-498E-80AA-542F04060256}" dt="2022-07-15T09:43:50.480" v="8915"/>
          <ac:picMkLst>
            <pc:docMk/>
            <pc:sldMk cId="2879276033" sldId="308"/>
            <ac:picMk id="3" creationId="{6D88D85F-E520-D639-8266-AD7FB13F1DBD}"/>
          </ac:picMkLst>
        </pc:picChg>
      </pc:sldChg>
      <pc:sldChg chg="addSp modSp modTransition modNotesTx">
        <pc:chgData name="Jasper Degraeuwe" userId="27bed195-a46e-430a-89e8-7739ff05d0f2" providerId="ADAL" clId="{AB59D04A-CB8D-498E-80AA-542F04060256}" dt="2022-07-15T09:43:50.480" v="8915"/>
        <pc:sldMkLst>
          <pc:docMk/>
          <pc:sldMk cId="464761576" sldId="309"/>
        </pc:sldMkLst>
        <pc:picChg chg="add mod">
          <ac:chgData name="Jasper Degraeuwe" userId="27bed195-a46e-430a-89e8-7739ff05d0f2" providerId="ADAL" clId="{AB59D04A-CB8D-498E-80AA-542F04060256}" dt="2022-07-15T09:43:50.480" v="8915"/>
          <ac:picMkLst>
            <pc:docMk/>
            <pc:sldMk cId="464761576" sldId="309"/>
            <ac:picMk id="2" creationId="{34675C2A-72CF-EE67-0317-4524A9621023}"/>
          </ac:picMkLst>
        </pc:picChg>
      </pc:sldChg>
      <pc:sldChg chg="addSp delSp modSp mod modTransition modAnim modNotesTx">
        <pc:chgData name="Jasper Degraeuwe" userId="27bed195-a46e-430a-89e8-7739ff05d0f2" providerId="ADAL" clId="{AB59D04A-CB8D-498E-80AA-542F04060256}" dt="2022-07-15T10:26:51.622" v="9507"/>
        <pc:sldMkLst>
          <pc:docMk/>
          <pc:sldMk cId="404585139" sldId="312"/>
        </pc:sldMkLst>
        <pc:spChg chg="mod">
          <ac:chgData name="Jasper Degraeuwe" userId="27bed195-a46e-430a-89e8-7739ff05d0f2" providerId="ADAL" clId="{AB59D04A-CB8D-498E-80AA-542F04060256}" dt="2022-07-14T20:34:16.037" v="5044" actId="27636"/>
          <ac:spMkLst>
            <pc:docMk/>
            <pc:sldMk cId="404585139" sldId="312"/>
            <ac:spMk id="3" creationId="{00000000-0000-0000-0000-000000000000}"/>
          </ac:spMkLst>
        </pc:spChg>
        <pc:spChg chg="mod">
          <ac:chgData name="Jasper Degraeuwe" userId="27bed195-a46e-430a-89e8-7739ff05d0f2" providerId="ADAL" clId="{AB59D04A-CB8D-498E-80AA-542F04060256}" dt="2022-07-14T18:09:30.850" v="4408" actId="20577"/>
          <ac:spMkLst>
            <pc:docMk/>
            <pc:sldMk cId="404585139" sldId="312"/>
            <ac:spMk id="7" creationId="{00000000-0000-0000-0000-000000000000}"/>
          </ac:spMkLst>
        </pc:spChg>
        <pc:picChg chg="add del mod">
          <ac:chgData name="Jasper Degraeuwe" userId="27bed195-a46e-430a-89e8-7739ff05d0f2" providerId="ADAL" clId="{AB59D04A-CB8D-498E-80AA-542F04060256}" dt="2022-07-15T09:59:00.072" v="8926"/>
          <ac:picMkLst>
            <pc:docMk/>
            <pc:sldMk cId="404585139" sldId="312"/>
            <ac:picMk id="2" creationId="{86F73144-10C7-1D44-15AA-FEFF58556238}"/>
          </ac:picMkLst>
        </pc:picChg>
        <pc:picChg chg="add del mod">
          <ac:chgData name="Jasper Degraeuwe" userId="27bed195-a46e-430a-89e8-7739ff05d0f2" providerId="ADAL" clId="{AB59D04A-CB8D-498E-80AA-542F04060256}" dt="2022-07-15T09:59:20.892" v="8928"/>
          <ac:picMkLst>
            <pc:docMk/>
            <pc:sldMk cId="404585139" sldId="312"/>
            <ac:picMk id="4" creationId="{2EEC32ED-1841-D527-E0EE-2E388BBCF326}"/>
          </ac:picMkLst>
        </pc:picChg>
        <pc:picChg chg="add del mod">
          <ac:chgData name="Jasper Degraeuwe" userId="27bed195-a46e-430a-89e8-7739ff05d0f2" providerId="ADAL" clId="{AB59D04A-CB8D-498E-80AA-542F04060256}" dt="2022-07-15T10:16:31.391" v="9486"/>
          <ac:picMkLst>
            <pc:docMk/>
            <pc:sldMk cId="404585139" sldId="312"/>
            <ac:picMk id="5" creationId="{EF907175-E759-82DB-02C7-33856729CBFD}"/>
          </ac:picMkLst>
        </pc:picChg>
        <pc:picChg chg="add del mod">
          <ac:chgData name="Jasper Degraeuwe" userId="27bed195-a46e-430a-89e8-7739ff05d0f2" providerId="ADAL" clId="{AB59D04A-CB8D-498E-80AA-542F04060256}" dt="2022-07-15T10:21:36.547" v="9494"/>
          <ac:picMkLst>
            <pc:docMk/>
            <pc:sldMk cId="404585139" sldId="312"/>
            <ac:picMk id="6" creationId="{F3F28BD0-B8E7-B42A-99CF-CD7C533EFACE}"/>
          </ac:picMkLst>
        </pc:picChg>
        <pc:picChg chg="add mod">
          <ac:chgData name="Jasper Degraeuwe" userId="27bed195-a46e-430a-89e8-7739ff05d0f2" providerId="ADAL" clId="{AB59D04A-CB8D-498E-80AA-542F04060256}" dt="2022-07-15T10:26:51.622" v="9507"/>
          <ac:picMkLst>
            <pc:docMk/>
            <pc:sldMk cId="404585139" sldId="312"/>
            <ac:picMk id="9" creationId="{84DE1B44-3C96-737C-7D2C-9E121FDC5606}"/>
          </ac:picMkLst>
        </pc:picChg>
      </pc:sldChg>
      <pc:sldChg chg="addSp delSp modSp mod ord modTransition delAnim modAnim modNotesTx">
        <pc:chgData name="Jasper Degraeuwe" userId="27bed195-a46e-430a-89e8-7739ff05d0f2" providerId="ADAL" clId="{AB59D04A-CB8D-498E-80AA-542F04060256}" dt="2022-07-15T10:26:51.622" v="9507"/>
        <pc:sldMkLst>
          <pc:docMk/>
          <pc:sldMk cId="1079809344" sldId="313"/>
        </pc:sldMkLst>
        <pc:spChg chg="mod">
          <ac:chgData name="Jasper Degraeuwe" userId="27bed195-a46e-430a-89e8-7739ff05d0f2" providerId="ADAL" clId="{AB59D04A-CB8D-498E-80AA-542F04060256}" dt="2022-07-14T18:11:58.495" v="4611" actId="1076"/>
          <ac:spMkLst>
            <pc:docMk/>
            <pc:sldMk cId="1079809344" sldId="313"/>
            <ac:spMk id="3" creationId="{00000000-0000-0000-0000-000000000000}"/>
          </ac:spMkLst>
        </pc:spChg>
        <pc:spChg chg="del mod">
          <ac:chgData name="Jasper Degraeuwe" userId="27bed195-a46e-430a-89e8-7739ff05d0f2" providerId="ADAL" clId="{AB59D04A-CB8D-498E-80AA-542F04060256}" dt="2022-07-14T20:41:53.573" v="5775" actId="478"/>
          <ac:spMkLst>
            <pc:docMk/>
            <pc:sldMk cId="1079809344" sldId="313"/>
            <ac:spMk id="5" creationId="{C7437433-D477-4587-A6C9-CFCE26A63A9F}"/>
          </ac:spMkLst>
        </pc:spChg>
        <pc:spChg chg="add mod">
          <ac:chgData name="Jasper Degraeuwe" userId="27bed195-a46e-430a-89e8-7739ff05d0f2" providerId="ADAL" clId="{AB59D04A-CB8D-498E-80AA-542F04060256}" dt="2022-07-14T18:11:52.881" v="4609" actId="571"/>
          <ac:spMkLst>
            <pc:docMk/>
            <pc:sldMk cId="1079809344" sldId="313"/>
            <ac:spMk id="6" creationId="{512232FD-2867-7807-6DDF-020173820215}"/>
          </ac:spMkLst>
        </pc:spChg>
        <pc:spChg chg="mod">
          <ac:chgData name="Jasper Degraeuwe" userId="27bed195-a46e-430a-89e8-7739ff05d0f2" providerId="ADAL" clId="{AB59D04A-CB8D-498E-80AA-542F04060256}" dt="2022-07-15T10:03:41.113" v="8974" actId="6549"/>
          <ac:spMkLst>
            <pc:docMk/>
            <pc:sldMk cId="1079809344" sldId="313"/>
            <ac:spMk id="7" creationId="{00000000-0000-0000-0000-000000000000}"/>
          </ac:spMkLst>
        </pc:spChg>
        <pc:picChg chg="add del mod">
          <ac:chgData name="Jasper Degraeuwe" userId="27bed195-a46e-430a-89e8-7739ff05d0f2" providerId="ADAL" clId="{AB59D04A-CB8D-498E-80AA-542F04060256}" dt="2022-07-15T10:21:47.155" v="9495"/>
          <ac:picMkLst>
            <pc:docMk/>
            <pc:sldMk cId="1079809344" sldId="313"/>
            <ac:picMk id="2" creationId="{3B3031AE-7DA4-D0E4-E9EB-E96462CF902C}"/>
          </ac:picMkLst>
        </pc:picChg>
        <pc:picChg chg="add mod">
          <ac:chgData name="Jasper Degraeuwe" userId="27bed195-a46e-430a-89e8-7739ff05d0f2" providerId="ADAL" clId="{AB59D04A-CB8D-498E-80AA-542F04060256}" dt="2022-07-15T10:26:51.622" v="9507"/>
          <ac:picMkLst>
            <pc:docMk/>
            <pc:sldMk cId="1079809344" sldId="313"/>
            <ac:picMk id="4" creationId="{9578A66A-B399-FA35-D01E-B4C4DA531C2B}"/>
          </ac:picMkLst>
        </pc:picChg>
      </pc:sldChg>
      <pc:sldChg chg="addSp delSp modSp mod ord modTransition modAnim modNotesTx">
        <pc:chgData name="Jasper Degraeuwe" userId="27bed195-a46e-430a-89e8-7739ff05d0f2" providerId="ADAL" clId="{AB59D04A-CB8D-498E-80AA-542F04060256}" dt="2022-07-15T10:26:51.622" v="9507"/>
        <pc:sldMkLst>
          <pc:docMk/>
          <pc:sldMk cId="138055736" sldId="314"/>
        </pc:sldMkLst>
        <pc:spChg chg="del">
          <ac:chgData name="Jasper Degraeuwe" userId="27bed195-a46e-430a-89e8-7739ff05d0f2" providerId="ADAL" clId="{AB59D04A-CB8D-498E-80AA-542F04060256}" dt="2022-07-14T17:49:03.228" v="3057"/>
          <ac:spMkLst>
            <pc:docMk/>
            <pc:sldMk cId="138055736" sldId="314"/>
            <ac:spMk id="3" creationId="{00000000-0000-0000-0000-000000000000}"/>
          </ac:spMkLst>
        </pc:spChg>
        <pc:spChg chg="mod">
          <ac:chgData name="Jasper Degraeuwe" userId="27bed195-a46e-430a-89e8-7739ff05d0f2" providerId="ADAL" clId="{AB59D04A-CB8D-498E-80AA-542F04060256}" dt="2022-07-14T17:43:47.585" v="2987" actId="20577"/>
          <ac:spMkLst>
            <pc:docMk/>
            <pc:sldMk cId="138055736" sldId="314"/>
            <ac:spMk id="7" creationId="{00000000-0000-0000-0000-000000000000}"/>
          </ac:spMkLst>
        </pc:spChg>
        <pc:graphicFrameChg chg="add mod modGraphic">
          <ac:chgData name="Jasper Degraeuwe" userId="27bed195-a46e-430a-89e8-7739ff05d0f2" providerId="ADAL" clId="{AB59D04A-CB8D-498E-80AA-542F04060256}" dt="2022-07-14T17:51:30.391" v="3093" actId="20577"/>
          <ac:graphicFrameMkLst>
            <pc:docMk/>
            <pc:sldMk cId="138055736" sldId="314"/>
            <ac:graphicFrameMk id="5" creationId="{0C02E074-0E3E-F07C-5521-F3BDF929C3A5}"/>
          </ac:graphicFrameMkLst>
        </pc:graphicFrameChg>
        <pc:picChg chg="add del mod">
          <ac:chgData name="Jasper Degraeuwe" userId="27bed195-a46e-430a-89e8-7739ff05d0f2" providerId="ADAL" clId="{AB59D04A-CB8D-498E-80AA-542F04060256}" dt="2022-07-15T10:21:51.101" v="9496"/>
          <ac:picMkLst>
            <pc:docMk/>
            <pc:sldMk cId="138055736" sldId="314"/>
            <ac:picMk id="2" creationId="{4D1602CE-9CE4-7C28-D0FE-2F1D771517E1}"/>
          </ac:picMkLst>
        </pc:picChg>
        <pc:picChg chg="add mod">
          <ac:chgData name="Jasper Degraeuwe" userId="27bed195-a46e-430a-89e8-7739ff05d0f2" providerId="ADAL" clId="{AB59D04A-CB8D-498E-80AA-542F04060256}" dt="2022-07-15T10:26:51.622" v="9507"/>
          <ac:picMkLst>
            <pc:docMk/>
            <pc:sldMk cId="138055736" sldId="314"/>
            <ac:picMk id="3" creationId="{6E46076F-BC57-7920-E4F7-B8B2A4660503}"/>
          </ac:picMkLst>
        </pc:picChg>
      </pc:sldChg>
      <pc:sldChg chg="addSp delSp modSp mod modTransition modAnim modNotesTx">
        <pc:chgData name="Jasper Degraeuwe" userId="27bed195-a46e-430a-89e8-7739ff05d0f2" providerId="ADAL" clId="{AB59D04A-CB8D-498E-80AA-542F04060256}" dt="2022-07-15T10:21:33.921" v="9493"/>
        <pc:sldMkLst>
          <pc:docMk/>
          <pc:sldMk cId="2292229888" sldId="315"/>
        </pc:sldMkLst>
        <pc:graphicFrameChg chg="modGraphic">
          <ac:chgData name="Jasper Degraeuwe" userId="27bed195-a46e-430a-89e8-7739ff05d0f2" providerId="ADAL" clId="{AB59D04A-CB8D-498E-80AA-542F04060256}" dt="2022-07-14T17:15:58.798" v="2069" actId="6549"/>
          <ac:graphicFrameMkLst>
            <pc:docMk/>
            <pc:sldMk cId="2292229888" sldId="315"/>
            <ac:graphicFrameMk id="2" creationId="{7627A339-05D2-42CC-BE80-A9C489B348C7}"/>
          </ac:graphicFrameMkLst>
        </pc:graphicFrameChg>
        <pc:picChg chg="add del mod">
          <ac:chgData name="Jasper Degraeuwe" userId="27bed195-a46e-430a-89e8-7739ff05d0f2" providerId="ADAL" clId="{AB59D04A-CB8D-498E-80AA-542F04060256}" dt="2022-07-15T09:57:08.664" v="8919"/>
          <ac:picMkLst>
            <pc:docMk/>
            <pc:sldMk cId="2292229888" sldId="315"/>
            <ac:picMk id="3" creationId="{67EF24DC-04D1-3E1C-2E29-5C46B421202E}"/>
          </ac:picMkLst>
        </pc:picChg>
        <pc:picChg chg="add del mod">
          <ac:chgData name="Jasper Degraeuwe" userId="27bed195-a46e-430a-89e8-7739ff05d0f2" providerId="ADAL" clId="{AB59D04A-CB8D-498E-80AA-542F04060256}" dt="2022-07-15T10:16:11.911" v="9482"/>
          <ac:picMkLst>
            <pc:docMk/>
            <pc:sldMk cId="2292229888" sldId="315"/>
            <ac:picMk id="4" creationId="{1CB36DBD-9086-ADDE-F828-5BF7D86A3EBD}"/>
          </ac:picMkLst>
        </pc:picChg>
        <pc:picChg chg="add mod">
          <ac:chgData name="Jasper Degraeuwe" userId="27bed195-a46e-430a-89e8-7739ff05d0f2" providerId="ADAL" clId="{AB59D04A-CB8D-498E-80AA-542F04060256}" dt="2022-07-15T10:21:33.921" v="9493"/>
          <ac:picMkLst>
            <pc:docMk/>
            <pc:sldMk cId="2292229888" sldId="315"/>
            <ac:picMk id="5" creationId="{12C7035F-084B-AE74-E11A-3923611343B6}"/>
          </ac:picMkLst>
        </pc:picChg>
      </pc:sldChg>
      <pc:sldChg chg="addSp delSp modSp mod modTransition modAnim modNotesTx">
        <pc:chgData name="Jasper Degraeuwe" userId="27bed195-a46e-430a-89e8-7739ff05d0f2" providerId="ADAL" clId="{AB59D04A-CB8D-498E-80AA-542F04060256}" dt="2022-07-15T10:21:33.921" v="9493"/>
        <pc:sldMkLst>
          <pc:docMk/>
          <pc:sldMk cId="3417009534" sldId="316"/>
        </pc:sldMkLst>
        <pc:graphicFrameChg chg="modGraphic">
          <ac:chgData name="Jasper Degraeuwe" userId="27bed195-a46e-430a-89e8-7739ff05d0f2" providerId="ADAL" clId="{AB59D04A-CB8D-498E-80AA-542F04060256}" dt="2022-07-14T17:16:04.033" v="2070" actId="6549"/>
          <ac:graphicFrameMkLst>
            <pc:docMk/>
            <pc:sldMk cId="3417009534" sldId="316"/>
            <ac:graphicFrameMk id="2" creationId="{7627A339-05D2-42CC-BE80-A9C489B348C7}"/>
          </ac:graphicFrameMkLst>
        </pc:graphicFrameChg>
        <pc:picChg chg="add del mod">
          <ac:chgData name="Jasper Degraeuwe" userId="27bed195-a46e-430a-89e8-7739ff05d0f2" providerId="ADAL" clId="{AB59D04A-CB8D-498E-80AA-542F04060256}" dt="2022-07-15T09:58:02.441" v="8922"/>
          <ac:picMkLst>
            <pc:docMk/>
            <pc:sldMk cId="3417009534" sldId="316"/>
            <ac:picMk id="3" creationId="{82EE0301-F2A5-70F0-7560-275B69FA2AE6}"/>
          </ac:picMkLst>
        </pc:picChg>
        <pc:picChg chg="add del mod">
          <ac:chgData name="Jasper Degraeuwe" userId="27bed195-a46e-430a-89e8-7739ff05d0f2" providerId="ADAL" clId="{AB59D04A-CB8D-498E-80AA-542F04060256}" dt="2022-07-15T09:58:14.225" v="8924"/>
          <ac:picMkLst>
            <pc:docMk/>
            <pc:sldMk cId="3417009534" sldId="316"/>
            <ac:picMk id="4" creationId="{3603F300-FA49-FEC5-E675-99864929B4E1}"/>
          </ac:picMkLst>
        </pc:picChg>
        <pc:picChg chg="add del mod">
          <ac:chgData name="Jasper Degraeuwe" userId="27bed195-a46e-430a-89e8-7739ff05d0f2" providerId="ADAL" clId="{AB59D04A-CB8D-498E-80AA-542F04060256}" dt="2022-07-15T10:16:20.100" v="9484"/>
          <ac:picMkLst>
            <pc:docMk/>
            <pc:sldMk cId="3417009534" sldId="316"/>
            <ac:picMk id="5" creationId="{F05911AF-29C7-8A49-B201-87DA28AA06ED}"/>
          </ac:picMkLst>
        </pc:picChg>
        <pc:picChg chg="add mod">
          <ac:chgData name="Jasper Degraeuwe" userId="27bed195-a46e-430a-89e8-7739ff05d0f2" providerId="ADAL" clId="{AB59D04A-CB8D-498E-80AA-542F04060256}" dt="2022-07-15T10:21:33.921" v="9493"/>
          <ac:picMkLst>
            <pc:docMk/>
            <pc:sldMk cId="3417009534" sldId="316"/>
            <ac:picMk id="6" creationId="{38C7A2E8-2FEE-27BE-5C91-4FF48F2D615C}"/>
          </ac:picMkLst>
        </pc:picChg>
      </pc:sldChg>
      <pc:sldChg chg="addSp delSp modSp mod modTransition setBg modAnim modNotesTx">
        <pc:chgData name="Jasper Degraeuwe" userId="27bed195-a46e-430a-89e8-7739ff05d0f2" providerId="ADAL" clId="{AB59D04A-CB8D-498E-80AA-542F04060256}" dt="2022-07-15T10:21:33.921" v="9493"/>
        <pc:sldMkLst>
          <pc:docMk/>
          <pc:sldMk cId="1052115166" sldId="317"/>
        </pc:sldMkLst>
        <pc:graphicFrameChg chg="mod modGraphic">
          <ac:chgData name="Jasper Degraeuwe" userId="27bed195-a46e-430a-89e8-7739ff05d0f2" providerId="ADAL" clId="{AB59D04A-CB8D-498E-80AA-542F04060256}" dt="2022-07-14T20:16:00.503" v="4660"/>
          <ac:graphicFrameMkLst>
            <pc:docMk/>
            <pc:sldMk cId="1052115166" sldId="317"/>
            <ac:graphicFrameMk id="2" creationId="{7627A339-05D2-42CC-BE80-A9C489B348C7}"/>
          </ac:graphicFrameMkLst>
        </pc:graphicFrameChg>
        <pc:picChg chg="add del mod">
          <ac:chgData name="Jasper Degraeuwe" userId="27bed195-a46e-430a-89e8-7739ff05d0f2" providerId="ADAL" clId="{AB59D04A-CB8D-498E-80AA-542F04060256}" dt="2022-07-15T10:16:07.545" v="9481"/>
          <ac:picMkLst>
            <pc:docMk/>
            <pc:sldMk cId="1052115166" sldId="317"/>
            <ac:picMk id="3" creationId="{35BA675A-71CE-1490-CA33-0DAFAE8ACC5C}"/>
          </ac:picMkLst>
        </pc:picChg>
        <pc:picChg chg="add mod">
          <ac:chgData name="Jasper Degraeuwe" userId="27bed195-a46e-430a-89e8-7739ff05d0f2" providerId="ADAL" clId="{AB59D04A-CB8D-498E-80AA-542F04060256}" dt="2022-07-15T10:21:33.921" v="9493"/>
          <ac:picMkLst>
            <pc:docMk/>
            <pc:sldMk cId="1052115166" sldId="317"/>
            <ac:picMk id="4" creationId="{ED343653-6F83-F7C0-FBFC-9115120FCC99}"/>
          </ac:picMkLst>
        </pc:picChg>
      </pc:sldChg>
      <pc:sldChg chg="addSp delSp modSp mod modTransition modAnim modNotesTx">
        <pc:chgData name="Jasper Degraeuwe" userId="27bed195-a46e-430a-89e8-7739ff05d0f2" providerId="ADAL" clId="{AB59D04A-CB8D-498E-80AA-542F04060256}" dt="2022-07-15T10:21:33.921" v="9493"/>
        <pc:sldMkLst>
          <pc:docMk/>
          <pc:sldMk cId="668137014" sldId="318"/>
        </pc:sldMkLst>
        <pc:graphicFrameChg chg="modGraphic">
          <ac:chgData name="Jasper Degraeuwe" userId="27bed195-a46e-430a-89e8-7739ff05d0f2" providerId="ADAL" clId="{AB59D04A-CB8D-498E-80AA-542F04060256}" dt="2022-07-14T17:24:17.183" v="2100"/>
          <ac:graphicFrameMkLst>
            <pc:docMk/>
            <pc:sldMk cId="668137014" sldId="318"/>
            <ac:graphicFrameMk id="2" creationId="{7627A339-05D2-42CC-BE80-A9C489B348C7}"/>
          </ac:graphicFrameMkLst>
        </pc:graphicFrameChg>
        <pc:picChg chg="add del mod">
          <ac:chgData name="Jasper Degraeuwe" userId="27bed195-a46e-430a-89e8-7739ff05d0f2" providerId="ADAL" clId="{AB59D04A-CB8D-498E-80AA-542F04060256}" dt="2022-07-15T09:57:02.637" v="8918"/>
          <ac:picMkLst>
            <pc:docMk/>
            <pc:sldMk cId="668137014" sldId="318"/>
            <ac:picMk id="3" creationId="{3EFB37E2-6E43-9ADE-279E-2F6CA1E65031}"/>
          </ac:picMkLst>
        </pc:picChg>
        <pc:picChg chg="add del mod">
          <ac:chgData name="Jasper Degraeuwe" userId="27bed195-a46e-430a-89e8-7739ff05d0f2" providerId="ADAL" clId="{AB59D04A-CB8D-498E-80AA-542F04060256}" dt="2022-07-15T10:16:15.447" v="9483"/>
          <ac:picMkLst>
            <pc:docMk/>
            <pc:sldMk cId="668137014" sldId="318"/>
            <ac:picMk id="4" creationId="{ACC22ED6-EED8-B3A4-351D-E1F01A9C6D91}"/>
          </ac:picMkLst>
        </pc:picChg>
        <pc:picChg chg="add mod">
          <ac:chgData name="Jasper Degraeuwe" userId="27bed195-a46e-430a-89e8-7739ff05d0f2" providerId="ADAL" clId="{AB59D04A-CB8D-498E-80AA-542F04060256}" dt="2022-07-15T10:21:33.921" v="9493"/>
          <ac:picMkLst>
            <pc:docMk/>
            <pc:sldMk cId="668137014" sldId="318"/>
            <ac:picMk id="5" creationId="{DDD0B4D6-D6D6-9404-0D88-54434E503F97}"/>
          </ac:picMkLst>
        </pc:picChg>
      </pc:sldChg>
      <pc:sldChg chg="addSp delSp modSp mod modTransition modAnim modNotesTx">
        <pc:chgData name="Jasper Degraeuwe" userId="27bed195-a46e-430a-89e8-7739ff05d0f2" providerId="ADAL" clId="{AB59D04A-CB8D-498E-80AA-542F04060256}" dt="2022-07-15T10:21:33.921" v="9493"/>
        <pc:sldMkLst>
          <pc:docMk/>
          <pc:sldMk cId="2557069441" sldId="319"/>
        </pc:sldMkLst>
        <pc:graphicFrameChg chg="modGraphic">
          <ac:chgData name="Jasper Degraeuwe" userId="27bed195-a46e-430a-89e8-7739ff05d0f2" providerId="ADAL" clId="{AB59D04A-CB8D-498E-80AA-542F04060256}" dt="2022-07-14T17:25:48.287" v="2109"/>
          <ac:graphicFrameMkLst>
            <pc:docMk/>
            <pc:sldMk cId="2557069441" sldId="319"/>
            <ac:graphicFrameMk id="2" creationId="{7627A339-05D2-42CC-BE80-A9C489B348C7}"/>
          </ac:graphicFrameMkLst>
        </pc:graphicFrameChg>
        <pc:picChg chg="add del mod">
          <ac:chgData name="Jasper Degraeuwe" userId="27bed195-a46e-430a-89e8-7739ff05d0f2" providerId="ADAL" clId="{AB59D04A-CB8D-498E-80AA-542F04060256}" dt="2022-07-15T09:57:56.483" v="8921"/>
          <ac:picMkLst>
            <pc:docMk/>
            <pc:sldMk cId="2557069441" sldId="319"/>
            <ac:picMk id="3" creationId="{4003D004-2990-B9E2-FE58-4A8519B7DA8B}"/>
          </ac:picMkLst>
        </pc:picChg>
        <pc:picChg chg="add del mod">
          <ac:chgData name="Jasper Degraeuwe" userId="27bed195-a46e-430a-89e8-7739ff05d0f2" providerId="ADAL" clId="{AB59D04A-CB8D-498E-80AA-542F04060256}" dt="2022-07-15T10:16:24.503" v="9485"/>
          <ac:picMkLst>
            <pc:docMk/>
            <pc:sldMk cId="2557069441" sldId="319"/>
            <ac:picMk id="4" creationId="{FE250A23-4795-CA8F-2ED3-74D688C3D552}"/>
          </ac:picMkLst>
        </pc:picChg>
        <pc:picChg chg="add mod">
          <ac:chgData name="Jasper Degraeuwe" userId="27bed195-a46e-430a-89e8-7739ff05d0f2" providerId="ADAL" clId="{AB59D04A-CB8D-498E-80AA-542F04060256}" dt="2022-07-15T10:21:33.921" v="9493"/>
          <ac:picMkLst>
            <pc:docMk/>
            <pc:sldMk cId="2557069441" sldId="319"/>
            <ac:picMk id="5" creationId="{37024A62-3F5A-CBE2-2F18-9880E8843F8F}"/>
          </ac:picMkLst>
        </pc:picChg>
      </pc:sldChg>
      <pc:sldChg chg="addSp delSp modSp mod modTransition modAnim modNotesTx">
        <pc:chgData name="Jasper Degraeuwe" userId="27bed195-a46e-430a-89e8-7739ff05d0f2" providerId="ADAL" clId="{AB59D04A-CB8D-498E-80AA-542F04060256}" dt="2022-07-15T12:56:05.274" v="9509" actId="20577"/>
        <pc:sldMkLst>
          <pc:docMk/>
          <pc:sldMk cId="1967591807" sldId="320"/>
        </pc:sldMkLst>
        <pc:spChg chg="mod">
          <ac:chgData name="Jasper Degraeuwe" userId="27bed195-a46e-430a-89e8-7739ff05d0f2" providerId="ADAL" clId="{AB59D04A-CB8D-498E-80AA-542F04060256}" dt="2022-07-15T12:56:05.274" v="9509" actId="20577"/>
          <ac:spMkLst>
            <pc:docMk/>
            <pc:sldMk cId="1967591807" sldId="320"/>
            <ac:spMk id="3" creationId="{00000000-0000-0000-0000-000000000000}"/>
          </ac:spMkLst>
        </pc:spChg>
        <pc:spChg chg="mod">
          <ac:chgData name="Jasper Degraeuwe" userId="27bed195-a46e-430a-89e8-7739ff05d0f2" providerId="ADAL" clId="{AB59D04A-CB8D-498E-80AA-542F04060256}" dt="2022-07-14T21:02:06.572" v="7122" actId="20577"/>
          <ac:spMkLst>
            <pc:docMk/>
            <pc:sldMk cId="1967591807" sldId="320"/>
            <ac:spMk id="7" creationId="{00000000-0000-0000-0000-000000000000}"/>
          </ac:spMkLst>
        </pc:spChg>
        <pc:picChg chg="add del mod">
          <ac:chgData name="Jasper Degraeuwe" userId="27bed195-a46e-430a-89e8-7739ff05d0f2" providerId="ADAL" clId="{AB59D04A-CB8D-498E-80AA-542F04060256}" dt="2022-07-15T10:22:19.732" v="9503"/>
          <ac:picMkLst>
            <pc:docMk/>
            <pc:sldMk cId="1967591807" sldId="320"/>
            <ac:picMk id="2" creationId="{F61D6A72-4198-2D43-0F57-225254DA8700}"/>
          </ac:picMkLst>
        </pc:picChg>
        <pc:picChg chg="add mod">
          <ac:chgData name="Jasper Degraeuwe" userId="27bed195-a46e-430a-89e8-7739ff05d0f2" providerId="ADAL" clId="{AB59D04A-CB8D-498E-80AA-542F04060256}" dt="2022-07-15T10:26:51.622" v="9507"/>
          <ac:picMkLst>
            <pc:docMk/>
            <pc:sldMk cId="1967591807" sldId="320"/>
            <ac:picMk id="4" creationId="{C3A149B2-593B-6199-142B-B01ACA499887}"/>
          </ac:picMkLst>
        </pc:picChg>
      </pc:sldChg>
      <pc:sldChg chg="del">
        <pc:chgData name="Jasper Degraeuwe" userId="27bed195-a46e-430a-89e8-7739ff05d0f2" providerId="ADAL" clId="{AB59D04A-CB8D-498E-80AA-542F04060256}" dt="2022-07-14T21:04:09.379" v="7344" actId="47"/>
        <pc:sldMkLst>
          <pc:docMk/>
          <pc:sldMk cId="1273761058" sldId="321"/>
        </pc:sldMkLst>
      </pc:sldChg>
      <pc:sldChg chg="del">
        <pc:chgData name="Jasper Degraeuwe" userId="27bed195-a46e-430a-89e8-7739ff05d0f2" providerId="ADAL" clId="{AB59D04A-CB8D-498E-80AA-542F04060256}" dt="2022-07-14T21:04:09.379" v="7344" actId="47"/>
        <pc:sldMkLst>
          <pc:docMk/>
          <pc:sldMk cId="1793608351" sldId="322"/>
        </pc:sldMkLst>
      </pc:sldChg>
      <pc:sldChg chg="addSp modSp modTransition">
        <pc:chgData name="Jasper Degraeuwe" userId="27bed195-a46e-430a-89e8-7739ff05d0f2" providerId="ADAL" clId="{AB59D04A-CB8D-498E-80AA-542F04060256}" dt="2022-07-15T09:38:52.606" v="8907"/>
        <pc:sldMkLst>
          <pc:docMk/>
          <pc:sldMk cId="1155331850" sldId="323"/>
        </pc:sldMkLst>
        <pc:picChg chg="add mod">
          <ac:chgData name="Jasper Degraeuwe" userId="27bed195-a46e-430a-89e8-7739ff05d0f2" providerId="ADAL" clId="{AB59D04A-CB8D-498E-80AA-542F04060256}" dt="2022-07-15T09:38:52.606" v="8907"/>
          <ac:picMkLst>
            <pc:docMk/>
            <pc:sldMk cId="1155331850" sldId="323"/>
            <ac:picMk id="3" creationId="{251BEF7C-641B-5D3B-00AF-9FF5A24B9AA0}"/>
          </ac:picMkLst>
        </pc:picChg>
      </pc:sldChg>
      <pc:sldChg chg="addSp delSp modSp modTransition modAnim">
        <pc:chgData name="Jasper Degraeuwe" userId="27bed195-a46e-430a-89e8-7739ff05d0f2" providerId="ADAL" clId="{AB59D04A-CB8D-498E-80AA-542F04060256}" dt="2022-07-15T09:40:50.776" v="8912"/>
        <pc:sldMkLst>
          <pc:docMk/>
          <pc:sldMk cId="546904167" sldId="324"/>
        </pc:sldMkLst>
        <pc:picChg chg="add del mod">
          <ac:chgData name="Jasper Degraeuwe" userId="27bed195-a46e-430a-89e8-7739ff05d0f2" providerId="ADAL" clId="{AB59D04A-CB8D-498E-80AA-542F04060256}" dt="2022-07-15T09:38:58.596" v="8908"/>
          <ac:picMkLst>
            <pc:docMk/>
            <pc:sldMk cId="546904167" sldId="324"/>
            <ac:picMk id="3" creationId="{7461E965-E62E-3DE6-B57B-DA86B8447BCD}"/>
          </ac:picMkLst>
        </pc:picChg>
        <pc:picChg chg="add del mod">
          <ac:chgData name="Jasper Degraeuwe" userId="27bed195-a46e-430a-89e8-7739ff05d0f2" providerId="ADAL" clId="{AB59D04A-CB8D-498E-80AA-542F04060256}" dt="2022-07-15T09:39:40.482" v="8911"/>
          <ac:picMkLst>
            <pc:docMk/>
            <pc:sldMk cId="546904167" sldId="324"/>
            <ac:picMk id="4" creationId="{9095427A-8D89-F669-2E7A-C8832C8D4584}"/>
          </ac:picMkLst>
        </pc:picChg>
        <pc:picChg chg="add mod">
          <ac:chgData name="Jasper Degraeuwe" userId="27bed195-a46e-430a-89e8-7739ff05d0f2" providerId="ADAL" clId="{AB59D04A-CB8D-498E-80AA-542F04060256}" dt="2022-07-15T09:40:50.776" v="8912"/>
          <ac:picMkLst>
            <pc:docMk/>
            <pc:sldMk cId="546904167" sldId="324"/>
            <ac:picMk id="5" creationId="{E08104FF-88A1-412F-4CDF-6B27BF88A488}"/>
          </ac:picMkLst>
        </pc:picChg>
      </pc:sldChg>
      <pc:sldChg chg="addSp delSp modSp modTransition modAnim">
        <pc:chgData name="Jasper Degraeuwe" userId="27bed195-a46e-430a-89e8-7739ff05d0f2" providerId="ADAL" clId="{AB59D04A-CB8D-498E-80AA-542F04060256}" dt="2022-07-15T10:21:33.921" v="9493"/>
        <pc:sldMkLst>
          <pc:docMk/>
          <pc:sldMk cId="3678129468" sldId="325"/>
        </pc:sldMkLst>
        <pc:picChg chg="add del mod">
          <ac:chgData name="Jasper Degraeuwe" userId="27bed195-a46e-430a-89e8-7739ff05d0f2" providerId="ADAL" clId="{AB59D04A-CB8D-498E-80AA-542F04060256}" dt="2022-07-15T10:08:27.036" v="9019"/>
          <ac:picMkLst>
            <pc:docMk/>
            <pc:sldMk cId="3678129468" sldId="325"/>
            <ac:picMk id="3" creationId="{B77E2DDA-963B-D744-D66B-6F496ABA2BAA}"/>
          </ac:picMkLst>
        </pc:picChg>
        <pc:picChg chg="add del mod">
          <ac:chgData name="Jasper Degraeuwe" userId="27bed195-a46e-430a-89e8-7739ff05d0f2" providerId="ADAL" clId="{AB59D04A-CB8D-498E-80AA-542F04060256}" dt="2022-07-15T10:17:49.737" v="9492"/>
          <ac:picMkLst>
            <pc:docMk/>
            <pc:sldMk cId="3678129468" sldId="325"/>
            <ac:picMk id="4" creationId="{7BE07E7E-5F1D-10B2-E71F-EB3C237B6F4D}"/>
          </ac:picMkLst>
        </pc:picChg>
        <pc:picChg chg="add mod">
          <ac:chgData name="Jasper Degraeuwe" userId="27bed195-a46e-430a-89e8-7739ff05d0f2" providerId="ADAL" clId="{AB59D04A-CB8D-498E-80AA-542F04060256}" dt="2022-07-15T10:21:33.921" v="9493"/>
          <ac:picMkLst>
            <pc:docMk/>
            <pc:sldMk cId="3678129468" sldId="325"/>
            <ac:picMk id="5" creationId="{66F23AA9-5535-2763-F9AB-289BD26E0A46}"/>
          </ac:picMkLst>
        </pc:picChg>
      </pc:sldChg>
      <pc:sldChg chg="addSp delSp modSp modTransition modAnim modNotesTx">
        <pc:chgData name="Jasper Degraeuwe" userId="27bed195-a46e-430a-89e8-7739ff05d0f2" providerId="ADAL" clId="{AB59D04A-CB8D-498E-80AA-542F04060256}" dt="2022-07-15T10:21:33.921" v="9493"/>
        <pc:sldMkLst>
          <pc:docMk/>
          <pc:sldMk cId="1890938781" sldId="326"/>
        </pc:sldMkLst>
        <pc:picChg chg="add del mod">
          <ac:chgData name="Jasper Degraeuwe" userId="27bed195-a46e-430a-89e8-7739ff05d0f2" providerId="ADAL" clId="{AB59D04A-CB8D-498E-80AA-542F04060256}" dt="2022-07-15T10:08:30.906" v="9020"/>
          <ac:picMkLst>
            <pc:docMk/>
            <pc:sldMk cId="1890938781" sldId="326"/>
            <ac:picMk id="3" creationId="{62F0A62C-A4DF-89FA-EDD6-6A0D7341A5F8}"/>
          </ac:picMkLst>
        </pc:picChg>
        <pc:picChg chg="add del mod">
          <ac:chgData name="Jasper Degraeuwe" userId="27bed195-a46e-430a-89e8-7739ff05d0f2" providerId="ADAL" clId="{AB59D04A-CB8D-498E-80AA-542F04060256}" dt="2022-07-15T10:17:45.699" v="9491"/>
          <ac:picMkLst>
            <pc:docMk/>
            <pc:sldMk cId="1890938781" sldId="326"/>
            <ac:picMk id="4" creationId="{F7465E11-9492-CC67-5F3A-1F82F303125E}"/>
          </ac:picMkLst>
        </pc:picChg>
        <pc:picChg chg="add mod">
          <ac:chgData name="Jasper Degraeuwe" userId="27bed195-a46e-430a-89e8-7739ff05d0f2" providerId="ADAL" clId="{AB59D04A-CB8D-498E-80AA-542F04060256}" dt="2022-07-15T10:21:33.921" v="9493"/>
          <ac:picMkLst>
            <pc:docMk/>
            <pc:sldMk cId="1890938781" sldId="326"/>
            <ac:picMk id="5" creationId="{434A51AB-B470-3988-54CE-75108F853DB8}"/>
          </ac:picMkLst>
        </pc:picChg>
      </pc:sldChg>
      <pc:sldChg chg="addSp delSp modSp modTransition modAnim modNotesTx">
        <pc:chgData name="Jasper Degraeuwe" userId="27bed195-a46e-430a-89e8-7739ff05d0f2" providerId="ADAL" clId="{AB59D04A-CB8D-498E-80AA-542F04060256}" dt="2022-07-15T10:26:51.622" v="9507"/>
        <pc:sldMkLst>
          <pc:docMk/>
          <pc:sldMk cId="1003082510" sldId="328"/>
        </pc:sldMkLst>
        <pc:picChg chg="add del mod">
          <ac:chgData name="Jasper Degraeuwe" userId="27bed195-a46e-430a-89e8-7739ff05d0f2" providerId="ADAL" clId="{AB59D04A-CB8D-498E-80AA-542F04060256}" dt="2022-07-15T10:22:23.208" v="9504"/>
          <ac:picMkLst>
            <pc:docMk/>
            <pc:sldMk cId="1003082510" sldId="328"/>
            <ac:picMk id="2" creationId="{F4F0A9F8-3CFE-61C1-7955-F27EF1780B2C}"/>
          </ac:picMkLst>
        </pc:picChg>
        <pc:picChg chg="add mod">
          <ac:chgData name="Jasper Degraeuwe" userId="27bed195-a46e-430a-89e8-7739ff05d0f2" providerId="ADAL" clId="{AB59D04A-CB8D-498E-80AA-542F04060256}" dt="2022-07-15T10:26:51.622" v="9507"/>
          <ac:picMkLst>
            <pc:docMk/>
            <pc:sldMk cId="1003082510" sldId="328"/>
            <ac:picMk id="4" creationId="{B2D33FCA-9F11-D675-59AE-9E28B9C5E7F9}"/>
          </ac:picMkLst>
        </pc:picChg>
      </pc:sldChg>
      <pc:sldChg chg="addSp modSp modTransition">
        <pc:chgData name="Jasper Degraeuwe" userId="27bed195-a46e-430a-89e8-7739ff05d0f2" providerId="ADAL" clId="{AB59D04A-CB8D-498E-80AA-542F04060256}" dt="2022-07-15T09:38:52.606" v="8907"/>
        <pc:sldMkLst>
          <pc:docMk/>
          <pc:sldMk cId="1833072755" sldId="329"/>
        </pc:sldMkLst>
        <pc:picChg chg="add mod">
          <ac:chgData name="Jasper Degraeuwe" userId="27bed195-a46e-430a-89e8-7739ff05d0f2" providerId="ADAL" clId="{AB59D04A-CB8D-498E-80AA-542F04060256}" dt="2022-07-15T09:38:52.606" v="8907"/>
          <ac:picMkLst>
            <pc:docMk/>
            <pc:sldMk cId="1833072755" sldId="329"/>
            <ac:picMk id="3" creationId="{0F05D524-6A07-A45A-8D52-AD5EF242585D}"/>
          </ac:picMkLst>
        </pc:picChg>
      </pc:sldChg>
      <pc:sldChg chg="addSp modSp modTransition modNotesTx">
        <pc:chgData name="Jasper Degraeuwe" userId="27bed195-a46e-430a-89e8-7739ff05d0f2" providerId="ADAL" clId="{AB59D04A-CB8D-498E-80AA-542F04060256}" dt="2022-07-15T09:43:50.480" v="8915"/>
        <pc:sldMkLst>
          <pc:docMk/>
          <pc:sldMk cId="1773876788" sldId="330"/>
        </pc:sldMkLst>
        <pc:picChg chg="add mod">
          <ac:chgData name="Jasper Degraeuwe" userId="27bed195-a46e-430a-89e8-7739ff05d0f2" providerId="ADAL" clId="{AB59D04A-CB8D-498E-80AA-542F04060256}" dt="2022-07-15T09:43:50.480" v="8915"/>
          <ac:picMkLst>
            <pc:docMk/>
            <pc:sldMk cId="1773876788" sldId="330"/>
            <ac:picMk id="2" creationId="{26084597-A6C4-053A-7855-F74B7C03EE6F}"/>
          </ac:picMkLst>
        </pc:picChg>
      </pc:sldChg>
      <pc:sldChg chg="addSp delSp modSp modTransition modAnim modNotesTx">
        <pc:chgData name="Jasper Degraeuwe" userId="27bed195-a46e-430a-89e8-7739ff05d0f2" providerId="ADAL" clId="{AB59D04A-CB8D-498E-80AA-542F04060256}" dt="2022-07-15T10:21:33.921" v="9493"/>
        <pc:sldMkLst>
          <pc:docMk/>
          <pc:sldMk cId="3073593039" sldId="331"/>
        </pc:sldMkLst>
        <pc:picChg chg="add del mod">
          <ac:chgData name="Jasper Degraeuwe" userId="27bed195-a46e-430a-89e8-7739ff05d0f2" providerId="ADAL" clId="{AB59D04A-CB8D-498E-80AA-542F04060256}" dt="2022-07-15T10:08:34.706" v="9021"/>
          <ac:picMkLst>
            <pc:docMk/>
            <pc:sldMk cId="3073593039" sldId="331"/>
            <ac:picMk id="3" creationId="{022759C7-B925-8529-967D-5F25B970752C}"/>
          </ac:picMkLst>
        </pc:picChg>
        <pc:picChg chg="add mod">
          <ac:chgData name="Jasper Degraeuwe" userId="27bed195-a46e-430a-89e8-7739ff05d0f2" providerId="ADAL" clId="{AB59D04A-CB8D-498E-80AA-542F04060256}" dt="2022-07-15T10:21:33.921" v="9493"/>
          <ac:picMkLst>
            <pc:docMk/>
            <pc:sldMk cId="3073593039" sldId="331"/>
            <ac:picMk id="4" creationId="{A0CD1CC1-D824-13EC-B721-8A8417CECC0F}"/>
          </ac:picMkLst>
        </pc:picChg>
      </pc:sldChg>
      <pc:sldChg chg="modSp add del mod">
        <pc:chgData name="Jasper Degraeuwe" userId="27bed195-a46e-430a-89e8-7739ff05d0f2" providerId="ADAL" clId="{AB59D04A-CB8D-498E-80AA-542F04060256}" dt="2022-07-14T17:51:41.717" v="3094" actId="47"/>
        <pc:sldMkLst>
          <pc:docMk/>
          <pc:sldMk cId="4040373714" sldId="332"/>
        </pc:sldMkLst>
        <pc:spChg chg="mod">
          <ac:chgData name="Jasper Degraeuwe" userId="27bed195-a46e-430a-89e8-7739ff05d0f2" providerId="ADAL" clId="{AB59D04A-CB8D-498E-80AA-542F04060256}" dt="2022-07-14T17:43:54.624" v="3007" actId="20577"/>
          <ac:spMkLst>
            <pc:docMk/>
            <pc:sldMk cId="4040373714" sldId="332"/>
            <ac:spMk id="7" creationId="{00000000-0000-0000-0000-000000000000}"/>
          </ac:spMkLst>
        </pc:spChg>
      </pc:sldChg>
      <pc:sldChg chg="modSp add del mod">
        <pc:chgData name="Jasper Degraeuwe" userId="27bed195-a46e-430a-89e8-7739ff05d0f2" providerId="ADAL" clId="{AB59D04A-CB8D-498E-80AA-542F04060256}" dt="2022-07-14T17:51:41.717" v="3094" actId="47"/>
        <pc:sldMkLst>
          <pc:docMk/>
          <pc:sldMk cId="1998347419" sldId="333"/>
        </pc:sldMkLst>
        <pc:spChg chg="mod">
          <ac:chgData name="Jasper Degraeuwe" userId="27bed195-a46e-430a-89e8-7739ff05d0f2" providerId="ADAL" clId="{AB59D04A-CB8D-498E-80AA-542F04060256}" dt="2022-07-14T17:44:02.873" v="3031" actId="20577"/>
          <ac:spMkLst>
            <pc:docMk/>
            <pc:sldMk cId="1998347419" sldId="333"/>
            <ac:spMk id="7" creationId="{00000000-0000-0000-0000-000000000000}"/>
          </ac:spMkLst>
        </pc:spChg>
      </pc:sldChg>
      <pc:sldChg chg="modSp add del mod">
        <pc:chgData name="Jasper Degraeuwe" userId="27bed195-a46e-430a-89e8-7739ff05d0f2" providerId="ADAL" clId="{AB59D04A-CB8D-498E-80AA-542F04060256}" dt="2022-07-14T17:51:41.717" v="3094" actId="47"/>
        <pc:sldMkLst>
          <pc:docMk/>
          <pc:sldMk cId="1672631441" sldId="334"/>
        </pc:sldMkLst>
        <pc:spChg chg="mod">
          <ac:chgData name="Jasper Degraeuwe" userId="27bed195-a46e-430a-89e8-7739ff05d0f2" providerId="ADAL" clId="{AB59D04A-CB8D-498E-80AA-542F04060256}" dt="2022-07-14T17:44:09.929" v="3056" actId="20577"/>
          <ac:spMkLst>
            <pc:docMk/>
            <pc:sldMk cId="1672631441" sldId="334"/>
            <ac:spMk id="7" creationId="{00000000-0000-0000-0000-000000000000}"/>
          </ac:spMkLst>
        </pc:spChg>
      </pc:sldChg>
      <pc:sldChg chg="modSp add del mod ord modNotesTx">
        <pc:chgData name="Jasper Degraeuwe" userId="27bed195-a46e-430a-89e8-7739ff05d0f2" providerId="ADAL" clId="{AB59D04A-CB8D-498E-80AA-542F04060256}" dt="2022-07-14T21:00:53.794" v="7036" actId="47"/>
        <pc:sldMkLst>
          <pc:docMk/>
          <pc:sldMk cId="2857113952" sldId="335"/>
        </pc:sldMkLst>
        <pc:spChg chg="mod">
          <ac:chgData name="Jasper Degraeuwe" userId="27bed195-a46e-430a-89e8-7739ff05d0f2" providerId="ADAL" clId="{AB59D04A-CB8D-498E-80AA-542F04060256}" dt="2022-07-14T21:00:27.116" v="7033" actId="20577"/>
          <ac:spMkLst>
            <pc:docMk/>
            <pc:sldMk cId="2857113952" sldId="335"/>
            <ac:spMk id="3" creationId="{00000000-0000-0000-0000-000000000000}"/>
          </ac:spMkLst>
        </pc:spChg>
        <pc:spChg chg="mod">
          <ac:chgData name="Jasper Degraeuwe" userId="27bed195-a46e-430a-89e8-7739ff05d0f2" providerId="ADAL" clId="{AB59D04A-CB8D-498E-80AA-542F04060256}" dt="2022-07-14T20:48:30.521" v="6523" actId="20577"/>
          <ac:spMkLst>
            <pc:docMk/>
            <pc:sldMk cId="2857113952" sldId="335"/>
            <ac:spMk id="7" creationId="{00000000-0000-0000-0000-000000000000}"/>
          </ac:spMkLst>
        </pc:spChg>
      </pc:sldChg>
      <pc:sldChg chg="addSp delSp modSp add mod ord modTransition modAnim modNotesTx">
        <pc:chgData name="Jasper Degraeuwe" userId="27bed195-a46e-430a-89e8-7739ff05d0f2" providerId="ADAL" clId="{AB59D04A-CB8D-498E-80AA-542F04060256}" dt="2022-07-15T10:26:51.622" v="9507"/>
        <pc:sldMkLst>
          <pc:docMk/>
          <pc:sldMk cId="260531687" sldId="336"/>
        </pc:sldMkLst>
        <pc:spChg chg="mod">
          <ac:chgData name="Jasper Degraeuwe" userId="27bed195-a46e-430a-89e8-7739ff05d0f2" providerId="ADAL" clId="{AB59D04A-CB8D-498E-80AA-542F04060256}" dt="2022-07-14T17:51:53.384" v="3119" actId="20577"/>
          <ac:spMkLst>
            <pc:docMk/>
            <pc:sldMk cId="260531687" sldId="336"/>
            <ac:spMk id="7" creationId="{00000000-0000-0000-0000-000000000000}"/>
          </ac:spMkLst>
        </pc:spChg>
        <pc:graphicFrameChg chg="mod modGraphic">
          <ac:chgData name="Jasper Degraeuwe" userId="27bed195-a46e-430a-89e8-7739ff05d0f2" providerId="ADAL" clId="{AB59D04A-CB8D-498E-80AA-542F04060256}" dt="2022-07-14T17:53:10.008" v="3178"/>
          <ac:graphicFrameMkLst>
            <pc:docMk/>
            <pc:sldMk cId="260531687" sldId="336"/>
            <ac:graphicFrameMk id="5" creationId="{0C02E074-0E3E-F07C-5521-F3BDF929C3A5}"/>
          </ac:graphicFrameMkLst>
        </pc:graphicFrameChg>
        <pc:picChg chg="add del mod">
          <ac:chgData name="Jasper Degraeuwe" userId="27bed195-a46e-430a-89e8-7739ff05d0f2" providerId="ADAL" clId="{AB59D04A-CB8D-498E-80AA-542F04060256}" dt="2022-07-15T10:21:55.020" v="9497"/>
          <ac:picMkLst>
            <pc:docMk/>
            <pc:sldMk cId="260531687" sldId="336"/>
            <ac:picMk id="2" creationId="{563BD6BF-72A1-6D89-9CDD-24F5F406BBFF}"/>
          </ac:picMkLst>
        </pc:picChg>
        <pc:picChg chg="add mod">
          <ac:chgData name="Jasper Degraeuwe" userId="27bed195-a46e-430a-89e8-7739ff05d0f2" providerId="ADAL" clId="{AB59D04A-CB8D-498E-80AA-542F04060256}" dt="2022-07-15T10:26:51.622" v="9507"/>
          <ac:picMkLst>
            <pc:docMk/>
            <pc:sldMk cId="260531687" sldId="336"/>
            <ac:picMk id="3" creationId="{AC0DDE22-2DB1-B7E5-ED48-35592E52B995}"/>
          </ac:picMkLst>
        </pc:picChg>
      </pc:sldChg>
      <pc:sldChg chg="addSp delSp modSp add mod ord modTransition modAnim modNotesTx">
        <pc:chgData name="Jasper Degraeuwe" userId="27bed195-a46e-430a-89e8-7739ff05d0f2" providerId="ADAL" clId="{AB59D04A-CB8D-498E-80AA-542F04060256}" dt="2022-07-15T10:26:51.622" v="9507"/>
        <pc:sldMkLst>
          <pc:docMk/>
          <pc:sldMk cId="1629928581" sldId="337"/>
        </pc:sldMkLst>
        <pc:spChg chg="mod">
          <ac:chgData name="Jasper Degraeuwe" userId="27bed195-a46e-430a-89e8-7739ff05d0f2" providerId="ADAL" clId="{AB59D04A-CB8D-498E-80AA-542F04060256}" dt="2022-07-14T17:52:03.824" v="3147" actId="20577"/>
          <ac:spMkLst>
            <pc:docMk/>
            <pc:sldMk cId="1629928581" sldId="337"/>
            <ac:spMk id="7" creationId="{00000000-0000-0000-0000-000000000000}"/>
          </ac:spMkLst>
        </pc:spChg>
        <pc:graphicFrameChg chg="mod modGraphic">
          <ac:chgData name="Jasper Degraeuwe" userId="27bed195-a46e-430a-89e8-7739ff05d0f2" providerId="ADAL" clId="{AB59D04A-CB8D-498E-80AA-542F04060256}" dt="2022-07-14T17:53:25.941" v="3179"/>
          <ac:graphicFrameMkLst>
            <pc:docMk/>
            <pc:sldMk cId="1629928581" sldId="337"/>
            <ac:graphicFrameMk id="5" creationId="{0C02E074-0E3E-F07C-5521-F3BDF929C3A5}"/>
          </ac:graphicFrameMkLst>
        </pc:graphicFrameChg>
        <pc:picChg chg="add del mod">
          <ac:chgData name="Jasper Degraeuwe" userId="27bed195-a46e-430a-89e8-7739ff05d0f2" providerId="ADAL" clId="{AB59D04A-CB8D-498E-80AA-542F04060256}" dt="2022-07-15T10:22:02.455" v="9499"/>
          <ac:picMkLst>
            <pc:docMk/>
            <pc:sldMk cId="1629928581" sldId="337"/>
            <ac:picMk id="2" creationId="{A6EFD9DA-1FB5-D393-B035-F7F08237E31D}"/>
          </ac:picMkLst>
        </pc:picChg>
        <pc:picChg chg="add mod">
          <ac:chgData name="Jasper Degraeuwe" userId="27bed195-a46e-430a-89e8-7739ff05d0f2" providerId="ADAL" clId="{AB59D04A-CB8D-498E-80AA-542F04060256}" dt="2022-07-15T10:26:51.622" v="9507"/>
          <ac:picMkLst>
            <pc:docMk/>
            <pc:sldMk cId="1629928581" sldId="337"/>
            <ac:picMk id="3" creationId="{68628FFB-2DE5-7F25-8B08-5496FFD5D0C5}"/>
          </ac:picMkLst>
        </pc:picChg>
      </pc:sldChg>
      <pc:sldChg chg="addSp delSp modSp add mod ord modTransition modAnim modNotesTx">
        <pc:chgData name="Jasper Degraeuwe" userId="27bed195-a46e-430a-89e8-7739ff05d0f2" providerId="ADAL" clId="{AB59D04A-CB8D-498E-80AA-542F04060256}" dt="2022-07-15T10:26:51.622" v="9507"/>
        <pc:sldMkLst>
          <pc:docMk/>
          <pc:sldMk cId="1215134931" sldId="338"/>
        </pc:sldMkLst>
        <pc:spChg chg="mod">
          <ac:chgData name="Jasper Degraeuwe" userId="27bed195-a46e-430a-89e8-7739ff05d0f2" providerId="ADAL" clId="{AB59D04A-CB8D-498E-80AA-542F04060256}" dt="2022-07-14T17:52:10.936" v="3172" actId="20577"/>
          <ac:spMkLst>
            <pc:docMk/>
            <pc:sldMk cId="1215134931" sldId="338"/>
            <ac:spMk id="7" creationId="{00000000-0000-0000-0000-000000000000}"/>
          </ac:spMkLst>
        </pc:spChg>
        <pc:graphicFrameChg chg="mod modGraphic">
          <ac:chgData name="Jasper Degraeuwe" userId="27bed195-a46e-430a-89e8-7739ff05d0f2" providerId="ADAL" clId="{AB59D04A-CB8D-498E-80AA-542F04060256}" dt="2022-07-14T17:53:34.653" v="3180"/>
          <ac:graphicFrameMkLst>
            <pc:docMk/>
            <pc:sldMk cId="1215134931" sldId="338"/>
            <ac:graphicFrameMk id="5" creationId="{0C02E074-0E3E-F07C-5521-F3BDF929C3A5}"/>
          </ac:graphicFrameMkLst>
        </pc:graphicFrameChg>
        <pc:picChg chg="add del mod">
          <ac:chgData name="Jasper Degraeuwe" userId="27bed195-a46e-430a-89e8-7739ff05d0f2" providerId="ADAL" clId="{AB59D04A-CB8D-498E-80AA-542F04060256}" dt="2022-07-15T10:22:06.166" v="9500"/>
          <ac:picMkLst>
            <pc:docMk/>
            <pc:sldMk cId="1215134931" sldId="338"/>
            <ac:picMk id="2" creationId="{2E55FA44-B066-3F3B-3B1F-5D6697DCD2A3}"/>
          </ac:picMkLst>
        </pc:picChg>
        <pc:picChg chg="add mod">
          <ac:chgData name="Jasper Degraeuwe" userId="27bed195-a46e-430a-89e8-7739ff05d0f2" providerId="ADAL" clId="{AB59D04A-CB8D-498E-80AA-542F04060256}" dt="2022-07-15T10:26:51.622" v="9507"/>
          <ac:picMkLst>
            <pc:docMk/>
            <pc:sldMk cId="1215134931" sldId="338"/>
            <ac:picMk id="3" creationId="{F79EF188-C9E6-DC2E-3751-C0D612C7A444}"/>
          </ac:picMkLst>
        </pc:picChg>
      </pc:sldChg>
      <pc:sldChg chg="addSp delSp modSp add mod modTransition modAnim modNotesTx">
        <pc:chgData name="Jasper Degraeuwe" userId="27bed195-a46e-430a-89e8-7739ff05d0f2" providerId="ADAL" clId="{AB59D04A-CB8D-498E-80AA-542F04060256}" dt="2022-07-15T10:21:33.921" v="9493"/>
        <pc:sldMkLst>
          <pc:docMk/>
          <pc:sldMk cId="3143110785" sldId="339"/>
        </pc:sldMkLst>
        <pc:spChg chg="mod">
          <ac:chgData name="Jasper Degraeuwe" userId="27bed195-a46e-430a-89e8-7739ff05d0f2" providerId="ADAL" clId="{AB59D04A-CB8D-498E-80AA-542F04060256}" dt="2022-07-14T18:08:27.888" v="4368" actId="5793"/>
          <ac:spMkLst>
            <pc:docMk/>
            <pc:sldMk cId="3143110785" sldId="339"/>
            <ac:spMk id="3" creationId="{00000000-0000-0000-0000-000000000000}"/>
          </ac:spMkLst>
        </pc:spChg>
        <pc:spChg chg="mod">
          <ac:chgData name="Jasper Degraeuwe" userId="27bed195-a46e-430a-89e8-7739ff05d0f2" providerId="ADAL" clId="{AB59D04A-CB8D-498E-80AA-542F04060256}" dt="2022-07-14T21:37:44.234" v="8138" actId="20577"/>
          <ac:spMkLst>
            <pc:docMk/>
            <pc:sldMk cId="3143110785" sldId="339"/>
            <ac:spMk id="7" creationId="{00000000-0000-0000-0000-000000000000}"/>
          </ac:spMkLst>
        </pc:spChg>
        <pc:picChg chg="add del mod">
          <ac:chgData name="Jasper Degraeuwe" userId="27bed195-a46e-430a-89e8-7739ff05d0f2" providerId="ADAL" clId="{AB59D04A-CB8D-498E-80AA-542F04060256}" dt="2022-07-15T10:15:59.407" v="9479"/>
          <ac:picMkLst>
            <pc:docMk/>
            <pc:sldMk cId="3143110785" sldId="339"/>
            <ac:picMk id="2" creationId="{D1B0F51E-BCDE-DFE1-D2B7-5501AD92307A}"/>
          </ac:picMkLst>
        </pc:picChg>
        <pc:picChg chg="add mod">
          <ac:chgData name="Jasper Degraeuwe" userId="27bed195-a46e-430a-89e8-7739ff05d0f2" providerId="ADAL" clId="{AB59D04A-CB8D-498E-80AA-542F04060256}" dt="2022-07-15T10:21:33.921" v="9493"/>
          <ac:picMkLst>
            <pc:docMk/>
            <pc:sldMk cId="3143110785" sldId="339"/>
            <ac:picMk id="4" creationId="{FEA50FAC-A691-ACB3-BED1-4E90E877EC66}"/>
          </ac:picMkLst>
        </pc:picChg>
      </pc:sldChg>
      <pc:sldChg chg="addSp delSp modSp add ord modTransition modAnim modNotesTx">
        <pc:chgData name="Jasper Degraeuwe" userId="27bed195-a46e-430a-89e8-7739ff05d0f2" providerId="ADAL" clId="{AB59D04A-CB8D-498E-80AA-542F04060256}" dt="2022-07-15T10:26:51.622" v="9507"/>
        <pc:sldMkLst>
          <pc:docMk/>
          <pc:sldMk cId="445468029" sldId="340"/>
        </pc:sldMkLst>
        <pc:picChg chg="add del mod">
          <ac:chgData name="Jasper Degraeuwe" userId="27bed195-a46e-430a-89e8-7739ff05d0f2" providerId="ADAL" clId="{AB59D04A-CB8D-498E-80AA-542F04060256}" dt="2022-07-15T10:21:59.128" v="9498"/>
          <ac:picMkLst>
            <pc:docMk/>
            <pc:sldMk cId="445468029" sldId="340"/>
            <ac:picMk id="2" creationId="{CAB7B805-E7E7-8C48-AE1A-A51C35A0FE9F}"/>
          </ac:picMkLst>
        </pc:picChg>
        <pc:picChg chg="add mod">
          <ac:chgData name="Jasper Degraeuwe" userId="27bed195-a46e-430a-89e8-7739ff05d0f2" providerId="ADAL" clId="{AB59D04A-CB8D-498E-80AA-542F04060256}" dt="2022-07-15T10:26:51.622" v="9507"/>
          <ac:picMkLst>
            <pc:docMk/>
            <pc:sldMk cId="445468029" sldId="340"/>
            <ac:picMk id="4" creationId="{7E487FBA-2200-F44E-C340-132AA75FA035}"/>
          </ac:picMkLst>
        </pc:picChg>
      </pc:sldChg>
      <pc:sldChg chg="addSp delSp modSp add modTransition modAnim modNotesTx">
        <pc:chgData name="Jasper Degraeuwe" userId="27bed195-a46e-430a-89e8-7739ff05d0f2" providerId="ADAL" clId="{AB59D04A-CB8D-498E-80AA-542F04060256}" dt="2022-07-15T10:26:51.622" v="9507"/>
        <pc:sldMkLst>
          <pc:docMk/>
          <pc:sldMk cId="3141397831" sldId="341"/>
        </pc:sldMkLst>
        <pc:picChg chg="add del mod">
          <ac:chgData name="Jasper Degraeuwe" userId="27bed195-a46e-430a-89e8-7739ff05d0f2" providerId="ADAL" clId="{AB59D04A-CB8D-498E-80AA-542F04060256}" dt="2022-07-15T10:22:15.390" v="9502"/>
          <ac:picMkLst>
            <pc:docMk/>
            <pc:sldMk cId="3141397831" sldId="341"/>
            <ac:picMk id="2" creationId="{4E838A29-51A1-74B0-BA99-997A9616129F}"/>
          </ac:picMkLst>
        </pc:picChg>
        <pc:picChg chg="add mod">
          <ac:chgData name="Jasper Degraeuwe" userId="27bed195-a46e-430a-89e8-7739ff05d0f2" providerId="ADAL" clId="{AB59D04A-CB8D-498E-80AA-542F04060256}" dt="2022-07-15T10:26:51.622" v="9507"/>
          <ac:picMkLst>
            <pc:docMk/>
            <pc:sldMk cId="3141397831" sldId="341"/>
            <ac:picMk id="4" creationId="{87D54EE9-895B-BB8B-8463-ECCC25FA7596}"/>
          </ac:picMkLst>
        </pc:picChg>
      </pc:sldChg>
    </pc:docChg>
  </pc:docChgLst>
  <pc:docChgLst>
    <pc:chgData name="Jasper Degraeuwe" userId="27bed195-a46e-430a-89e8-7739ff05d0f2" providerId="ADAL" clId="{57838351-2625-4923-BC58-DF4BC10D5B12}"/>
    <pc:docChg chg="undo custSel addSld delSld modSld sldOrd modNotesMaster">
      <pc:chgData name="Jasper Degraeuwe" userId="27bed195-a46e-430a-89e8-7739ff05d0f2" providerId="ADAL" clId="{57838351-2625-4923-BC58-DF4BC10D5B12}" dt="2023-08-14T19:42:22.950" v="17194" actId="20577"/>
      <pc:docMkLst>
        <pc:docMk/>
      </pc:docMkLst>
      <pc:sldChg chg="modSp mod modNotesTx">
        <pc:chgData name="Jasper Degraeuwe" userId="27bed195-a46e-430a-89e8-7739ff05d0f2" providerId="ADAL" clId="{57838351-2625-4923-BC58-DF4BC10D5B12}" dt="2023-08-02T07:17:18.357" v="1143" actId="6549"/>
        <pc:sldMkLst>
          <pc:docMk/>
          <pc:sldMk cId="3355618083" sldId="256"/>
        </pc:sldMkLst>
        <pc:spChg chg="mod">
          <ac:chgData name="Jasper Degraeuwe" userId="27bed195-a46e-430a-89e8-7739ff05d0f2" providerId="ADAL" clId="{57838351-2625-4923-BC58-DF4BC10D5B12}" dt="2023-08-01T14:40:27.213" v="57" actId="255"/>
          <ac:spMkLst>
            <pc:docMk/>
            <pc:sldMk cId="3355618083" sldId="256"/>
            <ac:spMk id="10" creationId="{00000000-0000-0000-0000-000000000000}"/>
          </ac:spMkLst>
        </pc:spChg>
        <pc:spChg chg="mod">
          <ac:chgData name="Jasper Degraeuwe" userId="27bed195-a46e-430a-89e8-7739ff05d0f2" providerId="ADAL" clId="{57838351-2625-4923-BC58-DF4BC10D5B12}" dt="2023-08-01T14:40:18.456" v="56" actId="20577"/>
          <ac:spMkLst>
            <pc:docMk/>
            <pc:sldMk cId="3355618083" sldId="256"/>
            <ac:spMk id="11" creationId="{00000000-0000-0000-0000-000000000000}"/>
          </ac:spMkLst>
        </pc:spChg>
      </pc:sldChg>
      <pc:sldChg chg="del">
        <pc:chgData name="Jasper Degraeuwe" userId="27bed195-a46e-430a-89e8-7739ff05d0f2" providerId="ADAL" clId="{57838351-2625-4923-BC58-DF4BC10D5B12}" dt="2023-08-01T14:41:04.402" v="62" actId="47"/>
        <pc:sldMkLst>
          <pc:docMk/>
          <pc:sldMk cId="4162507869" sldId="259"/>
        </pc:sldMkLst>
      </pc:sldChg>
      <pc:sldChg chg="modSp mod ord modNotesTx">
        <pc:chgData name="Jasper Degraeuwe" userId="27bed195-a46e-430a-89e8-7739ff05d0f2" providerId="ADAL" clId="{57838351-2625-4923-BC58-DF4BC10D5B12}" dt="2023-08-11T12:27:54.545" v="17193" actId="6549"/>
        <pc:sldMkLst>
          <pc:docMk/>
          <pc:sldMk cId="2760186874" sldId="260"/>
        </pc:sldMkLst>
        <pc:spChg chg="mod">
          <ac:chgData name="Jasper Degraeuwe" userId="27bed195-a46e-430a-89e8-7739ff05d0f2" providerId="ADAL" clId="{57838351-2625-4923-BC58-DF4BC10D5B12}" dt="2023-08-01T16:20:25.050" v="846" actId="20577"/>
          <ac:spMkLst>
            <pc:docMk/>
            <pc:sldMk cId="2760186874" sldId="260"/>
            <ac:spMk id="4" creationId="{00000000-0000-0000-0000-000000000000}"/>
          </ac:spMkLst>
        </pc:spChg>
      </pc:sldChg>
      <pc:sldChg chg="modSp mod modNotesTx">
        <pc:chgData name="Jasper Degraeuwe" userId="27bed195-a46e-430a-89e8-7739ff05d0f2" providerId="ADAL" clId="{57838351-2625-4923-BC58-DF4BC10D5B12}" dt="2023-08-05T10:07:30.395" v="17040" actId="20577"/>
        <pc:sldMkLst>
          <pc:docMk/>
          <pc:sldMk cId="411963799" sldId="264"/>
        </pc:sldMkLst>
        <pc:spChg chg="mod">
          <ac:chgData name="Jasper Degraeuwe" userId="27bed195-a46e-430a-89e8-7739ff05d0f2" providerId="ADAL" clId="{57838351-2625-4923-BC58-DF4BC10D5B12}" dt="2023-08-04T21:32:10.985" v="14443" actId="20577"/>
          <ac:spMkLst>
            <pc:docMk/>
            <pc:sldMk cId="411963799" sldId="264"/>
            <ac:spMk id="2" creationId="{00000000-0000-0000-0000-000000000000}"/>
          </ac:spMkLst>
        </pc:spChg>
      </pc:sldChg>
      <pc:sldChg chg="del">
        <pc:chgData name="Jasper Degraeuwe" userId="27bed195-a46e-430a-89e8-7739ff05d0f2" providerId="ADAL" clId="{57838351-2625-4923-BC58-DF4BC10D5B12}" dt="2023-08-04T21:30:29.415" v="14421" actId="47"/>
        <pc:sldMkLst>
          <pc:docMk/>
          <pc:sldMk cId="2312329165" sldId="269"/>
        </pc:sldMkLst>
      </pc:sldChg>
      <pc:sldChg chg="del">
        <pc:chgData name="Jasper Degraeuwe" userId="27bed195-a46e-430a-89e8-7739ff05d0f2" providerId="ADAL" clId="{57838351-2625-4923-BC58-DF4BC10D5B12}" dt="2023-08-04T21:30:29.415" v="14421" actId="47"/>
        <pc:sldMkLst>
          <pc:docMk/>
          <pc:sldMk cId="3787864918" sldId="270"/>
        </pc:sldMkLst>
      </pc:sldChg>
      <pc:sldChg chg="del">
        <pc:chgData name="Jasper Degraeuwe" userId="27bed195-a46e-430a-89e8-7739ff05d0f2" providerId="ADAL" clId="{57838351-2625-4923-BC58-DF4BC10D5B12}" dt="2023-08-04T21:28:42.815" v="14348" actId="47"/>
        <pc:sldMkLst>
          <pc:docMk/>
          <pc:sldMk cId="2358260926" sldId="271"/>
        </pc:sldMkLst>
      </pc:sldChg>
      <pc:sldChg chg="del">
        <pc:chgData name="Jasper Degraeuwe" userId="27bed195-a46e-430a-89e8-7739ff05d0f2" providerId="ADAL" clId="{57838351-2625-4923-BC58-DF4BC10D5B12}" dt="2023-08-04T21:30:29.415" v="14421" actId="47"/>
        <pc:sldMkLst>
          <pc:docMk/>
          <pc:sldMk cId="3494465243" sldId="272"/>
        </pc:sldMkLst>
      </pc:sldChg>
      <pc:sldChg chg="del">
        <pc:chgData name="Jasper Degraeuwe" userId="27bed195-a46e-430a-89e8-7739ff05d0f2" providerId="ADAL" clId="{57838351-2625-4923-BC58-DF4BC10D5B12}" dt="2023-08-04T21:30:29.415" v="14421" actId="47"/>
        <pc:sldMkLst>
          <pc:docMk/>
          <pc:sldMk cId="4010937709" sldId="273"/>
        </pc:sldMkLst>
      </pc:sldChg>
      <pc:sldChg chg="del">
        <pc:chgData name="Jasper Degraeuwe" userId="27bed195-a46e-430a-89e8-7739ff05d0f2" providerId="ADAL" clId="{57838351-2625-4923-BC58-DF4BC10D5B12}" dt="2023-08-04T21:30:42.435" v="14422" actId="47"/>
        <pc:sldMkLst>
          <pc:docMk/>
          <pc:sldMk cId="4189790253" sldId="278"/>
        </pc:sldMkLst>
      </pc:sldChg>
      <pc:sldChg chg="modSp mod modAnim modNotesTx">
        <pc:chgData name="Jasper Degraeuwe" userId="27bed195-a46e-430a-89e8-7739ff05d0f2" providerId="ADAL" clId="{57838351-2625-4923-BC58-DF4BC10D5B12}" dt="2023-08-04T11:51:07.582" v="8057" actId="20577"/>
        <pc:sldMkLst>
          <pc:docMk/>
          <pc:sldMk cId="2796158714" sldId="279"/>
        </pc:sldMkLst>
        <pc:spChg chg="mod">
          <ac:chgData name="Jasper Degraeuwe" userId="27bed195-a46e-430a-89e8-7739ff05d0f2" providerId="ADAL" clId="{57838351-2625-4923-BC58-DF4BC10D5B12}" dt="2023-08-04T11:50:41.148" v="7958" actId="20577"/>
          <ac:spMkLst>
            <pc:docMk/>
            <pc:sldMk cId="2796158714" sldId="279"/>
            <ac:spMk id="3" creationId="{00000000-0000-0000-0000-000000000000}"/>
          </ac:spMkLst>
        </pc:spChg>
      </pc:sldChg>
      <pc:sldChg chg="del">
        <pc:chgData name="Jasper Degraeuwe" userId="27bed195-a46e-430a-89e8-7739ff05d0f2" providerId="ADAL" clId="{57838351-2625-4923-BC58-DF4BC10D5B12}" dt="2023-08-04T21:30:29.415" v="14421" actId="47"/>
        <pc:sldMkLst>
          <pc:docMk/>
          <pc:sldMk cId="1020598984" sldId="280"/>
        </pc:sldMkLst>
      </pc:sldChg>
      <pc:sldChg chg="delSp mod modAnim modNotesTx">
        <pc:chgData name="Jasper Degraeuwe" userId="27bed195-a46e-430a-89e8-7739ff05d0f2" providerId="ADAL" clId="{57838351-2625-4923-BC58-DF4BC10D5B12}" dt="2023-08-01T16:16:14.602" v="802" actId="20577"/>
        <pc:sldMkLst>
          <pc:docMk/>
          <pc:sldMk cId="2293014617" sldId="282"/>
        </pc:sldMkLst>
        <pc:spChg chg="del">
          <ac:chgData name="Jasper Degraeuwe" userId="27bed195-a46e-430a-89e8-7739ff05d0f2" providerId="ADAL" clId="{57838351-2625-4923-BC58-DF4BC10D5B12}" dt="2023-08-01T14:40:43.774" v="60" actId="478"/>
          <ac:spMkLst>
            <pc:docMk/>
            <pc:sldMk cId="2293014617" sldId="282"/>
            <ac:spMk id="11" creationId="{F122C84E-276F-4667-92C6-BA71DA73ED81}"/>
          </ac:spMkLst>
        </pc:spChg>
      </pc:sldChg>
      <pc:sldChg chg="modSp del mod modAnim modNotesTx">
        <pc:chgData name="Jasper Degraeuwe" userId="27bed195-a46e-430a-89e8-7739ff05d0f2" providerId="ADAL" clId="{57838351-2625-4923-BC58-DF4BC10D5B12}" dt="2023-08-04T21:22:15.320" v="14283" actId="47"/>
        <pc:sldMkLst>
          <pc:docMk/>
          <pc:sldMk cId="714978021" sldId="283"/>
        </pc:sldMkLst>
        <pc:spChg chg="mod">
          <ac:chgData name="Jasper Degraeuwe" userId="27bed195-a46e-430a-89e8-7739ff05d0f2" providerId="ADAL" clId="{57838351-2625-4923-BC58-DF4BC10D5B12}" dt="2023-08-04T18:11:40.444" v="9426" actId="5793"/>
          <ac:spMkLst>
            <pc:docMk/>
            <pc:sldMk cId="714978021" sldId="283"/>
            <ac:spMk id="3" creationId="{00000000-0000-0000-0000-000000000000}"/>
          </ac:spMkLst>
        </pc:spChg>
      </pc:sldChg>
      <pc:sldChg chg="delSp mod modAnim modNotesTx">
        <pc:chgData name="Jasper Degraeuwe" userId="27bed195-a46e-430a-89e8-7739ff05d0f2" providerId="ADAL" clId="{57838351-2625-4923-BC58-DF4BC10D5B12}" dt="2023-08-04T18:11:25.308" v="9416" actId="20577"/>
        <pc:sldMkLst>
          <pc:docMk/>
          <pc:sldMk cId="3575218647" sldId="285"/>
        </pc:sldMkLst>
        <pc:spChg chg="del">
          <ac:chgData name="Jasper Degraeuwe" userId="27bed195-a46e-430a-89e8-7739ff05d0f2" providerId="ADAL" clId="{57838351-2625-4923-BC58-DF4BC10D5B12}" dt="2023-08-04T18:11:20.405" v="9413" actId="478"/>
          <ac:spMkLst>
            <pc:docMk/>
            <pc:sldMk cId="3575218647" sldId="285"/>
            <ac:spMk id="7" creationId="{EFF9C6D0-1190-4B00-8A1B-12743E514E55}"/>
          </ac:spMkLst>
        </pc:spChg>
        <pc:spChg chg="del">
          <ac:chgData name="Jasper Degraeuwe" userId="27bed195-a46e-430a-89e8-7739ff05d0f2" providerId="ADAL" clId="{57838351-2625-4923-BC58-DF4BC10D5B12}" dt="2023-08-04T18:11:21.855" v="9414" actId="478"/>
          <ac:spMkLst>
            <pc:docMk/>
            <pc:sldMk cId="3575218647" sldId="285"/>
            <ac:spMk id="9" creationId="{022C37A2-1CE0-4236-9D51-2B60536C6612}"/>
          </ac:spMkLst>
        </pc:spChg>
        <pc:spChg chg="del">
          <ac:chgData name="Jasper Degraeuwe" userId="27bed195-a46e-430a-89e8-7739ff05d0f2" providerId="ADAL" clId="{57838351-2625-4923-BC58-DF4BC10D5B12}" dt="2023-08-02T07:25:26.949" v="1182" actId="478"/>
          <ac:spMkLst>
            <pc:docMk/>
            <pc:sldMk cId="3575218647" sldId="285"/>
            <ac:spMk id="12" creationId="{9AACC628-EDFE-470E-B12F-64E2EBF443AF}"/>
          </ac:spMkLst>
        </pc:spChg>
      </pc:sldChg>
      <pc:sldChg chg="del">
        <pc:chgData name="Jasper Degraeuwe" userId="27bed195-a46e-430a-89e8-7739ff05d0f2" providerId="ADAL" clId="{57838351-2625-4923-BC58-DF4BC10D5B12}" dt="2023-08-04T21:30:29.415" v="14421" actId="47"/>
        <pc:sldMkLst>
          <pc:docMk/>
          <pc:sldMk cId="3406314719" sldId="286"/>
        </pc:sldMkLst>
      </pc:sldChg>
      <pc:sldChg chg="del">
        <pc:chgData name="Jasper Degraeuwe" userId="27bed195-a46e-430a-89e8-7739ff05d0f2" providerId="ADAL" clId="{57838351-2625-4923-BC58-DF4BC10D5B12}" dt="2023-08-04T21:30:29.415" v="14421" actId="47"/>
        <pc:sldMkLst>
          <pc:docMk/>
          <pc:sldMk cId="1141272779" sldId="287"/>
        </pc:sldMkLst>
      </pc:sldChg>
      <pc:sldChg chg="del">
        <pc:chgData name="Jasper Degraeuwe" userId="27bed195-a46e-430a-89e8-7739ff05d0f2" providerId="ADAL" clId="{57838351-2625-4923-BC58-DF4BC10D5B12}" dt="2023-08-04T21:30:29.415" v="14421" actId="47"/>
        <pc:sldMkLst>
          <pc:docMk/>
          <pc:sldMk cId="2185924709" sldId="288"/>
        </pc:sldMkLst>
      </pc:sldChg>
      <pc:sldChg chg="del">
        <pc:chgData name="Jasper Degraeuwe" userId="27bed195-a46e-430a-89e8-7739ff05d0f2" providerId="ADAL" clId="{57838351-2625-4923-BC58-DF4BC10D5B12}" dt="2023-08-04T21:30:29.415" v="14421" actId="47"/>
        <pc:sldMkLst>
          <pc:docMk/>
          <pc:sldMk cId="1538248249" sldId="289"/>
        </pc:sldMkLst>
      </pc:sldChg>
      <pc:sldChg chg="del">
        <pc:chgData name="Jasper Degraeuwe" userId="27bed195-a46e-430a-89e8-7739ff05d0f2" providerId="ADAL" clId="{57838351-2625-4923-BC58-DF4BC10D5B12}" dt="2023-08-04T21:30:29.415" v="14421" actId="47"/>
        <pc:sldMkLst>
          <pc:docMk/>
          <pc:sldMk cId="3561027931" sldId="290"/>
        </pc:sldMkLst>
      </pc:sldChg>
      <pc:sldChg chg="del">
        <pc:chgData name="Jasper Degraeuwe" userId="27bed195-a46e-430a-89e8-7739ff05d0f2" providerId="ADAL" clId="{57838351-2625-4923-BC58-DF4BC10D5B12}" dt="2023-08-04T21:30:29.415" v="14421" actId="47"/>
        <pc:sldMkLst>
          <pc:docMk/>
          <pc:sldMk cId="2201585311" sldId="292"/>
        </pc:sldMkLst>
      </pc:sldChg>
      <pc:sldChg chg="del">
        <pc:chgData name="Jasper Degraeuwe" userId="27bed195-a46e-430a-89e8-7739ff05d0f2" providerId="ADAL" clId="{57838351-2625-4923-BC58-DF4BC10D5B12}" dt="2023-08-04T21:30:29.415" v="14421" actId="47"/>
        <pc:sldMkLst>
          <pc:docMk/>
          <pc:sldMk cId="2921261940" sldId="293"/>
        </pc:sldMkLst>
      </pc:sldChg>
      <pc:sldChg chg="del">
        <pc:chgData name="Jasper Degraeuwe" userId="27bed195-a46e-430a-89e8-7739ff05d0f2" providerId="ADAL" clId="{57838351-2625-4923-BC58-DF4BC10D5B12}" dt="2023-08-04T21:30:29.415" v="14421" actId="47"/>
        <pc:sldMkLst>
          <pc:docMk/>
          <pc:sldMk cId="273545839" sldId="294"/>
        </pc:sldMkLst>
      </pc:sldChg>
      <pc:sldChg chg="del">
        <pc:chgData name="Jasper Degraeuwe" userId="27bed195-a46e-430a-89e8-7739ff05d0f2" providerId="ADAL" clId="{57838351-2625-4923-BC58-DF4BC10D5B12}" dt="2023-08-04T21:30:29.415" v="14421" actId="47"/>
        <pc:sldMkLst>
          <pc:docMk/>
          <pc:sldMk cId="2487006176" sldId="296"/>
        </pc:sldMkLst>
      </pc:sldChg>
      <pc:sldChg chg="del">
        <pc:chgData name="Jasper Degraeuwe" userId="27bed195-a46e-430a-89e8-7739ff05d0f2" providerId="ADAL" clId="{57838351-2625-4923-BC58-DF4BC10D5B12}" dt="2023-08-04T21:30:29.415" v="14421" actId="47"/>
        <pc:sldMkLst>
          <pc:docMk/>
          <pc:sldMk cId="1683066980" sldId="297"/>
        </pc:sldMkLst>
      </pc:sldChg>
      <pc:sldChg chg="del">
        <pc:chgData name="Jasper Degraeuwe" userId="27bed195-a46e-430a-89e8-7739ff05d0f2" providerId="ADAL" clId="{57838351-2625-4923-BC58-DF4BC10D5B12}" dt="2023-08-04T21:30:29.415" v="14421" actId="47"/>
        <pc:sldMkLst>
          <pc:docMk/>
          <pc:sldMk cId="291134074" sldId="298"/>
        </pc:sldMkLst>
      </pc:sldChg>
      <pc:sldChg chg="del">
        <pc:chgData name="Jasper Degraeuwe" userId="27bed195-a46e-430a-89e8-7739ff05d0f2" providerId="ADAL" clId="{57838351-2625-4923-BC58-DF4BC10D5B12}" dt="2023-08-04T21:30:29.415" v="14421" actId="47"/>
        <pc:sldMkLst>
          <pc:docMk/>
          <pc:sldMk cId="1532301793" sldId="299"/>
        </pc:sldMkLst>
      </pc:sldChg>
      <pc:sldChg chg="del">
        <pc:chgData name="Jasper Degraeuwe" userId="27bed195-a46e-430a-89e8-7739ff05d0f2" providerId="ADAL" clId="{57838351-2625-4923-BC58-DF4BC10D5B12}" dt="2023-08-04T21:30:29.415" v="14421" actId="47"/>
        <pc:sldMkLst>
          <pc:docMk/>
          <pc:sldMk cId="3216518067" sldId="300"/>
        </pc:sldMkLst>
      </pc:sldChg>
      <pc:sldChg chg="del">
        <pc:chgData name="Jasper Degraeuwe" userId="27bed195-a46e-430a-89e8-7739ff05d0f2" providerId="ADAL" clId="{57838351-2625-4923-BC58-DF4BC10D5B12}" dt="2023-08-04T21:30:29.415" v="14421" actId="47"/>
        <pc:sldMkLst>
          <pc:docMk/>
          <pc:sldMk cId="91903808" sldId="301"/>
        </pc:sldMkLst>
      </pc:sldChg>
      <pc:sldChg chg="del">
        <pc:chgData name="Jasper Degraeuwe" userId="27bed195-a46e-430a-89e8-7739ff05d0f2" providerId="ADAL" clId="{57838351-2625-4923-BC58-DF4BC10D5B12}" dt="2023-08-04T21:30:29.415" v="14421" actId="47"/>
        <pc:sldMkLst>
          <pc:docMk/>
          <pc:sldMk cId="3971359865" sldId="302"/>
        </pc:sldMkLst>
      </pc:sldChg>
      <pc:sldChg chg="del">
        <pc:chgData name="Jasper Degraeuwe" userId="27bed195-a46e-430a-89e8-7739ff05d0f2" providerId="ADAL" clId="{57838351-2625-4923-BC58-DF4BC10D5B12}" dt="2023-08-04T21:30:29.415" v="14421" actId="47"/>
        <pc:sldMkLst>
          <pc:docMk/>
          <pc:sldMk cId="628436418" sldId="303"/>
        </pc:sldMkLst>
      </pc:sldChg>
      <pc:sldChg chg="del">
        <pc:chgData name="Jasper Degraeuwe" userId="27bed195-a46e-430a-89e8-7739ff05d0f2" providerId="ADAL" clId="{57838351-2625-4923-BC58-DF4BC10D5B12}" dt="2023-08-04T21:30:29.415" v="14421" actId="47"/>
        <pc:sldMkLst>
          <pc:docMk/>
          <pc:sldMk cId="3584402657" sldId="304"/>
        </pc:sldMkLst>
      </pc:sldChg>
      <pc:sldChg chg="del">
        <pc:chgData name="Jasper Degraeuwe" userId="27bed195-a46e-430a-89e8-7739ff05d0f2" providerId="ADAL" clId="{57838351-2625-4923-BC58-DF4BC10D5B12}" dt="2023-08-04T21:30:29.415" v="14421" actId="47"/>
        <pc:sldMkLst>
          <pc:docMk/>
          <pc:sldMk cId="4215314223" sldId="305"/>
        </pc:sldMkLst>
      </pc:sldChg>
      <pc:sldChg chg="del">
        <pc:chgData name="Jasper Degraeuwe" userId="27bed195-a46e-430a-89e8-7739ff05d0f2" providerId="ADAL" clId="{57838351-2625-4923-BC58-DF4BC10D5B12}" dt="2023-08-04T21:30:29.415" v="14421" actId="47"/>
        <pc:sldMkLst>
          <pc:docMk/>
          <pc:sldMk cId="2879276033" sldId="308"/>
        </pc:sldMkLst>
      </pc:sldChg>
      <pc:sldChg chg="del">
        <pc:chgData name="Jasper Degraeuwe" userId="27bed195-a46e-430a-89e8-7739ff05d0f2" providerId="ADAL" clId="{57838351-2625-4923-BC58-DF4BC10D5B12}" dt="2023-08-04T21:30:29.415" v="14421" actId="47"/>
        <pc:sldMkLst>
          <pc:docMk/>
          <pc:sldMk cId="464761576" sldId="309"/>
        </pc:sldMkLst>
      </pc:sldChg>
      <pc:sldChg chg="del">
        <pc:chgData name="Jasper Degraeuwe" userId="27bed195-a46e-430a-89e8-7739ff05d0f2" providerId="ADAL" clId="{57838351-2625-4923-BC58-DF4BC10D5B12}" dt="2023-08-04T21:30:29.415" v="14421" actId="47"/>
        <pc:sldMkLst>
          <pc:docMk/>
          <pc:sldMk cId="404585139" sldId="312"/>
        </pc:sldMkLst>
      </pc:sldChg>
      <pc:sldChg chg="del">
        <pc:chgData name="Jasper Degraeuwe" userId="27bed195-a46e-430a-89e8-7739ff05d0f2" providerId="ADAL" clId="{57838351-2625-4923-BC58-DF4BC10D5B12}" dt="2023-08-04T21:30:29.415" v="14421" actId="47"/>
        <pc:sldMkLst>
          <pc:docMk/>
          <pc:sldMk cId="1079809344" sldId="313"/>
        </pc:sldMkLst>
      </pc:sldChg>
      <pc:sldChg chg="del">
        <pc:chgData name="Jasper Degraeuwe" userId="27bed195-a46e-430a-89e8-7739ff05d0f2" providerId="ADAL" clId="{57838351-2625-4923-BC58-DF4BC10D5B12}" dt="2023-08-04T21:30:29.415" v="14421" actId="47"/>
        <pc:sldMkLst>
          <pc:docMk/>
          <pc:sldMk cId="138055736" sldId="314"/>
        </pc:sldMkLst>
      </pc:sldChg>
      <pc:sldChg chg="del">
        <pc:chgData name="Jasper Degraeuwe" userId="27bed195-a46e-430a-89e8-7739ff05d0f2" providerId="ADAL" clId="{57838351-2625-4923-BC58-DF4BC10D5B12}" dt="2023-08-04T21:30:29.415" v="14421" actId="47"/>
        <pc:sldMkLst>
          <pc:docMk/>
          <pc:sldMk cId="2292229888" sldId="315"/>
        </pc:sldMkLst>
      </pc:sldChg>
      <pc:sldChg chg="del">
        <pc:chgData name="Jasper Degraeuwe" userId="27bed195-a46e-430a-89e8-7739ff05d0f2" providerId="ADAL" clId="{57838351-2625-4923-BC58-DF4BC10D5B12}" dt="2023-08-04T21:30:29.415" v="14421" actId="47"/>
        <pc:sldMkLst>
          <pc:docMk/>
          <pc:sldMk cId="3417009534" sldId="316"/>
        </pc:sldMkLst>
      </pc:sldChg>
      <pc:sldChg chg="del">
        <pc:chgData name="Jasper Degraeuwe" userId="27bed195-a46e-430a-89e8-7739ff05d0f2" providerId="ADAL" clId="{57838351-2625-4923-BC58-DF4BC10D5B12}" dt="2023-08-04T21:30:29.415" v="14421" actId="47"/>
        <pc:sldMkLst>
          <pc:docMk/>
          <pc:sldMk cId="1052115166" sldId="317"/>
        </pc:sldMkLst>
      </pc:sldChg>
      <pc:sldChg chg="del">
        <pc:chgData name="Jasper Degraeuwe" userId="27bed195-a46e-430a-89e8-7739ff05d0f2" providerId="ADAL" clId="{57838351-2625-4923-BC58-DF4BC10D5B12}" dt="2023-08-04T21:30:29.415" v="14421" actId="47"/>
        <pc:sldMkLst>
          <pc:docMk/>
          <pc:sldMk cId="668137014" sldId="318"/>
        </pc:sldMkLst>
      </pc:sldChg>
      <pc:sldChg chg="del">
        <pc:chgData name="Jasper Degraeuwe" userId="27bed195-a46e-430a-89e8-7739ff05d0f2" providerId="ADAL" clId="{57838351-2625-4923-BC58-DF4BC10D5B12}" dt="2023-08-04T21:30:29.415" v="14421" actId="47"/>
        <pc:sldMkLst>
          <pc:docMk/>
          <pc:sldMk cId="2557069441" sldId="319"/>
        </pc:sldMkLst>
      </pc:sldChg>
      <pc:sldChg chg="del">
        <pc:chgData name="Jasper Degraeuwe" userId="27bed195-a46e-430a-89e8-7739ff05d0f2" providerId="ADAL" clId="{57838351-2625-4923-BC58-DF4BC10D5B12}" dt="2023-08-04T21:30:42.435" v="14422" actId="47"/>
        <pc:sldMkLst>
          <pc:docMk/>
          <pc:sldMk cId="1967591807" sldId="320"/>
        </pc:sldMkLst>
      </pc:sldChg>
      <pc:sldChg chg="del">
        <pc:chgData name="Jasper Degraeuwe" userId="27bed195-a46e-430a-89e8-7739ff05d0f2" providerId="ADAL" clId="{57838351-2625-4923-BC58-DF4BC10D5B12}" dt="2023-08-04T21:30:29.415" v="14421" actId="47"/>
        <pc:sldMkLst>
          <pc:docMk/>
          <pc:sldMk cId="1155331850" sldId="323"/>
        </pc:sldMkLst>
      </pc:sldChg>
      <pc:sldChg chg="del">
        <pc:chgData name="Jasper Degraeuwe" userId="27bed195-a46e-430a-89e8-7739ff05d0f2" providerId="ADAL" clId="{57838351-2625-4923-BC58-DF4BC10D5B12}" dt="2023-08-04T21:30:29.415" v="14421" actId="47"/>
        <pc:sldMkLst>
          <pc:docMk/>
          <pc:sldMk cId="546904167" sldId="324"/>
        </pc:sldMkLst>
      </pc:sldChg>
      <pc:sldChg chg="del">
        <pc:chgData name="Jasper Degraeuwe" userId="27bed195-a46e-430a-89e8-7739ff05d0f2" providerId="ADAL" clId="{57838351-2625-4923-BC58-DF4BC10D5B12}" dt="2023-08-04T21:30:29.415" v="14421" actId="47"/>
        <pc:sldMkLst>
          <pc:docMk/>
          <pc:sldMk cId="3678129468" sldId="325"/>
        </pc:sldMkLst>
      </pc:sldChg>
      <pc:sldChg chg="del">
        <pc:chgData name="Jasper Degraeuwe" userId="27bed195-a46e-430a-89e8-7739ff05d0f2" providerId="ADAL" clId="{57838351-2625-4923-BC58-DF4BC10D5B12}" dt="2023-08-04T21:30:29.415" v="14421" actId="47"/>
        <pc:sldMkLst>
          <pc:docMk/>
          <pc:sldMk cId="1890938781" sldId="326"/>
        </pc:sldMkLst>
      </pc:sldChg>
      <pc:sldChg chg="modSp mod modNotesTx">
        <pc:chgData name="Jasper Degraeuwe" userId="27bed195-a46e-430a-89e8-7739ff05d0f2" providerId="ADAL" clId="{57838351-2625-4923-BC58-DF4BC10D5B12}" dt="2023-08-14T19:42:22.950" v="17194" actId="20577"/>
        <pc:sldMkLst>
          <pc:docMk/>
          <pc:sldMk cId="3442214552" sldId="327"/>
        </pc:sldMkLst>
        <pc:spChg chg="mod">
          <ac:chgData name="Jasper Degraeuwe" userId="27bed195-a46e-430a-89e8-7739ff05d0f2" providerId="ADAL" clId="{57838351-2625-4923-BC58-DF4BC10D5B12}" dt="2023-08-14T19:42:22.950" v="17194" actId="20577"/>
          <ac:spMkLst>
            <pc:docMk/>
            <pc:sldMk cId="3442214552" sldId="327"/>
            <ac:spMk id="3" creationId="{00000000-0000-0000-0000-000000000000}"/>
          </ac:spMkLst>
        </pc:spChg>
      </pc:sldChg>
      <pc:sldChg chg="del">
        <pc:chgData name="Jasper Degraeuwe" userId="27bed195-a46e-430a-89e8-7739ff05d0f2" providerId="ADAL" clId="{57838351-2625-4923-BC58-DF4BC10D5B12}" dt="2023-08-04T21:30:42.435" v="14422" actId="47"/>
        <pc:sldMkLst>
          <pc:docMk/>
          <pc:sldMk cId="1003082510" sldId="328"/>
        </pc:sldMkLst>
      </pc:sldChg>
      <pc:sldChg chg="del">
        <pc:chgData name="Jasper Degraeuwe" userId="27bed195-a46e-430a-89e8-7739ff05d0f2" providerId="ADAL" clId="{57838351-2625-4923-BC58-DF4BC10D5B12}" dt="2023-08-04T21:30:29.415" v="14421" actId="47"/>
        <pc:sldMkLst>
          <pc:docMk/>
          <pc:sldMk cId="1833072755" sldId="329"/>
        </pc:sldMkLst>
      </pc:sldChg>
      <pc:sldChg chg="del">
        <pc:chgData name="Jasper Degraeuwe" userId="27bed195-a46e-430a-89e8-7739ff05d0f2" providerId="ADAL" clId="{57838351-2625-4923-BC58-DF4BC10D5B12}" dt="2023-08-04T21:30:29.415" v="14421" actId="47"/>
        <pc:sldMkLst>
          <pc:docMk/>
          <pc:sldMk cId="1773876788" sldId="330"/>
        </pc:sldMkLst>
      </pc:sldChg>
      <pc:sldChg chg="del">
        <pc:chgData name="Jasper Degraeuwe" userId="27bed195-a46e-430a-89e8-7739ff05d0f2" providerId="ADAL" clId="{57838351-2625-4923-BC58-DF4BC10D5B12}" dt="2023-08-04T21:30:29.415" v="14421" actId="47"/>
        <pc:sldMkLst>
          <pc:docMk/>
          <pc:sldMk cId="3073593039" sldId="331"/>
        </pc:sldMkLst>
      </pc:sldChg>
      <pc:sldChg chg="del">
        <pc:chgData name="Jasper Degraeuwe" userId="27bed195-a46e-430a-89e8-7739ff05d0f2" providerId="ADAL" clId="{57838351-2625-4923-BC58-DF4BC10D5B12}" dt="2023-08-04T21:30:29.415" v="14421" actId="47"/>
        <pc:sldMkLst>
          <pc:docMk/>
          <pc:sldMk cId="260531687" sldId="336"/>
        </pc:sldMkLst>
      </pc:sldChg>
      <pc:sldChg chg="del">
        <pc:chgData name="Jasper Degraeuwe" userId="27bed195-a46e-430a-89e8-7739ff05d0f2" providerId="ADAL" clId="{57838351-2625-4923-BC58-DF4BC10D5B12}" dt="2023-08-04T21:30:29.415" v="14421" actId="47"/>
        <pc:sldMkLst>
          <pc:docMk/>
          <pc:sldMk cId="1629928581" sldId="337"/>
        </pc:sldMkLst>
      </pc:sldChg>
      <pc:sldChg chg="del">
        <pc:chgData name="Jasper Degraeuwe" userId="27bed195-a46e-430a-89e8-7739ff05d0f2" providerId="ADAL" clId="{57838351-2625-4923-BC58-DF4BC10D5B12}" dt="2023-08-04T21:30:29.415" v="14421" actId="47"/>
        <pc:sldMkLst>
          <pc:docMk/>
          <pc:sldMk cId="1215134931" sldId="338"/>
        </pc:sldMkLst>
      </pc:sldChg>
      <pc:sldChg chg="del">
        <pc:chgData name="Jasper Degraeuwe" userId="27bed195-a46e-430a-89e8-7739ff05d0f2" providerId="ADAL" clId="{57838351-2625-4923-BC58-DF4BC10D5B12}" dt="2023-08-04T21:30:29.415" v="14421" actId="47"/>
        <pc:sldMkLst>
          <pc:docMk/>
          <pc:sldMk cId="3143110785" sldId="339"/>
        </pc:sldMkLst>
      </pc:sldChg>
      <pc:sldChg chg="del">
        <pc:chgData name="Jasper Degraeuwe" userId="27bed195-a46e-430a-89e8-7739ff05d0f2" providerId="ADAL" clId="{57838351-2625-4923-BC58-DF4BC10D5B12}" dt="2023-08-04T21:30:29.415" v="14421" actId="47"/>
        <pc:sldMkLst>
          <pc:docMk/>
          <pc:sldMk cId="445468029" sldId="340"/>
        </pc:sldMkLst>
      </pc:sldChg>
      <pc:sldChg chg="del">
        <pc:chgData name="Jasper Degraeuwe" userId="27bed195-a46e-430a-89e8-7739ff05d0f2" providerId="ADAL" clId="{57838351-2625-4923-BC58-DF4BC10D5B12}" dt="2023-08-04T21:30:42.435" v="14422" actId="47"/>
        <pc:sldMkLst>
          <pc:docMk/>
          <pc:sldMk cId="3141397831" sldId="341"/>
        </pc:sldMkLst>
      </pc:sldChg>
      <pc:sldChg chg="add modAnim modNotesTx">
        <pc:chgData name="Jasper Degraeuwe" userId="27bed195-a46e-430a-89e8-7739ff05d0f2" providerId="ADAL" clId="{57838351-2625-4923-BC58-DF4BC10D5B12}" dt="2023-08-01T16:16:17.957" v="803"/>
        <pc:sldMkLst>
          <pc:docMk/>
          <pc:sldMk cId="856336338" sldId="342"/>
        </pc:sldMkLst>
      </pc:sldChg>
      <pc:sldChg chg="addSp delSp modSp add del mod modNotesTx">
        <pc:chgData name="Jasper Degraeuwe" userId="27bed195-a46e-430a-89e8-7739ff05d0f2" providerId="ADAL" clId="{57838351-2625-4923-BC58-DF4BC10D5B12}" dt="2023-08-02T11:49:05.567" v="2939" actId="47"/>
        <pc:sldMkLst>
          <pc:docMk/>
          <pc:sldMk cId="913471344" sldId="343"/>
        </pc:sldMkLst>
        <pc:spChg chg="del mod">
          <ac:chgData name="Jasper Degraeuwe" userId="27bed195-a46e-430a-89e8-7739ff05d0f2" providerId="ADAL" clId="{57838351-2625-4923-BC58-DF4BC10D5B12}" dt="2023-08-02T07:47:25.777" v="1628" actId="478"/>
          <ac:spMkLst>
            <pc:docMk/>
            <pc:sldMk cId="913471344" sldId="343"/>
            <ac:spMk id="3" creationId="{00000000-0000-0000-0000-000000000000}"/>
          </ac:spMkLst>
        </pc:spChg>
        <pc:spChg chg="add mod">
          <ac:chgData name="Jasper Degraeuwe" userId="27bed195-a46e-430a-89e8-7739ff05d0f2" providerId="ADAL" clId="{57838351-2625-4923-BC58-DF4BC10D5B12}" dt="2023-08-02T07:47:22.507" v="1627" actId="478"/>
          <ac:spMkLst>
            <pc:docMk/>
            <pc:sldMk cId="913471344" sldId="343"/>
            <ac:spMk id="4" creationId="{2A62E7EC-9D9E-E3DC-7AAC-58B7E9BD6CC8}"/>
          </ac:spMkLst>
        </pc:spChg>
        <pc:spChg chg="add mod">
          <ac:chgData name="Jasper Degraeuwe" userId="27bed195-a46e-430a-89e8-7739ff05d0f2" providerId="ADAL" clId="{57838351-2625-4923-BC58-DF4BC10D5B12}" dt="2023-08-02T07:47:25.777" v="1628" actId="478"/>
          <ac:spMkLst>
            <pc:docMk/>
            <pc:sldMk cId="913471344" sldId="343"/>
            <ac:spMk id="6" creationId="{E722496E-0E26-A3C0-FF4A-8378CD215AE8}"/>
          </ac:spMkLst>
        </pc:spChg>
        <pc:spChg chg="del mod">
          <ac:chgData name="Jasper Degraeuwe" userId="27bed195-a46e-430a-89e8-7739ff05d0f2" providerId="ADAL" clId="{57838351-2625-4923-BC58-DF4BC10D5B12}" dt="2023-08-02T07:47:22.507" v="1627" actId="478"/>
          <ac:spMkLst>
            <pc:docMk/>
            <pc:sldMk cId="913471344" sldId="343"/>
            <ac:spMk id="7" creationId="{00000000-0000-0000-0000-000000000000}"/>
          </ac:spMkLst>
        </pc:spChg>
      </pc:sldChg>
      <pc:sldChg chg="modSp add del mod modNotesTx">
        <pc:chgData name="Jasper Degraeuwe" userId="27bed195-a46e-430a-89e8-7739ff05d0f2" providerId="ADAL" clId="{57838351-2625-4923-BC58-DF4BC10D5B12}" dt="2023-08-04T12:00:45.781" v="8288" actId="47"/>
        <pc:sldMkLst>
          <pc:docMk/>
          <pc:sldMk cId="877808102" sldId="344"/>
        </pc:sldMkLst>
        <pc:spChg chg="mod">
          <ac:chgData name="Jasper Degraeuwe" userId="27bed195-a46e-430a-89e8-7739ff05d0f2" providerId="ADAL" clId="{57838351-2625-4923-BC58-DF4BC10D5B12}" dt="2023-08-02T12:21:32.510" v="3624" actId="20577"/>
          <ac:spMkLst>
            <pc:docMk/>
            <pc:sldMk cId="877808102" sldId="344"/>
            <ac:spMk id="3" creationId="{00000000-0000-0000-0000-000000000000}"/>
          </ac:spMkLst>
        </pc:spChg>
        <pc:spChg chg="mod">
          <ac:chgData name="Jasper Degraeuwe" userId="27bed195-a46e-430a-89e8-7739ff05d0f2" providerId="ADAL" clId="{57838351-2625-4923-BC58-DF4BC10D5B12}" dt="2023-08-01T16:21:47.591" v="918" actId="20577"/>
          <ac:spMkLst>
            <pc:docMk/>
            <pc:sldMk cId="877808102" sldId="344"/>
            <ac:spMk id="7" creationId="{00000000-0000-0000-0000-000000000000}"/>
          </ac:spMkLst>
        </pc:spChg>
      </pc:sldChg>
      <pc:sldChg chg="add del">
        <pc:chgData name="Jasper Degraeuwe" userId="27bed195-a46e-430a-89e8-7739ff05d0f2" providerId="ADAL" clId="{57838351-2625-4923-BC58-DF4BC10D5B12}" dt="2023-08-04T12:01:25.271" v="8293" actId="47"/>
        <pc:sldMkLst>
          <pc:docMk/>
          <pc:sldMk cId="458543564" sldId="345"/>
        </pc:sldMkLst>
      </pc:sldChg>
      <pc:sldChg chg="add del">
        <pc:chgData name="Jasper Degraeuwe" userId="27bed195-a46e-430a-89e8-7739ff05d0f2" providerId="ADAL" clId="{57838351-2625-4923-BC58-DF4BC10D5B12}" dt="2023-08-04T20:17:49.170" v="13305" actId="47"/>
        <pc:sldMkLst>
          <pc:docMk/>
          <pc:sldMk cId="1794705347" sldId="346"/>
        </pc:sldMkLst>
      </pc:sldChg>
      <pc:sldChg chg="modSp add del mod">
        <pc:chgData name="Jasper Degraeuwe" userId="27bed195-a46e-430a-89e8-7739ff05d0f2" providerId="ADAL" clId="{57838351-2625-4923-BC58-DF4BC10D5B12}" dt="2023-08-04T20:38:28.008" v="13951" actId="47"/>
        <pc:sldMkLst>
          <pc:docMk/>
          <pc:sldMk cId="253173764" sldId="347"/>
        </pc:sldMkLst>
        <pc:spChg chg="mod">
          <ac:chgData name="Jasper Degraeuwe" userId="27bed195-a46e-430a-89e8-7739ff05d0f2" providerId="ADAL" clId="{57838351-2625-4923-BC58-DF4BC10D5B12}" dt="2023-08-04T20:34:19.612" v="13644" actId="21"/>
          <ac:spMkLst>
            <pc:docMk/>
            <pc:sldMk cId="253173764" sldId="347"/>
            <ac:spMk id="3" creationId="{00000000-0000-0000-0000-000000000000}"/>
          </ac:spMkLst>
        </pc:spChg>
        <pc:spChg chg="mod">
          <ac:chgData name="Jasper Degraeuwe" userId="27bed195-a46e-430a-89e8-7739ff05d0f2" providerId="ADAL" clId="{57838351-2625-4923-BC58-DF4BC10D5B12}" dt="2023-08-04T20:28:42.392" v="13415" actId="20577"/>
          <ac:spMkLst>
            <pc:docMk/>
            <pc:sldMk cId="253173764" sldId="347"/>
            <ac:spMk id="7" creationId="{00000000-0000-0000-0000-000000000000}"/>
          </ac:spMkLst>
        </pc:spChg>
      </pc:sldChg>
      <pc:sldChg chg="add del">
        <pc:chgData name="Jasper Degraeuwe" userId="27bed195-a46e-430a-89e8-7739ff05d0f2" providerId="ADAL" clId="{57838351-2625-4923-BC58-DF4BC10D5B12}" dt="2023-08-02T12:23:07.545" v="3734" actId="2696"/>
        <pc:sldMkLst>
          <pc:docMk/>
          <pc:sldMk cId="2584567790" sldId="348"/>
        </pc:sldMkLst>
      </pc:sldChg>
      <pc:sldChg chg="modSp add mod">
        <pc:chgData name="Jasper Degraeuwe" userId="27bed195-a46e-430a-89e8-7739ff05d0f2" providerId="ADAL" clId="{57838351-2625-4923-BC58-DF4BC10D5B12}" dt="2023-08-04T11:50:06.132" v="7905" actId="20577"/>
        <pc:sldMkLst>
          <pc:docMk/>
          <pc:sldMk cId="2916162754" sldId="348"/>
        </pc:sldMkLst>
        <pc:spChg chg="mod">
          <ac:chgData name="Jasper Degraeuwe" userId="27bed195-a46e-430a-89e8-7739ff05d0f2" providerId="ADAL" clId="{57838351-2625-4923-BC58-DF4BC10D5B12}" dt="2023-08-04T11:50:06.132" v="7905" actId="20577"/>
          <ac:spMkLst>
            <pc:docMk/>
            <pc:sldMk cId="2916162754" sldId="348"/>
            <ac:spMk id="3" creationId="{00000000-0000-0000-0000-000000000000}"/>
          </ac:spMkLst>
        </pc:spChg>
        <pc:spChg chg="mod">
          <ac:chgData name="Jasper Degraeuwe" userId="27bed195-a46e-430a-89e8-7739ff05d0f2" providerId="ADAL" clId="{57838351-2625-4923-BC58-DF4BC10D5B12}" dt="2023-08-02T12:23:14.235" v="3742" actId="20577"/>
          <ac:spMkLst>
            <pc:docMk/>
            <pc:sldMk cId="2916162754" sldId="348"/>
            <ac:spMk id="7" creationId="{00000000-0000-0000-0000-000000000000}"/>
          </ac:spMkLst>
        </pc:spChg>
      </pc:sldChg>
      <pc:sldChg chg="modSp add mod modNotesTx">
        <pc:chgData name="Jasper Degraeuwe" userId="27bed195-a46e-430a-89e8-7739ff05d0f2" providerId="ADAL" clId="{57838351-2625-4923-BC58-DF4BC10D5B12}" dt="2023-08-05T10:06:43.959" v="16840" actId="20577"/>
        <pc:sldMkLst>
          <pc:docMk/>
          <pc:sldMk cId="1403171398" sldId="349"/>
        </pc:sldMkLst>
        <pc:spChg chg="mod">
          <ac:chgData name="Jasper Degraeuwe" userId="27bed195-a46e-430a-89e8-7739ff05d0f2" providerId="ADAL" clId="{57838351-2625-4923-BC58-DF4BC10D5B12}" dt="2023-08-05T09:59:29.044" v="16118" actId="20577"/>
          <ac:spMkLst>
            <pc:docMk/>
            <pc:sldMk cId="1403171398" sldId="349"/>
            <ac:spMk id="3" creationId="{00000000-0000-0000-0000-000000000000}"/>
          </ac:spMkLst>
        </pc:spChg>
        <pc:spChg chg="mod">
          <ac:chgData name="Jasper Degraeuwe" userId="27bed195-a46e-430a-89e8-7739ff05d0f2" providerId="ADAL" clId="{57838351-2625-4923-BC58-DF4BC10D5B12}" dt="2023-08-04T20:28:56.186" v="13470" actId="20577"/>
          <ac:spMkLst>
            <pc:docMk/>
            <pc:sldMk cId="1403171398" sldId="349"/>
            <ac:spMk id="7" creationId="{00000000-0000-0000-0000-000000000000}"/>
          </ac:spMkLst>
        </pc:spChg>
      </pc:sldChg>
      <pc:sldChg chg="add del">
        <pc:chgData name="Jasper Degraeuwe" userId="27bed195-a46e-430a-89e8-7739ff05d0f2" providerId="ADAL" clId="{57838351-2625-4923-BC58-DF4BC10D5B12}" dt="2023-08-02T12:24:12.053" v="3818" actId="2696"/>
        <pc:sldMkLst>
          <pc:docMk/>
          <pc:sldMk cId="1684888196" sldId="350"/>
        </pc:sldMkLst>
      </pc:sldChg>
      <pc:sldChg chg="modSp add del mod ord">
        <pc:chgData name="Jasper Degraeuwe" userId="27bed195-a46e-430a-89e8-7739ff05d0f2" providerId="ADAL" clId="{57838351-2625-4923-BC58-DF4BC10D5B12}" dt="2023-08-02T19:14:24.070" v="7861" actId="47"/>
        <pc:sldMkLst>
          <pc:docMk/>
          <pc:sldMk cId="3411123221" sldId="350"/>
        </pc:sldMkLst>
        <pc:spChg chg="mod">
          <ac:chgData name="Jasper Degraeuwe" userId="27bed195-a46e-430a-89e8-7739ff05d0f2" providerId="ADAL" clId="{57838351-2625-4923-BC58-DF4BC10D5B12}" dt="2023-08-02T12:25:15.498" v="3985" actId="20577"/>
          <ac:spMkLst>
            <pc:docMk/>
            <pc:sldMk cId="3411123221" sldId="350"/>
            <ac:spMk id="3" creationId="{00000000-0000-0000-0000-000000000000}"/>
          </ac:spMkLst>
        </pc:spChg>
      </pc:sldChg>
      <pc:sldChg chg="add ord">
        <pc:chgData name="Jasper Degraeuwe" userId="27bed195-a46e-430a-89e8-7739ff05d0f2" providerId="ADAL" clId="{57838351-2625-4923-BC58-DF4BC10D5B12}" dt="2023-08-05T10:05:36.585" v="16690"/>
        <pc:sldMkLst>
          <pc:docMk/>
          <pc:sldMk cId="3795962496" sldId="351"/>
        </pc:sldMkLst>
      </pc:sldChg>
      <pc:sldChg chg="add del">
        <pc:chgData name="Jasper Degraeuwe" userId="27bed195-a46e-430a-89e8-7739ff05d0f2" providerId="ADAL" clId="{57838351-2625-4923-BC58-DF4BC10D5B12}" dt="2023-08-04T21:28:42.815" v="14348" actId="47"/>
        <pc:sldMkLst>
          <pc:docMk/>
          <pc:sldMk cId="1470631173" sldId="352"/>
        </pc:sldMkLst>
      </pc:sldChg>
      <pc:sldChg chg="add del">
        <pc:chgData name="Jasper Degraeuwe" userId="27bed195-a46e-430a-89e8-7739ff05d0f2" providerId="ADAL" clId="{57838351-2625-4923-BC58-DF4BC10D5B12}" dt="2023-08-04T21:28:42.815" v="14348" actId="47"/>
        <pc:sldMkLst>
          <pc:docMk/>
          <pc:sldMk cId="556431216" sldId="353"/>
        </pc:sldMkLst>
      </pc:sldChg>
      <pc:sldChg chg="add del">
        <pc:chgData name="Jasper Degraeuwe" userId="27bed195-a46e-430a-89e8-7739ff05d0f2" providerId="ADAL" clId="{57838351-2625-4923-BC58-DF4BC10D5B12}" dt="2023-08-04T21:28:42.815" v="14348" actId="47"/>
        <pc:sldMkLst>
          <pc:docMk/>
          <pc:sldMk cId="3481301202" sldId="354"/>
        </pc:sldMkLst>
      </pc:sldChg>
      <pc:sldChg chg="add del">
        <pc:chgData name="Jasper Degraeuwe" userId="27bed195-a46e-430a-89e8-7739ff05d0f2" providerId="ADAL" clId="{57838351-2625-4923-BC58-DF4BC10D5B12}" dt="2023-08-04T21:28:42.815" v="14348" actId="47"/>
        <pc:sldMkLst>
          <pc:docMk/>
          <pc:sldMk cId="1997161368" sldId="355"/>
        </pc:sldMkLst>
      </pc:sldChg>
      <pc:sldChg chg="add del">
        <pc:chgData name="Jasper Degraeuwe" userId="27bed195-a46e-430a-89e8-7739ff05d0f2" providerId="ADAL" clId="{57838351-2625-4923-BC58-DF4BC10D5B12}" dt="2023-08-04T21:28:42.815" v="14348" actId="47"/>
        <pc:sldMkLst>
          <pc:docMk/>
          <pc:sldMk cId="1450172207" sldId="356"/>
        </pc:sldMkLst>
      </pc:sldChg>
      <pc:sldChg chg="add del">
        <pc:chgData name="Jasper Degraeuwe" userId="27bed195-a46e-430a-89e8-7739ff05d0f2" providerId="ADAL" clId="{57838351-2625-4923-BC58-DF4BC10D5B12}" dt="2023-08-04T21:28:42.815" v="14348" actId="47"/>
        <pc:sldMkLst>
          <pc:docMk/>
          <pc:sldMk cId="1516191682" sldId="357"/>
        </pc:sldMkLst>
      </pc:sldChg>
      <pc:sldChg chg="add del">
        <pc:chgData name="Jasper Degraeuwe" userId="27bed195-a46e-430a-89e8-7739ff05d0f2" providerId="ADAL" clId="{57838351-2625-4923-BC58-DF4BC10D5B12}" dt="2023-08-04T21:28:42.815" v="14348" actId="47"/>
        <pc:sldMkLst>
          <pc:docMk/>
          <pc:sldMk cId="1004051849" sldId="358"/>
        </pc:sldMkLst>
      </pc:sldChg>
      <pc:sldChg chg="add modNotesTx">
        <pc:chgData name="Jasper Degraeuwe" userId="27bed195-a46e-430a-89e8-7739ff05d0f2" providerId="ADAL" clId="{57838351-2625-4923-BC58-DF4BC10D5B12}" dt="2023-08-02T07:26:58.650" v="1185" actId="20577"/>
        <pc:sldMkLst>
          <pc:docMk/>
          <pc:sldMk cId="3044325526" sldId="359"/>
        </pc:sldMkLst>
      </pc:sldChg>
      <pc:sldChg chg="add del modNotesTx">
        <pc:chgData name="Jasper Degraeuwe" userId="27bed195-a46e-430a-89e8-7739ff05d0f2" providerId="ADAL" clId="{57838351-2625-4923-BC58-DF4BC10D5B12}" dt="2023-08-02T07:27:33.833" v="1187" actId="47"/>
        <pc:sldMkLst>
          <pc:docMk/>
          <pc:sldMk cId="1826652377" sldId="360"/>
        </pc:sldMkLst>
      </pc:sldChg>
      <pc:sldChg chg="modSp add mod modNotesTx">
        <pc:chgData name="Jasper Degraeuwe" userId="27bed195-a46e-430a-89e8-7739ff05d0f2" providerId="ADAL" clId="{57838351-2625-4923-BC58-DF4BC10D5B12}" dt="2023-08-04T11:47:32.903" v="7891" actId="20577"/>
        <pc:sldMkLst>
          <pc:docMk/>
          <pc:sldMk cId="2150745436" sldId="360"/>
        </pc:sldMkLst>
        <pc:spChg chg="mod">
          <ac:chgData name="Jasper Degraeuwe" userId="27bed195-a46e-430a-89e8-7739ff05d0f2" providerId="ADAL" clId="{57838351-2625-4923-BC58-DF4BC10D5B12}" dt="2023-08-02T07:39:35.055" v="1371" actId="20577"/>
          <ac:spMkLst>
            <pc:docMk/>
            <pc:sldMk cId="2150745436" sldId="360"/>
            <ac:spMk id="3" creationId="{00000000-0000-0000-0000-000000000000}"/>
          </ac:spMkLst>
        </pc:spChg>
      </pc:sldChg>
      <pc:sldChg chg="modSp add mod modNotesTx">
        <pc:chgData name="Jasper Degraeuwe" userId="27bed195-a46e-430a-89e8-7739ff05d0f2" providerId="ADAL" clId="{57838351-2625-4923-BC58-DF4BC10D5B12}" dt="2023-08-02T11:49:09.025" v="2943" actId="20577"/>
        <pc:sldMkLst>
          <pc:docMk/>
          <pc:sldMk cId="1560523791" sldId="361"/>
        </pc:sldMkLst>
        <pc:spChg chg="mod">
          <ac:chgData name="Jasper Degraeuwe" userId="27bed195-a46e-430a-89e8-7739ff05d0f2" providerId="ADAL" clId="{57838351-2625-4923-BC58-DF4BC10D5B12}" dt="2023-08-02T07:40:44.127" v="1473" actId="20577"/>
          <ac:spMkLst>
            <pc:docMk/>
            <pc:sldMk cId="1560523791" sldId="361"/>
            <ac:spMk id="3" creationId="{00000000-0000-0000-0000-000000000000}"/>
          </ac:spMkLst>
        </pc:spChg>
      </pc:sldChg>
      <pc:sldChg chg="addSp modSp add mod modNotesTx">
        <pc:chgData name="Jasper Degraeuwe" userId="27bed195-a46e-430a-89e8-7739ff05d0f2" providerId="ADAL" clId="{57838351-2625-4923-BC58-DF4BC10D5B12}" dt="2023-08-04T11:51:48.792" v="8074" actId="20577"/>
        <pc:sldMkLst>
          <pc:docMk/>
          <pc:sldMk cId="636039882" sldId="362"/>
        </pc:sldMkLst>
        <pc:spChg chg="mod">
          <ac:chgData name="Jasper Degraeuwe" userId="27bed195-a46e-430a-89e8-7739ff05d0f2" providerId="ADAL" clId="{57838351-2625-4923-BC58-DF4BC10D5B12}" dt="2023-08-02T11:52:03.317" v="3007" actId="20577"/>
          <ac:spMkLst>
            <pc:docMk/>
            <pc:sldMk cId="636039882" sldId="362"/>
            <ac:spMk id="3" creationId="{00000000-0000-0000-0000-000000000000}"/>
          </ac:spMkLst>
        </pc:spChg>
        <pc:spChg chg="mod">
          <ac:chgData name="Jasper Degraeuwe" userId="27bed195-a46e-430a-89e8-7739ff05d0f2" providerId="ADAL" clId="{57838351-2625-4923-BC58-DF4BC10D5B12}" dt="2023-08-02T11:49:52.959" v="2960" actId="20577"/>
          <ac:spMkLst>
            <pc:docMk/>
            <pc:sldMk cId="636039882" sldId="362"/>
            <ac:spMk id="7" creationId="{00000000-0000-0000-0000-000000000000}"/>
          </ac:spMkLst>
        </pc:spChg>
        <pc:picChg chg="add mod">
          <ac:chgData name="Jasper Degraeuwe" userId="27bed195-a46e-430a-89e8-7739ff05d0f2" providerId="ADAL" clId="{57838351-2625-4923-BC58-DF4BC10D5B12}" dt="2023-08-02T11:51:43.442" v="2968" actId="1076"/>
          <ac:picMkLst>
            <pc:docMk/>
            <pc:sldMk cId="636039882" sldId="362"/>
            <ac:picMk id="4" creationId="{DA333BF1-2DEB-685A-C945-3229612052AA}"/>
          </ac:picMkLst>
        </pc:picChg>
      </pc:sldChg>
      <pc:sldChg chg="add del">
        <pc:chgData name="Jasper Degraeuwe" userId="27bed195-a46e-430a-89e8-7739ff05d0f2" providerId="ADAL" clId="{57838351-2625-4923-BC58-DF4BC10D5B12}" dt="2023-08-02T07:53:24.805" v="1983" actId="47"/>
        <pc:sldMkLst>
          <pc:docMk/>
          <pc:sldMk cId="2860531084" sldId="363"/>
        </pc:sldMkLst>
      </pc:sldChg>
      <pc:sldChg chg="add del">
        <pc:chgData name="Jasper Degraeuwe" userId="27bed195-a46e-430a-89e8-7739ff05d0f2" providerId="ADAL" clId="{57838351-2625-4923-BC58-DF4BC10D5B12}" dt="2023-08-02T07:53:05.507" v="1974" actId="47"/>
        <pc:sldMkLst>
          <pc:docMk/>
          <pc:sldMk cId="647412297" sldId="364"/>
        </pc:sldMkLst>
      </pc:sldChg>
      <pc:sldChg chg="modSp add mod modNotesTx">
        <pc:chgData name="Jasper Degraeuwe" userId="27bed195-a46e-430a-89e8-7739ff05d0f2" providerId="ADAL" clId="{57838351-2625-4923-BC58-DF4BC10D5B12}" dt="2023-08-04T20:22:12.355" v="13329" actId="20577"/>
        <pc:sldMkLst>
          <pc:docMk/>
          <pc:sldMk cId="1233535250" sldId="365"/>
        </pc:sldMkLst>
        <pc:spChg chg="mod">
          <ac:chgData name="Jasper Degraeuwe" userId="27bed195-a46e-430a-89e8-7739ff05d0f2" providerId="ADAL" clId="{57838351-2625-4923-BC58-DF4BC10D5B12}" dt="2023-08-02T07:53:58.332" v="1992" actId="20577"/>
          <ac:spMkLst>
            <pc:docMk/>
            <pc:sldMk cId="1233535250" sldId="365"/>
            <ac:spMk id="3" creationId="{00000000-0000-0000-0000-000000000000}"/>
          </ac:spMkLst>
        </pc:spChg>
        <pc:spChg chg="mod">
          <ac:chgData name="Jasper Degraeuwe" userId="27bed195-a46e-430a-89e8-7739ff05d0f2" providerId="ADAL" clId="{57838351-2625-4923-BC58-DF4BC10D5B12}" dt="2023-08-02T11:50:00.022" v="2961"/>
          <ac:spMkLst>
            <pc:docMk/>
            <pc:sldMk cId="1233535250" sldId="365"/>
            <ac:spMk id="7" creationId="{00000000-0000-0000-0000-000000000000}"/>
          </ac:spMkLst>
        </pc:spChg>
      </pc:sldChg>
      <pc:sldChg chg="addSp modSp add mod modNotesTx">
        <pc:chgData name="Jasper Degraeuwe" userId="27bed195-a46e-430a-89e8-7739ff05d0f2" providerId="ADAL" clId="{57838351-2625-4923-BC58-DF4BC10D5B12}" dt="2023-08-04T18:14:45.043" v="9513" actId="20577"/>
        <pc:sldMkLst>
          <pc:docMk/>
          <pc:sldMk cId="3137659395" sldId="366"/>
        </pc:sldMkLst>
        <pc:spChg chg="mod">
          <ac:chgData name="Jasper Degraeuwe" userId="27bed195-a46e-430a-89e8-7739ff05d0f2" providerId="ADAL" clId="{57838351-2625-4923-BC58-DF4BC10D5B12}" dt="2023-08-02T11:47:01.038" v="2912" actId="20577"/>
          <ac:spMkLst>
            <pc:docMk/>
            <pc:sldMk cId="3137659395" sldId="366"/>
            <ac:spMk id="3" creationId="{00000000-0000-0000-0000-000000000000}"/>
          </ac:spMkLst>
        </pc:spChg>
        <pc:spChg chg="mod">
          <ac:chgData name="Jasper Degraeuwe" userId="27bed195-a46e-430a-89e8-7739ff05d0f2" providerId="ADAL" clId="{57838351-2625-4923-BC58-DF4BC10D5B12}" dt="2023-08-02T11:50:03.545" v="2962"/>
          <ac:spMkLst>
            <pc:docMk/>
            <pc:sldMk cId="3137659395" sldId="366"/>
            <ac:spMk id="7" creationId="{00000000-0000-0000-0000-000000000000}"/>
          </ac:spMkLst>
        </pc:spChg>
        <pc:picChg chg="add mod">
          <ac:chgData name="Jasper Degraeuwe" userId="27bed195-a46e-430a-89e8-7739ff05d0f2" providerId="ADAL" clId="{57838351-2625-4923-BC58-DF4BC10D5B12}" dt="2023-08-02T09:56:10.288" v="2164" actId="1076"/>
          <ac:picMkLst>
            <pc:docMk/>
            <pc:sldMk cId="3137659395" sldId="366"/>
            <ac:picMk id="4" creationId="{F9759DB1-AE61-7EB1-E01D-577DFF243ADD}"/>
          </ac:picMkLst>
        </pc:picChg>
        <pc:picChg chg="add mod">
          <ac:chgData name="Jasper Degraeuwe" userId="27bed195-a46e-430a-89e8-7739ff05d0f2" providerId="ADAL" clId="{57838351-2625-4923-BC58-DF4BC10D5B12}" dt="2023-08-02T10:00:48.815" v="2267" actId="1076"/>
          <ac:picMkLst>
            <pc:docMk/>
            <pc:sldMk cId="3137659395" sldId="366"/>
            <ac:picMk id="6" creationId="{F9F38103-D0B7-4B0A-9D10-7AFD588318DC}"/>
          </ac:picMkLst>
        </pc:picChg>
      </pc:sldChg>
      <pc:sldChg chg="modSp add mod modNotesTx">
        <pc:chgData name="Jasper Degraeuwe" userId="27bed195-a46e-430a-89e8-7739ff05d0f2" providerId="ADAL" clId="{57838351-2625-4923-BC58-DF4BC10D5B12}" dt="2023-08-02T11:50:24.445" v="2963"/>
        <pc:sldMkLst>
          <pc:docMk/>
          <pc:sldMk cId="4122114468" sldId="367"/>
        </pc:sldMkLst>
        <pc:spChg chg="mod">
          <ac:chgData name="Jasper Degraeuwe" userId="27bed195-a46e-430a-89e8-7739ff05d0f2" providerId="ADAL" clId="{57838351-2625-4923-BC58-DF4BC10D5B12}" dt="2023-08-02T11:49:47.053" v="2952" actId="20577"/>
          <ac:spMkLst>
            <pc:docMk/>
            <pc:sldMk cId="4122114468" sldId="367"/>
            <ac:spMk id="4" creationId="{00000000-0000-0000-0000-000000000000}"/>
          </ac:spMkLst>
        </pc:spChg>
      </pc:sldChg>
      <pc:sldChg chg="modSp add mod modNotesTx">
        <pc:chgData name="Jasper Degraeuwe" userId="27bed195-a46e-430a-89e8-7739ff05d0f2" providerId="ADAL" clId="{57838351-2625-4923-BC58-DF4BC10D5B12}" dt="2023-08-04T18:18:37.634" v="9831" actId="20577"/>
        <pc:sldMkLst>
          <pc:docMk/>
          <pc:sldMk cId="3859428078" sldId="368"/>
        </pc:sldMkLst>
        <pc:spChg chg="mod">
          <ac:chgData name="Jasper Degraeuwe" userId="27bed195-a46e-430a-89e8-7739ff05d0f2" providerId="ADAL" clId="{57838351-2625-4923-BC58-DF4BC10D5B12}" dt="2023-08-02T12:21:48.846" v="3642" actId="20577"/>
          <ac:spMkLst>
            <pc:docMk/>
            <pc:sldMk cId="3859428078" sldId="368"/>
            <ac:spMk id="4" creationId="{00000000-0000-0000-0000-000000000000}"/>
          </ac:spMkLst>
        </pc:spChg>
      </pc:sldChg>
      <pc:sldChg chg="modSp add mod modNotesTx">
        <pc:chgData name="Jasper Degraeuwe" userId="27bed195-a46e-430a-89e8-7739ff05d0f2" providerId="ADAL" clId="{57838351-2625-4923-BC58-DF4BC10D5B12}" dt="2023-08-04T20:23:56.441" v="13343" actId="20577"/>
        <pc:sldMkLst>
          <pc:docMk/>
          <pc:sldMk cId="874702662" sldId="369"/>
        </pc:sldMkLst>
        <pc:spChg chg="mod">
          <ac:chgData name="Jasper Degraeuwe" userId="27bed195-a46e-430a-89e8-7739ff05d0f2" providerId="ADAL" clId="{57838351-2625-4923-BC58-DF4BC10D5B12}" dt="2023-08-04T12:02:28.865" v="8367" actId="20577"/>
          <ac:spMkLst>
            <pc:docMk/>
            <pc:sldMk cId="874702662" sldId="369"/>
            <ac:spMk id="3" creationId="{00000000-0000-0000-0000-000000000000}"/>
          </ac:spMkLst>
        </pc:spChg>
        <pc:spChg chg="mod">
          <ac:chgData name="Jasper Degraeuwe" userId="27bed195-a46e-430a-89e8-7739ff05d0f2" providerId="ADAL" clId="{57838351-2625-4923-BC58-DF4BC10D5B12}" dt="2023-08-02T12:22:07.600" v="3649" actId="20577"/>
          <ac:spMkLst>
            <pc:docMk/>
            <pc:sldMk cId="874702662" sldId="369"/>
            <ac:spMk id="7" creationId="{00000000-0000-0000-0000-000000000000}"/>
          </ac:spMkLst>
        </pc:spChg>
      </pc:sldChg>
      <pc:sldChg chg="addSp delSp modSp add del mod modNotesTx">
        <pc:chgData name="Jasper Degraeuwe" userId="27bed195-a46e-430a-89e8-7739ff05d0f2" providerId="ADAL" clId="{57838351-2625-4923-BC58-DF4BC10D5B12}" dt="2023-08-04T13:26:42.686" v="8937" actId="47"/>
        <pc:sldMkLst>
          <pc:docMk/>
          <pc:sldMk cId="2951905535" sldId="370"/>
        </pc:sldMkLst>
        <pc:spChg chg="del mod">
          <ac:chgData name="Jasper Degraeuwe" userId="27bed195-a46e-430a-89e8-7739ff05d0f2" providerId="ADAL" clId="{57838351-2625-4923-BC58-DF4BC10D5B12}" dt="2023-08-04T12:22:05.369" v="8632" actId="3680"/>
          <ac:spMkLst>
            <pc:docMk/>
            <pc:sldMk cId="2951905535" sldId="370"/>
            <ac:spMk id="3" creationId="{00000000-0000-0000-0000-000000000000}"/>
          </ac:spMkLst>
        </pc:spChg>
        <pc:spChg chg="mod">
          <ac:chgData name="Jasper Degraeuwe" userId="27bed195-a46e-430a-89e8-7739ff05d0f2" providerId="ADAL" clId="{57838351-2625-4923-BC58-DF4BC10D5B12}" dt="2023-08-02T12:22:14.895" v="3652" actId="20577"/>
          <ac:spMkLst>
            <pc:docMk/>
            <pc:sldMk cId="2951905535" sldId="370"/>
            <ac:spMk id="7" creationId="{00000000-0000-0000-0000-000000000000}"/>
          </ac:spMkLst>
        </pc:spChg>
        <pc:graphicFrameChg chg="add mod ord modGraphic">
          <ac:chgData name="Jasper Degraeuwe" userId="27bed195-a46e-430a-89e8-7739ff05d0f2" providerId="ADAL" clId="{57838351-2625-4923-BC58-DF4BC10D5B12}" dt="2023-08-04T12:28:38.447" v="8784" actId="572"/>
          <ac:graphicFrameMkLst>
            <pc:docMk/>
            <pc:sldMk cId="2951905535" sldId="370"/>
            <ac:graphicFrameMk id="2" creationId="{D22B1A7D-849B-25AB-1133-EC4B266B89C9}"/>
          </ac:graphicFrameMkLst>
        </pc:graphicFrameChg>
        <pc:picChg chg="del">
          <ac:chgData name="Jasper Degraeuwe" userId="27bed195-a46e-430a-89e8-7739ff05d0f2" providerId="ADAL" clId="{57838351-2625-4923-BC58-DF4BC10D5B12}" dt="2023-08-02T12:22:20.538" v="3655" actId="478"/>
          <ac:picMkLst>
            <pc:docMk/>
            <pc:sldMk cId="2951905535" sldId="370"/>
            <ac:picMk id="4" creationId="{F9759DB1-AE61-7EB1-E01D-577DFF243ADD}"/>
          </ac:picMkLst>
        </pc:picChg>
        <pc:picChg chg="del">
          <ac:chgData name="Jasper Degraeuwe" userId="27bed195-a46e-430a-89e8-7739ff05d0f2" providerId="ADAL" clId="{57838351-2625-4923-BC58-DF4BC10D5B12}" dt="2023-08-02T12:22:19.595" v="3654" actId="478"/>
          <ac:picMkLst>
            <pc:docMk/>
            <pc:sldMk cId="2951905535" sldId="370"/>
            <ac:picMk id="6" creationId="{F9F38103-D0B7-4B0A-9D10-7AFD588318DC}"/>
          </ac:picMkLst>
        </pc:picChg>
      </pc:sldChg>
      <pc:sldChg chg="modSp add mod ord modNotesTx">
        <pc:chgData name="Jasper Degraeuwe" userId="27bed195-a46e-430a-89e8-7739ff05d0f2" providerId="ADAL" clId="{57838351-2625-4923-BC58-DF4BC10D5B12}" dt="2023-08-04T21:14:06.431" v="13983" actId="20577"/>
        <pc:sldMkLst>
          <pc:docMk/>
          <pc:sldMk cId="186501483" sldId="371"/>
        </pc:sldMkLst>
        <pc:spChg chg="mod">
          <ac:chgData name="Jasper Degraeuwe" userId="27bed195-a46e-430a-89e8-7739ff05d0f2" providerId="ADAL" clId="{57838351-2625-4923-BC58-DF4BC10D5B12}" dt="2023-08-02T12:22:37.579" v="3680" actId="20577"/>
          <ac:spMkLst>
            <pc:docMk/>
            <pc:sldMk cId="186501483" sldId="371"/>
            <ac:spMk id="4" creationId="{00000000-0000-0000-0000-000000000000}"/>
          </ac:spMkLst>
        </pc:spChg>
      </pc:sldChg>
      <pc:sldChg chg="addSp delSp modSp add mod ord modNotesTx">
        <pc:chgData name="Jasper Degraeuwe" userId="27bed195-a46e-430a-89e8-7739ff05d0f2" providerId="ADAL" clId="{57838351-2625-4923-BC58-DF4BC10D5B12}" dt="2023-08-05T09:31:30.064" v="14500" actId="6549"/>
        <pc:sldMkLst>
          <pc:docMk/>
          <pc:sldMk cId="464362062" sldId="372"/>
        </pc:sldMkLst>
        <pc:spChg chg="add mod">
          <ac:chgData name="Jasper Degraeuwe" userId="27bed195-a46e-430a-89e8-7739ff05d0f2" providerId="ADAL" clId="{57838351-2625-4923-BC58-DF4BC10D5B12}" dt="2023-08-04T13:59:29.546" v="9411" actId="20577"/>
          <ac:spMkLst>
            <pc:docMk/>
            <pc:sldMk cId="464362062" sldId="372"/>
            <ac:spMk id="4" creationId="{B15069A6-CC7A-FBD4-1A68-AE6377494D68}"/>
          </ac:spMkLst>
        </pc:spChg>
        <pc:graphicFrameChg chg="del mod">
          <ac:chgData name="Jasper Degraeuwe" userId="27bed195-a46e-430a-89e8-7739ff05d0f2" providerId="ADAL" clId="{57838351-2625-4923-BC58-DF4BC10D5B12}" dt="2023-08-04T13:26:04.217" v="8829" actId="21"/>
          <ac:graphicFrameMkLst>
            <pc:docMk/>
            <pc:sldMk cId="464362062" sldId="372"/>
            <ac:graphicFrameMk id="2" creationId="{D22B1A7D-849B-25AB-1133-EC4B266B89C9}"/>
          </ac:graphicFrameMkLst>
        </pc:graphicFrameChg>
        <pc:graphicFrameChg chg="add mod modGraphic">
          <ac:chgData name="Jasper Degraeuwe" userId="27bed195-a46e-430a-89e8-7739ff05d0f2" providerId="ADAL" clId="{57838351-2625-4923-BC58-DF4BC10D5B12}" dt="2023-08-04T13:57:14.686" v="9332" actId="113"/>
          <ac:graphicFrameMkLst>
            <pc:docMk/>
            <pc:sldMk cId="464362062" sldId="372"/>
            <ac:graphicFrameMk id="5" creationId="{2FBF61E7-079D-A27A-369D-D25280CF5320}"/>
          </ac:graphicFrameMkLst>
        </pc:graphicFrameChg>
      </pc:sldChg>
      <pc:sldChg chg="add del">
        <pc:chgData name="Jasper Degraeuwe" userId="27bed195-a46e-430a-89e8-7739ff05d0f2" providerId="ADAL" clId="{57838351-2625-4923-BC58-DF4BC10D5B12}" dt="2023-08-04T13:24:40.560" v="8787" actId="47"/>
        <pc:sldMkLst>
          <pc:docMk/>
          <pc:sldMk cId="468427603" sldId="373"/>
        </pc:sldMkLst>
      </pc:sldChg>
      <pc:sldChg chg="modSp add mod modNotesTx">
        <pc:chgData name="Jasper Degraeuwe" userId="27bed195-a46e-430a-89e8-7739ff05d0f2" providerId="ADAL" clId="{57838351-2625-4923-BC58-DF4BC10D5B12}" dt="2023-08-05T09:30:08.076" v="14486" actId="6549"/>
        <pc:sldMkLst>
          <pc:docMk/>
          <pc:sldMk cId="1065504021" sldId="373"/>
        </pc:sldMkLst>
        <pc:graphicFrameChg chg="modGraphic">
          <ac:chgData name="Jasper Degraeuwe" userId="27bed195-a46e-430a-89e8-7739ff05d0f2" providerId="ADAL" clId="{57838351-2625-4923-BC58-DF4BC10D5B12}" dt="2023-08-05T09:30:08.076" v="14486" actId="6549"/>
          <ac:graphicFrameMkLst>
            <pc:docMk/>
            <pc:sldMk cId="1065504021" sldId="373"/>
            <ac:graphicFrameMk id="2" creationId="{4A7B81F4-27C7-4D87-BC7E-CD1117EB1E73}"/>
          </ac:graphicFrameMkLst>
        </pc:graphicFrameChg>
      </pc:sldChg>
      <pc:sldChg chg="modSp add del mod">
        <pc:chgData name="Jasper Degraeuwe" userId="27bed195-a46e-430a-89e8-7739ff05d0f2" providerId="ADAL" clId="{57838351-2625-4923-BC58-DF4BC10D5B12}" dt="2023-08-04T13:28:33.195" v="8962" actId="47"/>
        <pc:sldMkLst>
          <pc:docMk/>
          <pc:sldMk cId="55069415" sldId="374"/>
        </pc:sldMkLst>
        <pc:graphicFrameChg chg="modGraphic">
          <ac:chgData name="Jasper Degraeuwe" userId="27bed195-a46e-430a-89e8-7739ff05d0f2" providerId="ADAL" clId="{57838351-2625-4923-BC58-DF4BC10D5B12}" dt="2023-08-04T13:28:12.436" v="8953" actId="6549"/>
          <ac:graphicFrameMkLst>
            <pc:docMk/>
            <pc:sldMk cId="55069415" sldId="374"/>
            <ac:graphicFrameMk id="2" creationId="{7627A339-05D2-42CC-BE80-A9C489B348C7}"/>
          </ac:graphicFrameMkLst>
        </pc:graphicFrameChg>
      </pc:sldChg>
      <pc:sldChg chg="modSp add mod setBg modNotesTx">
        <pc:chgData name="Jasper Degraeuwe" userId="27bed195-a46e-430a-89e8-7739ff05d0f2" providerId="ADAL" clId="{57838351-2625-4923-BC58-DF4BC10D5B12}" dt="2023-08-05T09:32:22.945" v="14527" actId="20577"/>
        <pc:sldMkLst>
          <pc:docMk/>
          <pc:sldMk cId="3694695833" sldId="375"/>
        </pc:sldMkLst>
        <pc:graphicFrameChg chg="mod modGraphic">
          <ac:chgData name="Jasper Degraeuwe" userId="27bed195-a46e-430a-89e8-7739ff05d0f2" providerId="ADAL" clId="{57838351-2625-4923-BC58-DF4BC10D5B12}" dt="2023-08-04T13:46:36.978" v="9235" actId="113"/>
          <ac:graphicFrameMkLst>
            <pc:docMk/>
            <pc:sldMk cId="3694695833" sldId="375"/>
            <ac:graphicFrameMk id="2" creationId="{7627A339-05D2-42CC-BE80-A9C489B348C7}"/>
          </ac:graphicFrameMkLst>
        </pc:graphicFrameChg>
      </pc:sldChg>
      <pc:sldChg chg="add del">
        <pc:chgData name="Jasper Degraeuwe" userId="27bed195-a46e-430a-89e8-7739ff05d0f2" providerId="ADAL" clId="{57838351-2625-4923-BC58-DF4BC10D5B12}" dt="2023-08-04T13:28:43.768" v="8977" actId="47"/>
        <pc:sldMkLst>
          <pc:docMk/>
          <pc:sldMk cId="2081099574" sldId="376"/>
        </pc:sldMkLst>
      </pc:sldChg>
      <pc:sldChg chg="modSp add mod modNotesTx">
        <pc:chgData name="Jasper Degraeuwe" userId="27bed195-a46e-430a-89e8-7739ff05d0f2" providerId="ADAL" clId="{57838351-2625-4923-BC58-DF4BC10D5B12}" dt="2023-08-04T20:06:28.656" v="12575" actId="20577"/>
        <pc:sldMkLst>
          <pc:docMk/>
          <pc:sldMk cId="2336464320" sldId="377"/>
        </pc:sldMkLst>
        <pc:graphicFrameChg chg="mod modGraphic">
          <ac:chgData name="Jasper Degraeuwe" userId="27bed195-a46e-430a-89e8-7739ff05d0f2" providerId="ADAL" clId="{57838351-2625-4923-BC58-DF4BC10D5B12}" dt="2023-08-04T13:47:37.410" v="9255" actId="113"/>
          <ac:graphicFrameMkLst>
            <pc:docMk/>
            <pc:sldMk cId="2336464320" sldId="377"/>
            <ac:graphicFrameMk id="2" creationId="{7627A339-05D2-42CC-BE80-A9C489B348C7}"/>
          </ac:graphicFrameMkLst>
        </pc:graphicFrameChg>
      </pc:sldChg>
      <pc:sldChg chg="add del">
        <pc:chgData name="Jasper Degraeuwe" userId="27bed195-a46e-430a-89e8-7739ff05d0f2" providerId="ADAL" clId="{57838351-2625-4923-BC58-DF4BC10D5B12}" dt="2023-08-04T13:29:39.105" v="8982" actId="47"/>
        <pc:sldMkLst>
          <pc:docMk/>
          <pc:sldMk cId="1594528789" sldId="378"/>
        </pc:sldMkLst>
      </pc:sldChg>
      <pc:sldChg chg="modSp add mod modNotesTx">
        <pc:chgData name="Jasper Degraeuwe" userId="27bed195-a46e-430a-89e8-7739ff05d0f2" providerId="ADAL" clId="{57838351-2625-4923-BC58-DF4BC10D5B12}" dt="2023-08-04T13:48:29.377" v="9275" actId="113"/>
        <pc:sldMkLst>
          <pc:docMk/>
          <pc:sldMk cId="3821589149" sldId="379"/>
        </pc:sldMkLst>
        <pc:graphicFrameChg chg="mod modGraphic">
          <ac:chgData name="Jasper Degraeuwe" userId="27bed195-a46e-430a-89e8-7739ff05d0f2" providerId="ADAL" clId="{57838351-2625-4923-BC58-DF4BC10D5B12}" dt="2023-08-04T13:48:29.377" v="9275" actId="113"/>
          <ac:graphicFrameMkLst>
            <pc:docMk/>
            <pc:sldMk cId="3821589149" sldId="379"/>
            <ac:graphicFrameMk id="2" creationId="{7627A339-05D2-42CC-BE80-A9C489B348C7}"/>
          </ac:graphicFrameMkLst>
        </pc:graphicFrameChg>
      </pc:sldChg>
      <pc:sldChg chg="addSp delSp modSp add mod modAnim modNotesTx">
        <pc:chgData name="Jasper Degraeuwe" userId="27bed195-a46e-430a-89e8-7739ff05d0f2" providerId="ADAL" clId="{57838351-2625-4923-BC58-DF4BC10D5B12}" dt="2023-08-04T20:08:28.667" v="12719" actId="20577"/>
        <pc:sldMkLst>
          <pc:docMk/>
          <pc:sldMk cId="2684715721" sldId="380"/>
        </pc:sldMkLst>
        <pc:spChg chg="del mod">
          <ac:chgData name="Jasper Degraeuwe" userId="27bed195-a46e-430a-89e8-7739ff05d0f2" providerId="ADAL" clId="{57838351-2625-4923-BC58-DF4BC10D5B12}" dt="2023-08-04T20:08:21.447" v="12717" actId="478"/>
          <ac:spMkLst>
            <pc:docMk/>
            <pc:sldMk cId="2684715721" sldId="380"/>
            <ac:spMk id="3" creationId="{00000000-0000-0000-0000-000000000000}"/>
          </ac:spMkLst>
        </pc:spChg>
        <pc:spChg chg="add mod">
          <ac:chgData name="Jasper Degraeuwe" userId="27bed195-a46e-430a-89e8-7739ff05d0f2" providerId="ADAL" clId="{57838351-2625-4923-BC58-DF4BC10D5B12}" dt="2023-08-04T20:08:21.447" v="12717" actId="478"/>
          <ac:spMkLst>
            <pc:docMk/>
            <pc:sldMk cId="2684715721" sldId="380"/>
            <ac:spMk id="4" creationId="{4E7136C7-3C27-D856-2784-20521502829D}"/>
          </ac:spMkLst>
        </pc:spChg>
      </pc:sldChg>
      <pc:sldChg chg="modSp add mod modNotesTx">
        <pc:chgData name="Jasper Degraeuwe" userId="27bed195-a46e-430a-89e8-7739ff05d0f2" providerId="ADAL" clId="{57838351-2625-4923-BC58-DF4BC10D5B12}" dt="2023-08-05T09:34:04.310" v="14601" actId="20577"/>
        <pc:sldMkLst>
          <pc:docMk/>
          <pc:sldMk cId="3849064700" sldId="381"/>
        </pc:sldMkLst>
        <pc:graphicFrameChg chg="mod modGraphic">
          <ac:chgData name="Jasper Degraeuwe" userId="27bed195-a46e-430a-89e8-7739ff05d0f2" providerId="ADAL" clId="{57838351-2625-4923-BC58-DF4BC10D5B12}" dt="2023-08-04T13:49:37.453" v="9282"/>
          <ac:graphicFrameMkLst>
            <pc:docMk/>
            <pc:sldMk cId="3849064700" sldId="381"/>
            <ac:graphicFrameMk id="5" creationId="{0C02E074-0E3E-F07C-5521-F3BDF929C3A5}"/>
          </ac:graphicFrameMkLst>
        </pc:graphicFrameChg>
      </pc:sldChg>
      <pc:sldChg chg="modSp add mod">
        <pc:chgData name="Jasper Degraeuwe" userId="27bed195-a46e-430a-89e8-7739ff05d0f2" providerId="ADAL" clId="{57838351-2625-4923-BC58-DF4BC10D5B12}" dt="2023-08-04T13:49:56.040" v="9284"/>
        <pc:sldMkLst>
          <pc:docMk/>
          <pc:sldMk cId="564911056" sldId="382"/>
        </pc:sldMkLst>
        <pc:graphicFrameChg chg="mod modGraphic">
          <ac:chgData name="Jasper Degraeuwe" userId="27bed195-a46e-430a-89e8-7739ff05d0f2" providerId="ADAL" clId="{57838351-2625-4923-BC58-DF4BC10D5B12}" dt="2023-08-04T13:49:56.040" v="9284"/>
          <ac:graphicFrameMkLst>
            <pc:docMk/>
            <pc:sldMk cId="564911056" sldId="382"/>
            <ac:graphicFrameMk id="5" creationId="{0C02E074-0E3E-F07C-5521-F3BDF929C3A5}"/>
          </ac:graphicFrameMkLst>
        </pc:graphicFrameChg>
      </pc:sldChg>
      <pc:sldChg chg="add modAnim modNotesTx">
        <pc:chgData name="Jasper Degraeuwe" userId="27bed195-a46e-430a-89e8-7739ff05d0f2" providerId="ADAL" clId="{57838351-2625-4923-BC58-DF4BC10D5B12}" dt="2023-08-04T20:13:55.198" v="13103" actId="313"/>
        <pc:sldMkLst>
          <pc:docMk/>
          <pc:sldMk cId="11785114" sldId="383"/>
        </pc:sldMkLst>
      </pc:sldChg>
      <pc:sldChg chg="modSp add mod">
        <pc:chgData name="Jasper Degraeuwe" userId="27bed195-a46e-430a-89e8-7739ff05d0f2" providerId="ADAL" clId="{57838351-2625-4923-BC58-DF4BC10D5B12}" dt="2023-08-04T20:16:15.627" v="13104"/>
        <pc:sldMkLst>
          <pc:docMk/>
          <pc:sldMk cId="1357116208" sldId="384"/>
        </pc:sldMkLst>
        <pc:graphicFrameChg chg="mod modGraphic">
          <ac:chgData name="Jasper Degraeuwe" userId="27bed195-a46e-430a-89e8-7739ff05d0f2" providerId="ADAL" clId="{57838351-2625-4923-BC58-DF4BC10D5B12}" dt="2023-08-04T20:16:15.627" v="13104"/>
          <ac:graphicFrameMkLst>
            <pc:docMk/>
            <pc:sldMk cId="1357116208" sldId="384"/>
            <ac:graphicFrameMk id="5" creationId="{0C02E074-0E3E-F07C-5521-F3BDF929C3A5}"/>
          </ac:graphicFrameMkLst>
        </pc:graphicFrameChg>
      </pc:sldChg>
      <pc:sldChg chg="modSp add mod modNotesTx">
        <pc:chgData name="Jasper Degraeuwe" userId="27bed195-a46e-430a-89e8-7739ff05d0f2" providerId="ADAL" clId="{57838351-2625-4923-BC58-DF4BC10D5B12}" dt="2023-08-04T20:17:44.089" v="13304" actId="20577"/>
        <pc:sldMkLst>
          <pc:docMk/>
          <pc:sldMk cId="1191388663" sldId="385"/>
        </pc:sldMkLst>
        <pc:graphicFrameChg chg="mod modGraphic">
          <ac:chgData name="Jasper Degraeuwe" userId="27bed195-a46e-430a-89e8-7739ff05d0f2" providerId="ADAL" clId="{57838351-2625-4923-BC58-DF4BC10D5B12}" dt="2023-08-04T20:16:29.429" v="13105"/>
          <ac:graphicFrameMkLst>
            <pc:docMk/>
            <pc:sldMk cId="1191388663" sldId="385"/>
            <ac:graphicFrameMk id="5" creationId="{0C02E074-0E3E-F07C-5521-F3BDF929C3A5}"/>
          </ac:graphicFrameMkLst>
        </pc:graphicFrameChg>
      </pc:sldChg>
      <pc:sldChg chg="addSp delSp modSp add mod delAnim modNotesTx">
        <pc:chgData name="Jasper Degraeuwe" userId="27bed195-a46e-430a-89e8-7739ff05d0f2" providerId="ADAL" clId="{57838351-2625-4923-BC58-DF4BC10D5B12}" dt="2023-08-04T19:58:26.876" v="11755" actId="20577"/>
        <pc:sldMkLst>
          <pc:docMk/>
          <pc:sldMk cId="584744050" sldId="386"/>
        </pc:sldMkLst>
        <pc:spChg chg="del">
          <ac:chgData name="Jasper Degraeuwe" userId="27bed195-a46e-430a-89e8-7739ff05d0f2" providerId="ADAL" clId="{57838351-2625-4923-BC58-DF4BC10D5B12}" dt="2023-08-04T13:30:59.985" v="8990" actId="478"/>
          <ac:spMkLst>
            <pc:docMk/>
            <pc:sldMk cId="584744050" sldId="386"/>
            <ac:spMk id="3" creationId="{00000000-0000-0000-0000-000000000000}"/>
          </ac:spMkLst>
        </pc:spChg>
        <pc:spChg chg="add mod">
          <ac:chgData name="Jasper Degraeuwe" userId="27bed195-a46e-430a-89e8-7739ff05d0f2" providerId="ADAL" clId="{57838351-2625-4923-BC58-DF4BC10D5B12}" dt="2023-08-04T13:30:59.985" v="8990" actId="478"/>
          <ac:spMkLst>
            <pc:docMk/>
            <pc:sldMk cId="584744050" sldId="386"/>
            <ac:spMk id="4" creationId="{467D1EA6-2193-D0C7-161E-4A3472A2CB1D}"/>
          </ac:spMkLst>
        </pc:spChg>
      </pc:sldChg>
      <pc:sldChg chg="add modNotesTx">
        <pc:chgData name="Jasper Degraeuwe" userId="27bed195-a46e-430a-89e8-7739ff05d0f2" providerId="ADAL" clId="{57838351-2625-4923-BC58-DF4BC10D5B12}" dt="2023-08-04T18:11:30.701" v="9423" actId="20577"/>
        <pc:sldMkLst>
          <pc:docMk/>
          <pc:sldMk cId="2000815086" sldId="387"/>
        </pc:sldMkLst>
      </pc:sldChg>
      <pc:sldChg chg="add del">
        <pc:chgData name="Jasper Degraeuwe" userId="27bed195-a46e-430a-89e8-7739ff05d0f2" providerId="ADAL" clId="{57838351-2625-4923-BC58-DF4BC10D5B12}" dt="2023-08-04T13:31:22.565" v="8993" actId="47"/>
        <pc:sldMkLst>
          <pc:docMk/>
          <pc:sldMk cId="3889651204" sldId="387"/>
        </pc:sldMkLst>
      </pc:sldChg>
      <pc:sldChg chg="add modNotesTx">
        <pc:chgData name="Jasper Degraeuwe" userId="27bed195-a46e-430a-89e8-7739ff05d0f2" providerId="ADAL" clId="{57838351-2625-4923-BC58-DF4BC10D5B12}" dt="2023-08-04T18:11:52.261" v="9429" actId="20577"/>
        <pc:sldMkLst>
          <pc:docMk/>
          <pc:sldMk cId="539217212" sldId="388"/>
        </pc:sldMkLst>
      </pc:sldChg>
      <pc:sldChg chg="add del">
        <pc:chgData name="Jasper Degraeuwe" userId="27bed195-a46e-430a-89e8-7739ff05d0f2" providerId="ADAL" clId="{57838351-2625-4923-BC58-DF4BC10D5B12}" dt="2023-08-04T13:31:22.565" v="8993" actId="47"/>
        <pc:sldMkLst>
          <pc:docMk/>
          <pc:sldMk cId="2053500845" sldId="388"/>
        </pc:sldMkLst>
      </pc:sldChg>
      <pc:sldChg chg="add del">
        <pc:chgData name="Jasper Degraeuwe" userId="27bed195-a46e-430a-89e8-7739ff05d0f2" providerId="ADAL" clId="{57838351-2625-4923-BC58-DF4BC10D5B12}" dt="2023-08-04T13:31:22.565" v="8993" actId="47"/>
        <pc:sldMkLst>
          <pc:docMk/>
          <pc:sldMk cId="66604380" sldId="389"/>
        </pc:sldMkLst>
      </pc:sldChg>
      <pc:sldChg chg="modSp add mod modNotesTx">
        <pc:chgData name="Jasper Degraeuwe" userId="27bed195-a46e-430a-89e8-7739ff05d0f2" providerId="ADAL" clId="{57838351-2625-4923-BC58-DF4BC10D5B12}" dt="2023-08-05T09:31:35.526" v="14507" actId="20577"/>
        <pc:sldMkLst>
          <pc:docMk/>
          <pc:sldMk cId="583090739" sldId="389"/>
        </pc:sldMkLst>
        <pc:spChg chg="mod">
          <ac:chgData name="Jasper Degraeuwe" userId="27bed195-a46e-430a-89e8-7739ff05d0f2" providerId="ADAL" clId="{57838351-2625-4923-BC58-DF4BC10D5B12}" dt="2023-08-04T18:24:21.474" v="10507" actId="6549"/>
          <ac:spMkLst>
            <pc:docMk/>
            <pc:sldMk cId="583090739" sldId="389"/>
            <ac:spMk id="3" creationId="{00000000-0000-0000-0000-000000000000}"/>
          </ac:spMkLst>
        </pc:spChg>
        <pc:spChg chg="mod">
          <ac:chgData name="Jasper Degraeuwe" userId="27bed195-a46e-430a-89e8-7739ff05d0f2" providerId="ADAL" clId="{57838351-2625-4923-BC58-DF4BC10D5B12}" dt="2023-08-04T18:19:15.377" v="9854" actId="20577"/>
          <ac:spMkLst>
            <pc:docMk/>
            <pc:sldMk cId="583090739" sldId="389"/>
            <ac:spMk id="7" creationId="{00000000-0000-0000-0000-000000000000}"/>
          </ac:spMkLst>
        </pc:spChg>
      </pc:sldChg>
      <pc:sldChg chg="add modNotesTx">
        <pc:chgData name="Jasper Degraeuwe" userId="27bed195-a46e-430a-89e8-7739ff05d0f2" providerId="ADAL" clId="{57838351-2625-4923-BC58-DF4BC10D5B12}" dt="2023-08-05T09:33:44.379" v="14596" actId="20577"/>
        <pc:sldMkLst>
          <pc:docMk/>
          <pc:sldMk cId="745656127" sldId="390"/>
        </pc:sldMkLst>
      </pc:sldChg>
      <pc:sldChg chg="add del">
        <pc:chgData name="Jasper Degraeuwe" userId="27bed195-a46e-430a-89e8-7739ff05d0f2" providerId="ADAL" clId="{57838351-2625-4923-BC58-DF4BC10D5B12}" dt="2023-08-04T13:31:22.565" v="8993" actId="47"/>
        <pc:sldMkLst>
          <pc:docMk/>
          <pc:sldMk cId="935126191" sldId="390"/>
        </pc:sldMkLst>
      </pc:sldChg>
      <pc:sldChg chg="modSp add del mod modNotesTx">
        <pc:chgData name="Jasper Degraeuwe" userId="27bed195-a46e-430a-89e8-7739ff05d0f2" providerId="ADAL" clId="{57838351-2625-4923-BC58-DF4BC10D5B12}" dt="2023-08-04T20:38:28.008" v="13951" actId="47"/>
        <pc:sldMkLst>
          <pc:docMk/>
          <pc:sldMk cId="2321347814" sldId="391"/>
        </pc:sldMkLst>
        <pc:spChg chg="mod">
          <ac:chgData name="Jasper Degraeuwe" userId="27bed195-a46e-430a-89e8-7739ff05d0f2" providerId="ADAL" clId="{57838351-2625-4923-BC58-DF4BC10D5B12}" dt="2023-08-04T20:29:40.069" v="13491" actId="20577"/>
          <ac:spMkLst>
            <pc:docMk/>
            <pc:sldMk cId="2321347814" sldId="391"/>
            <ac:spMk id="7" creationId="{00000000-0000-0000-0000-000000000000}"/>
          </ac:spMkLst>
        </pc:spChg>
      </pc:sldChg>
      <pc:sldChg chg="add del">
        <pc:chgData name="Jasper Degraeuwe" userId="27bed195-a46e-430a-89e8-7739ff05d0f2" providerId="ADAL" clId="{57838351-2625-4923-BC58-DF4BC10D5B12}" dt="2023-08-04T13:31:22.565" v="8993" actId="47"/>
        <pc:sldMkLst>
          <pc:docMk/>
          <pc:sldMk cId="2884691832" sldId="391"/>
        </pc:sldMkLst>
      </pc:sldChg>
      <pc:sldChg chg="modSp add mod modNotesTx">
        <pc:chgData name="Jasper Degraeuwe" userId="27bed195-a46e-430a-89e8-7739ff05d0f2" providerId="ADAL" clId="{57838351-2625-4923-BC58-DF4BC10D5B12}" dt="2023-08-05T09:58:22.257" v="15949" actId="20577"/>
        <pc:sldMkLst>
          <pc:docMk/>
          <pc:sldMk cId="1166387731" sldId="392"/>
        </pc:sldMkLst>
        <pc:spChg chg="mod">
          <ac:chgData name="Jasper Degraeuwe" userId="27bed195-a46e-430a-89e8-7739ff05d0f2" providerId="ADAL" clId="{57838351-2625-4923-BC58-DF4BC10D5B12}" dt="2023-08-05T09:55:33.768" v="15654" actId="6549"/>
          <ac:spMkLst>
            <pc:docMk/>
            <pc:sldMk cId="1166387731" sldId="392"/>
            <ac:spMk id="3" creationId="{00000000-0000-0000-0000-000000000000}"/>
          </ac:spMkLst>
        </pc:spChg>
        <pc:spChg chg="mod">
          <ac:chgData name="Jasper Degraeuwe" userId="27bed195-a46e-430a-89e8-7739ff05d0f2" providerId="ADAL" clId="{57838351-2625-4923-BC58-DF4BC10D5B12}" dt="2023-08-04T20:38:02.577" v="13930" actId="20577"/>
          <ac:spMkLst>
            <pc:docMk/>
            <pc:sldMk cId="1166387731" sldId="392"/>
            <ac:spMk id="5" creationId="{C7437433-D477-4587-A6C9-CFCE26A63A9F}"/>
          </ac:spMkLst>
        </pc:spChg>
        <pc:spChg chg="mod">
          <ac:chgData name="Jasper Degraeuwe" userId="27bed195-a46e-430a-89e8-7739ff05d0f2" providerId="ADAL" clId="{57838351-2625-4923-BC58-DF4BC10D5B12}" dt="2023-08-04T20:36:46.961" v="13803" actId="20577"/>
          <ac:spMkLst>
            <pc:docMk/>
            <pc:sldMk cId="1166387731" sldId="392"/>
            <ac:spMk id="7" creationId="{00000000-0000-0000-0000-000000000000}"/>
          </ac:spMkLst>
        </pc:spChg>
      </pc:sldChg>
      <pc:sldChg chg="addSp delSp modSp add mod modNotesTx">
        <pc:chgData name="Jasper Degraeuwe" userId="27bed195-a46e-430a-89e8-7739ff05d0f2" providerId="ADAL" clId="{57838351-2625-4923-BC58-DF4BC10D5B12}" dt="2023-08-04T21:27:55.826" v="14344" actId="1037"/>
        <pc:sldMkLst>
          <pc:docMk/>
          <pc:sldMk cId="1202739422" sldId="393"/>
        </pc:sldMkLst>
        <pc:spChg chg="add mod">
          <ac:chgData name="Jasper Degraeuwe" userId="27bed195-a46e-430a-89e8-7739ff05d0f2" providerId="ADAL" clId="{57838351-2625-4923-BC58-DF4BC10D5B12}" dt="2023-08-04T21:27:46.198" v="14341" actId="1037"/>
          <ac:spMkLst>
            <pc:docMk/>
            <pc:sldMk cId="1202739422" sldId="393"/>
            <ac:spMk id="2" creationId="{DF61BADD-A6E2-BB16-63FD-D44E95E46388}"/>
          </ac:spMkLst>
        </pc:spChg>
        <pc:spChg chg="add del mod">
          <ac:chgData name="Jasper Degraeuwe" userId="27bed195-a46e-430a-89e8-7739ff05d0f2" providerId="ADAL" clId="{57838351-2625-4923-BC58-DF4BC10D5B12}" dt="2023-08-04T21:23:17.644" v="14294" actId="478"/>
          <ac:spMkLst>
            <pc:docMk/>
            <pc:sldMk cId="1202739422" sldId="393"/>
            <ac:spMk id="3" creationId="{2E460852-FBF8-2E76-FA2E-29AC8AFBF1F6}"/>
          </ac:spMkLst>
        </pc:spChg>
        <pc:spChg chg="add del mod">
          <ac:chgData name="Jasper Degraeuwe" userId="27bed195-a46e-430a-89e8-7739ff05d0f2" providerId="ADAL" clId="{57838351-2625-4923-BC58-DF4BC10D5B12}" dt="2023-08-04T21:24:14.096" v="14299" actId="478"/>
          <ac:spMkLst>
            <pc:docMk/>
            <pc:sldMk cId="1202739422" sldId="393"/>
            <ac:spMk id="5" creationId="{AF248647-228B-FC48-89DA-BC1E9315B899}"/>
          </ac:spMkLst>
        </pc:spChg>
        <pc:spChg chg="add mod">
          <ac:chgData name="Jasper Degraeuwe" userId="27bed195-a46e-430a-89e8-7739ff05d0f2" providerId="ADAL" clId="{57838351-2625-4923-BC58-DF4BC10D5B12}" dt="2023-08-04T21:27:55.826" v="14344" actId="1037"/>
          <ac:spMkLst>
            <pc:docMk/>
            <pc:sldMk cId="1202739422" sldId="393"/>
            <ac:spMk id="8" creationId="{01A50314-8AD9-A44B-ED37-C54AF3B1E975}"/>
          </ac:spMkLst>
        </pc:spChg>
        <pc:spChg chg="add mod">
          <ac:chgData name="Jasper Degraeuwe" userId="27bed195-a46e-430a-89e8-7739ff05d0f2" providerId="ADAL" clId="{57838351-2625-4923-BC58-DF4BC10D5B12}" dt="2023-08-04T21:25:17.436" v="14314" actId="1076"/>
          <ac:spMkLst>
            <pc:docMk/>
            <pc:sldMk cId="1202739422" sldId="393"/>
            <ac:spMk id="10" creationId="{7F47A194-D562-2817-C88C-46E02BA3BBF0}"/>
          </ac:spMkLst>
        </pc:spChg>
        <pc:spChg chg="add mod">
          <ac:chgData name="Jasper Degraeuwe" userId="27bed195-a46e-430a-89e8-7739ff05d0f2" providerId="ADAL" clId="{57838351-2625-4923-BC58-DF4BC10D5B12}" dt="2023-08-04T21:27:34.067" v="14337" actId="688"/>
          <ac:spMkLst>
            <pc:docMk/>
            <pc:sldMk cId="1202739422" sldId="393"/>
            <ac:spMk id="13" creationId="{32C9BB97-BD6A-C2B1-B4AD-9DD04B945602}"/>
          </ac:spMkLst>
        </pc:spChg>
        <pc:spChg chg="add mod">
          <ac:chgData name="Jasper Degraeuwe" userId="27bed195-a46e-430a-89e8-7739ff05d0f2" providerId="ADAL" clId="{57838351-2625-4923-BC58-DF4BC10D5B12}" dt="2023-08-04T21:26:13.980" v="14325" actId="688"/>
          <ac:spMkLst>
            <pc:docMk/>
            <pc:sldMk cId="1202739422" sldId="393"/>
            <ac:spMk id="14" creationId="{ABF356D6-719A-B9CB-D6A1-C2ABC0B6A799}"/>
          </ac:spMkLst>
        </pc:spChg>
        <pc:spChg chg="add mod">
          <ac:chgData name="Jasper Degraeuwe" userId="27bed195-a46e-430a-89e8-7739ff05d0f2" providerId="ADAL" clId="{57838351-2625-4923-BC58-DF4BC10D5B12}" dt="2023-08-04T21:26:27.968" v="14329" actId="1076"/>
          <ac:spMkLst>
            <pc:docMk/>
            <pc:sldMk cId="1202739422" sldId="393"/>
            <ac:spMk id="15" creationId="{A0B68227-18B5-AF97-2EBE-6A3DD8D07E90}"/>
          </ac:spMkLst>
        </pc:spChg>
        <pc:picChg chg="mod">
          <ac:chgData name="Jasper Degraeuwe" userId="27bed195-a46e-430a-89e8-7739ff05d0f2" providerId="ADAL" clId="{57838351-2625-4923-BC58-DF4BC10D5B12}" dt="2023-08-04T21:25:04.524" v="14310" actId="1076"/>
          <ac:picMkLst>
            <pc:docMk/>
            <pc:sldMk cId="1202739422" sldId="393"/>
            <ac:picMk id="6" creationId="{86C9A26D-F2F6-4982-9DED-DF61D2312261}"/>
          </ac:picMkLst>
        </pc:picChg>
      </pc:sldChg>
      <pc:sldChg chg="modSp add mod modNotesTx">
        <pc:chgData name="Jasper Degraeuwe" userId="27bed195-a46e-430a-89e8-7739ff05d0f2" providerId="ADAL" clId="{57838351-2625-4923-BC58-DF4BC10D5B12}" dt="2023-08-05T10:06:32.191" v="16809" actId="20577"/>
        <pc:sldMkLst>
          <pc:docMk/>
          <pc:sldMk cId="2003229332" sldId="394"/>
        </pc:sldMkLst>
        <pc:spChg chg="mod">
          <ac:chgData name="Jasper Degraeuwe" userId="27bed195-a46e-430a-89e8-7739ff05d0f2" providerId="ADAL" clId="{57838351-2625-4923-BC58-DF4BC10D5B12}" dt="2023-08-04T21:30:00.613" v="14420"/>
          <ac:spMkLst>
            <pc:docMk/>
            <pc:sldMk cId="2003229332" sldId="394"/>
            <ac:spMk id="3" creationId="{00000000-0000-0000-0000-000000000000}"/>
          </ac:spMkLst>
        </pc:spChg>
        <pc:spChg chg="mod">
          <ac:chgData name="Jasper Degraeuwe" userId="27bed195-a46e-430a-89e8-7739ff05d0f2" providerId="ADAL" clId="{57838351-2625-4923-BC58-DF4BC10D5B12}" dt="2023-08-04T21:29:05.074" v="14355" actId="20577"/>
          <ac:spMkLst>
            <pc:docMk/>
            <pc:sldMk cId="2003229332" sldId="394"/>
            <ac:spMk id="7" creationId="{00000000-0000-0000-0000-000000000000}"/>
          </ac:spMkLst>
        </pc:spChg>
      </pc:sldChg>
    </pc:docChg>
  </pc:docChgLst>
  <pc:docChgLst>
    <pc:chgData name="Jasper Degraeuwe" userId="27bed195-a46e-430a-89e8-7739ff05d0f2" providerId="ADAL" clId="{03DF8015-CA9F-466E-AC43-18A669C3D5A0}"/>
    <pc:docChg chg="delSld">
      <pc:chgData name="Jasper Degraeuwe" userId="27bed195-a46e-430a-89e8-7739ff05d0f2" providerId="ADAL" clId="{03DF8015-CA9F-466E-AC43-18A669C3D5A0}" dt="2023-08-14T19:42:51.627" v="0" actId="47"/>
      <pc:docMkLst>
        <pc:docMk/>
      </pc:docMkLst>
      <pc:sldChg chg="del">
        <pc:chgData name="Jasper Degraeuwe" userId="27bed195-a46e-430a-89e8-7739ff05d0f2" providerId="ADAL" clId="{03DF8015-CA9F-466E-AC43-18A669C3D5A0}" dt="2023-08-14T19:42:51.627" v="0" actId="47"/>
        <pc:sldMkLst>
          <pc:docMk/>
          <pc:sldMk cId="2916162754" sldId="348"/>
        </pc:sldMkLst>
      </pc:sldChg>
      <pc:sldChg chg="del">
        <pc:chgData name="Jasper Degraeuwe" userId="27bed195-a46e-430a-89e8-7739ff05d0f2" providerId="ADAL" clId="{03DF8015-CA9F-466E-AC43-18A669C3D5A0}" dt="2023-08-14T19:42:51.627" v="0" actId="47"/>
        <pc:sldMkLst>
          <pc:docMk/>
          <pc:sldMk cId="3795962496" sldId="35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6680C0C-85DF-417F-8238-DB0D15743621}" type="datetimeFigureOut">
              <a:rPr lang="en-GB" smtClean="0"/>
              <a:t>22/10/2024</a:t>
            </a:fld>
            <a:endParaRPr lang="en-GB"/>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539A0A48-EDB1-4AFE-B1B7-10CE2A416496}" type="slidenum">
              <a:rPr lang="en-GB" smtClean="0"/>
              <a:t>‹nr.›</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Hello</a:t>
            </a:r>
            <a:r>
              <a:rPr lang="nl-BE" dirty="0"/>
              <a:t> </a:t>
            </a:r>
            <a:r>
              <a:rPr lang="nl-BE" dirty="0" err="1"/>
              <a:t>everyone</a:t>
            </a:r>
            <a:r>
              <a:rPr lang="nl-BE" dirty="0"/>
              <a:t>, </a:t>
            </a:r>
            <a:r>
              <a:rPr lang="nl-BE" dirty="0" err="1"/>
              <a:t>I’m</a:t>
            </a:r>
            <a:r>
              <a:rPr lang="nl-BE" dirty="0"/>
              <a:t> Jasper Degraeuwe </a:t>
            </a:r>
            <a:r>
              <a:rPr lang="nl-BE" dirty="0" err="1"/>
              <a:t>from</a:t>
            </a:r>
            <a:r>
              <a:rPr lang="nl-BE" dirty="0"/>
              <a:t> </a:t>
            </a:r>
            <a:r>
              <a:rPr lang="nl-BE" dirty="0" err="1"/>
              <a:t>Ghent</a:t>
            </a:r>
            <a:r>
              <a:rPr lang="nl-BE" dirty="0"/>
              <a:t> University in Belgium. </a:t>
            </a:r>
            <a:r>
              <a:rPr lang="nl-BE" dirty="0" err="1"/>
              <a:t>I’ll</a:t>
            </a:r>
            <a:r>
              <a:rPr lang="nl-BE" dirty="0"/>
              <a:t> </a:t>
            </a:r>
            <a:r>
              <a:rPr lang="nl-BE" dirty="0" err="1"/>
              <a:t>be</a:t>
            </a:r>
            <a:r>
              <a:rPr lang="nl-BE" dirty="0"/>
              <a:t> presenting a </a:t>
            </a:r>
            <a:r>
              <a:rPr lang="nl-BE" dirty="0" err="1"/>
              <a:t>framework</a:t>
            </a:r>
            <a:r>
              <a:rPr lang="nl-BE" dirty="0"/>
              <a:t> </a:t>
            </a:r>
            <a:r>
              <a:rPr lang="nl-BE" dirty="0" err="1"/>
              <a:t>to</a:t>
            </a:r>
            <a:r>
              <a:rPr lang="nl-BE" dirty="0"/>
              <a:t> select </a:t>
            </a:r>
            <a:r>
              <a:rPr lang="nl-BE" dirty="0" err="1"/>
              <a:t>example</a:t>
            </a:r>
            <a:r>
              <a:rPr lang="nl-BE" dirty="0"/>
              <a:t> </a:t>
            </a:r>
            <a:r>
              <a:rPr lang="nl-BE" dirty="0" err="1"/>
              <a:t>sentences</a:t>
            </a:r>
            <a:r>
              <a:rPr lang="nl-BE" dirty="0"/>
              <a:t> </a:t>
            </a:r>
            <a:r>
              <a:rPr lang="nl-BE" dirty="0" err="1"/>
              <a:t>from</a:t>
            </a:r>
            <a:r>
              <a:rPr lang="nl-BE" dirty="0"/>
              <a:t> corpora </a:t>
            </a:r>
            <a:r>
              <a:rPr lang="nl-BE" dirty="0" err="1"/>
              <a:t>for</a:t>
            </a:r>
            <a:r>
              <a:rPr lang="nl-BE" dirty="0"/>
              <a:t> L2 Spanish. </a:t>
            </a:r>
            <a:r>
              <a:rPr lang="nl-BE" dirty="0" err="1"/>
              <a:t>And</a:t>
            </a:r>
            <a:r>
              <a:rPr lang="nl-BE" dirty="0"/>
              <a:t> </a:t>
            </a:r>
            <a:r>
              <a:rPr lang="nl-BE" dirty="0" err="1"/>
              <a:t>also</a:t>
            </a:r>
            <a:r>
              <a:rPr lang="nl-BE" dirty="0"/>
              <a:t> a </a:t>
            </a:r>
            <a:r>
              <a:rPr lang="nl-BE" dirty="0" err="1"/>
              <a:t>little</a:t>
            </a:r>
            <a:r>
              <a:rPr lang="nl-BE" dirty="0"/>
              <a:t> bit </a:t>
            </a:r>
            <a:r>
              <a:rPr lang="nl-BE" dirty="0" err="1"/>
              <a:t>about</a:t>
            </a:r>
            <a:r>
              <a:rPr lang="nl-BE" dirty="0"/>
              <a:t> </a:t>
            </a:r>
            <a:r>
              <a:rPr lang="nl-BE" dirty="0" err="1"/>
              <a:t>generative</a:t>
            </a:r>
            <a:r>
              <a:rPr lang="nl-BE" dirty="0"/>
              <a:t> AI, but </a:t>
            </a:r>
            <a:r>
              <a:rPr lang="nl-BE" dirty="0" err="1"/>
              <a:t>that’s</a:t>
            </a:r>
            <a:r>
              <a:rPr lang="nl-BE" dirty="0"/>
              <a:t> </a:t>
            </a:r>
            <a:r>
              <a:rPr lang="nl-BE" dirty="0" err="1"/>
              <a:t>for</a:t>
            </a:r>
            <a:r>
              <a:rPr lang="nl-BE" dirty="0"/>
              <a:t> later. Ok, </a:t>
            </a:r>
            <a:r>
              <a:rPr lang="nl-BE" dirty="0" err="1"/>
              <a:t>framework</a:t>
            </a:r>
            <a:r>
              <a:rPr lang="nl-BE" dirty="0"/>
              <a:t> </a:t>
            </a:r>
            <a:r>
              <a:rPr lang="nl-BE" dirty="0" err="1"/>
              <a:t>contains</a:t>
            </a:r>
            <a:r>
              <a:rPr lang="nl-BE" dirty="0"/>
              <a:t> </a:t>
            </a:r>
            <a:r>
              <a:rPr lang="nl-BE" dirty="0" err="1"/>
              <a:t>the</a:t>
            </a:r>
            <a:r>
              <a:rPr lang="nl-BE" dirty="0"/>
              <a:t> word frame, </a:t>
            </a:r>
            <a:r>
              <a:rPr lang="nl-BE" dirty="0" err="1"/>
              <a:t>and</a:t>
            </a:r>
            <a:r>
              <a:rPr lang="nl-BE" dirty="0"/>
              <a:t> </a:t>
            </a:r>
            <a:r>
              <a:rPr lang="nl-BE" dirty="0" err="1"/>
              <a:t>when</a:t>
            </a:r>
            <a:r>
              <a:rPr lang="nl-BE" dirty="0"/>
              <a:t> </a:t>
            </a:r>
            <a:r>
              <a:rPr lang="nl-BE" dirty="0" err="1"/>
              <a:t>you</a:t>
            </a:r>
            <a:r>
              <a:rPr lang="nl-BE" dirty="0"/>
              <a:t> say frame, </a:t>
            </a:r>
            <a:r>
              <a:rPr lang="nl-BE" dirty="0" err="1"/>
              <a:t>you</a:t>
            </a:r>
            <a:r>
              <a:rPr lang="nl-BE" dirty="0"/>
              <a:t> say …</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2073748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here, we see the same explanation but now with a few examples illustrating each of the two possible ways in which the passive voice can be expressed.</a:t>
            </a:r>
          </a:p>
        </p:txBody>
      </p:sp>
      <p:sp>
        <p:nvSpPr>
          <p:cNvPr id="4" name="Slide Number Placeholder 3"/>
          <p:cNvSpPr>
            <a:spLocks noGrp="1"/>
          </p:cNvSpPr>
          <p:nvPr>
            <p:ph type="sldNum" sz="quarter" idx="10"/>
          </p:nvPr>
        </p:nvSpPr>
        <p:spPr/>
        <p:txBody>
          <a:bodyPr/>
          <a:lstStyle/>
          <a:p>
            <a:fld id="{539A0A48-EDB1-4AFE-B1B7-10CE2A416496}" type="slidenum">
              <a:rPr lang="en-GB" smtClean="0"/>
              <a:t>10</a:t>
            </a:fld>
            <a:endParaRPr lang="en-GB"/>
          </a:p>
        </p:txBody>
      </p:sp>
    </p:spTree>
    <p:extLst>
      <p:ext uri="{BB962C8B-B14F-4D97-AF65-F5344CB8AC3E}">
        <p14:creationId xmlns:p14="http://schemas.microsoft.com/office/powerpoint/2010/main" val="1728856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11</a:t>
            </a:fld>
            <a:endParaRPr lang="en-GB"/>
          </a:p>
        </p:txBody>
      </p:sp>
    </p:spTree>
    <p:extLst>
      <p:ext uri="{BB962C8B-B14F-4D97-AF65-F5344CB8AC3E}">
        <p14:creationId xmlns:p14="http://schemas.microsoft.com/office/powerpoint/2010/main" val="3602679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types of language learning exercises even depend entirely on example sentences, such as fill-in-the-blanks exercises.</a:t>
            </a:r>
          </a:p>
        </p:txBody>
      </p:sp>
      <p:sp>
        <p:nvSpPr>
          <p:cNvPr id="4" name="Slide Number Placeholder 3"/>
          <p:cNvSpPr>
            <a:spLocks noGrp="1"/>
          </p:cNvSpPr>
          <p:nvPr>
            <p:ph type="sldNum" sz="quarter" idx="10"/>
          </p:nvPr>
        </p:nvSpPr>
        <p:spPr/>
        <p:txBody>
          <a:bodyPr/>
          <a:lstStyle/>
          <a:p>
            <a:fld id="{539A0A48-EDB1-4AFE-B1B7-10CE2A416496}" type="slidenum">
              <a:rPr lang="en-GB" smtClean="0"/>
              <a:t>12</a:t>
            </a:fld>
            <a:endParaRPr lang="en-GB"/>
          </a:p>
        </p:txBody>
      </p:sp>
    </p:spTree>
    <p:extLst>
      <p:ext uri="{BB962C8B-B14F-4D97-AF65-F5344CB8AC3E}">
        <p14:creationId xmlns:p14="http://schemas.microsoft.com/office/powerpoint/2010/main" val="3006580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in-context translation exercises.</a:t>
            </a:r>
          </a:p>
        </p:txBody>
      </p:sp>
      <p:sp>
        <p:nvSpPr>
          <p:cNvPr id="4" name="Slide Number Placeholder 3"/>
          <p:cNvSpPr>
            <a:spLocks noGrp="1"/>
          </p:cNvSpPr>
          <p:nvPr>
            <p:ph type="sldNum" sz="quarter" idx="10"/>
          </p:nvPr>
        </p:nvSpPr>
        <p:spPr/>
        <p:txBody>
          <a:bodyPr/>
          <a:lstStyle/>
          <a:p>
            <a:fld id="{539A0A48-EDB1-4AFE-B1B7-10CE2A416496}" type="slidenum">
              <a:rPr lang="en-GB" smtClean="0"/>
              <a:t>13</a:t>
            </a:fld>
            <a:endParaRPr lang="en-GB"/>
          </a:p>
        </p:txBody>
      </p:sp>
    </p:spTree>
    <p:extLst>
      <p:ext uri="{BB962C8B-B14F-4D97-AF65-F5344CB8AC3E}">
        <p14:creationId xmlns:p14="http://schemas.microsoft.com/office/powerpoint/2010/main" val="3580324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as a full conclusion, we can say that there’s a need for “good” example sentences in language learning.</a:t>
            </a:r>
          </a:p>
        </p:txBody>
      </p:sp>
      <p:sp>
        <p:nvSpPr>
          <p:cNvPr id="4" name="Slide Number Placeholder 3"/>
          <p:cNvSpPr>
            <a:spLocks noGrp="1"/>
          </p:cNvSpPr>
          <p:nvPr>
            <p:ph type="sldNum" sz="quarter" idx="10"/>
          </p:nvPr>
        </p:nvSpPr>
        <p:spPr/>
        <p:txBody>
          <a:bodyPr/>
          <a:lstStyle/>
          <a:p>
            <a:fld id="{539A0A48-EDB1-4AFE-B1B7-10CE2A416496}" type="slidenum">
              <a:rPr lang="en-GB" smtClean="0"/>
              <a:t>14</a:t>
            </a:fld>
            <a:endParaRPr lang="en-GB"/>
          </a:p>
        </p:txBody>
      </p:sp>
    </p:spTree>
    <p:extLst>
      <p:ext uri="{BB962C8B-B14F-4D97-AF65-F5344CB8AC3E}">
        <p14:creationId xmlns:p14="http://schemas.microsoft.com/office/powerpoint/2010/main" val="388129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record, this is not just me thinking this, the importance of practising vocabulary in example sentences is also backed by research.</a:t>
            </a:r>
          </a:p>
        </p:txBody>
      </p:sp>
      <p:sp>
        <p:nvSpPr>
          <p:cNvPr id="4" name="Slide Number Placeholder 3"/>
          <p:cNvSpPr>
            <a:spLocks noGrp="1"/>
          </p:cNvSpPr>
          <p:nvPr>
            <p:ph type="sldNum" sz="quarter" idx="10"/>
          </p:nvPr>
        </p:nvSpPr>
        <p:spPr/>
        <p:txBody>
          <a:bodyPr/>
          <a:lstStyle/>
          <a:p>
            <a:fld id="{539A0A48-EDB1-4AFE-B1B7-10CE2A416496}" type="slidenum">
              <a:rPr lang="en-GB" smtClean="0"/>
              <a:t>15</a:t>
            </a:fld>
            <a:endParaRPr lang="en-GB"/>
          </a:p>
        </p:txBody>
      </p:sp>
    </p:spTree>
    <p:extLst>
      <p:ext uri="{BB962C8B-B14F-4D97-AF65-F5344CB8AC3E}">
        <p14:creationId xmlns:p14="http://schemas.microsoft.com/office/powerpoint/2010/main" val="3586630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Right, but which road are we going to take to get there? Let’s have a look at some more related research.</a:t>
            </a:r>
          </a:p>
        </p:txBody>
      </p:sp>
      <p:sp>
        <p:nvSpPr>
          <p:cNvPr id="4" name="Slide Number Placeholder 3"/>
          <p:cNvSpPr>
            <a:spLocks noGrp="1"/>
          </p:cNvSpPr>
          <p:nvPr>
            <p:ph type="sldNum" sz="quarter" idx="10"/>
          </p:nvPr>
        </p:nvSpPr>
        <p:spPr/>
        <p:txBody>
          <a:bodyPr/>
          <a:lstStyle/>
          <a:p>
            <a:fld id="{539A0A48-EDB1-4AFE-B1B7-10CE2A416496}" type="slidenum">
              <a:rPr lang="en-GB" smtClean="0"/>
              <a:t>16</a:t>
            </a:fld>
            <a:endParaRPr lang="en-GB"/>
          </a:p>
        </p:txBody>
      </p:sp>
    </p:spTree>
    <p:extLst>
      <p:ext uri="{BB962C8B-B14F-4D97-AF65-F5344CB8AC3E}">
        <p14:creationId xmlns:p14="http://schemas.microsoft.com/office/powerpoint/2010/main" val="2553211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17</a:t>
            </a:fld>
            <a:endParaRPr lang="en-GB"/>
          </a:p>
        </p:txBody>
      </p:sp>
    </p:spTree>
    <p:extLst>
      <p:ext uri="{BB962C8B-B14F-4D97-AF65-F5344CB8AC3E}">
        <p14:creationId xmlns:p14="http://schemas.microsoft.com/office/powerpoint/2010/main" val="1897468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Obtaining example sentences to use in language learning context has a long tradition in so-called intuited or invented examples. So basically language experts such as lexicographers or L2 teachers following their intuitions to create what they think are relevant examples. But this method came with a lot of limitations. Coverage, for example. Because while coming up with examples for a set of ten vocabulary items is perfectly doable, if you have to provide examples for a keyword list of a hundred items, that’s a completely different ball game.</a:t>
            </a:r>
          </a:p>
        </p:txBody>
      </p:sp>
      <p:sp>
        <p:nvSpPr>
          <p:cNvPr id="4" name="Slide Number Placeholder 3"/>
          <p:cNvSpPr>
            <a:spLocks noGrp="1"/>
          </p:cNvSpPr>
          <p:nvPr>
            <p:ph type="sldNum" sz="quarter" idx="10"/>
          </p:nvPr>
        </p:nvSpPr>
        <p:spPr/>
        <p:txBody>
          <a:bodyPr/>
          <a:lstStyle/>
          <a:p>
            <a:fld id="{539A0A48-EDB1-4AFE-B1B7-10CE2A416496}" type="slidenum">
              <a:rPr lang="en-GB" smtClean="0"/>
              <a:t>18</a:t>
            </a:fld>
            <a:endParaRPr lang="en-GB"/>
          </a:p>
        </p:txBody>
      </p:sp>
    </p:spTree>
    <p:extLst>
      <p:ext uri="{BB962C8B-B14F-4D97-AF65-F5344CB8AC3E}">
        <p14:creationId xmlns:p14="http://schemas.microsoft.com/office/powerpoint/2010/main" val="686634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tradition goes back to the grammar-translation method in the 19</a:t>
            </a:r>
            <a:r>
              <a:rPr lang="en-GB" baseline="30000" dirty="0"/>
              <a:t>th</a:t>
            </a:r>
            <a:r>
              <a:rPr lang="en-GB" dirty="0"/>
              <a:t> century, and has both pros and cons.</a:t>
            </a:r>
          </a:p>
        </p:txBody>
      </p:sp>
      <p:sp>
        <p:nvSpPr>
          <p:cNvPr id="4" name="Slide Number Placeholder 3"/>
          <p:cNvSpPr>
            <a:spLocks noGrp="1"/>
          </p:cNvSpPr>
          <p:nvPr>
            <p:ph type="sldNum" sz="quarter" idx="10"/>
          </p:nvPr>
        </p:nvSpPr>
        <p:spPr/>
        <p:txBody>
          <a:bodyPr/>
          <a:lstStyle/>
          <a:p>
            <a:fld id="{539A0A48-EDB1-4AFE-B1B7-10CE2A416496}" type="slidenum">
              <a:rPr lang="en-GB" smtClean="0"/>
              <a:t>19</a:t>
            </a:fld>
            <a:endParaRPr lang="en-GB"/>
          </a:p>
        </p:txBody>
      </p:sp>
    </p:spTree>
    <p:extLst>
      <p:ext uri="{BB962C8B-B14F-4D97-AF65-F5344CB8AC3E}">
        <p14:creationId xmlns:p14="http://schemas.microsoft.com/office/powerpoint/2010/main" val="2388903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right, bike! This bike is going to be the recurring theme throughout the presentation. By the way, a small disclaimer before we start: as far as visuals and graphic design is concerned, this is as good as it’s going to get today. My limit really is at assembling separate images and combining them with pictograms in Microsoft </a:t>
            </a:r>
            <a:r>
              <a:rPr lang="en-GB" dirty="0" err="1"/>
              <a:t>Powerpoint</a:t>
            </a:r>
            <a:r>
              <a:rPr lang="en-GB" dirty="0"/>
              <a:t>.</a:t>
            </a:r>
          </a:p>
        </p:txBody>
      </p:sp>
      <p:sp>
        <p:nvSpPr>
          <p:cNvPr id="4" name="Slide Number Placeholder 3"/>
          <p:cNvSpPr>
            <a:spLocks noGrp="1"/>
          </p:cNvSpPr>
          <p:nvPr>
            <p:ph type="sldNum" sz="quarter" idx="10"/>
          </p:nvPr>
        </p:nvSpPr>
        <p:spPr/>
        <p:txBody>
          <a:bodyPr/>
          <a:lstStyle/>
          <a:p>
            <a:fld id="{539A0A48-EDB1-4AFE-B1B7-10CE2A416496}" type="slidenum">
              <a:rPr lang="en-GB" smtClean="0"/>
              <a:t>2</a:t>
            </a:fld>
            <a:endParaRPr lang="en-GB"/>
          </a:p>
        </p:txBody>
      </p:sp>
    </p:spTree>
    <p:extLst>
      <p:ext uri="{BB962C8B-B14F-4D97-AF65-F5344CB8AC3E}">
        <p14:creationId xmlns:p14="http://schemas.microsoft.com/office/powerpoint/2010/main" val="2326880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for the pros, they are customisable and can be written in such a way that they promote noticing and stimulate remembering.</a:t>
            </a:r>
          </a:p>
        </p:txBody>
      </p:sp>
      <p:sp>
        <p:nvSpPr>
          <p:cNvPr id="4" name="Slide Number Placeholder 3"/>
          <p:cNvSpPr>
            <a:spLocks noGrp="1"/>
          </p:cNvSpPr>
          <p:nvPr>
            <p:ph type="sldNum" sz="quarter" idx="10"/>
          </p:nvPr>
        </p:nvSpPr>
        <p:spPr/>
        <p:txBody>
          <a:bodyPr/>
          <a:lstStyle/>
          <a:p>
            <a:fld id="{539A0A48-EDB1-4AFE-B1B7-10CE2A416496}" type="slidenum">
              <a:rPr lang="en-GB" smtClean="0"/>
              <a:t>20</a:t>
            </a:fld>
            <a:endParaRPr lang="en-GB"/>
          </a:p>
        </p:txBody>
      </p:sp>
    </p:spTree>
    <p:extLst>
      <p:ext uri="{BB962C8B-B14F-4D97-AF65-F5344CB8AC3E}">
        <p14:creationId xmlns:p14="http://schemas.microsoft.com/office/powerpoint/2010/main" val="25151178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Regarding the cons, invented examples have been criticised for being form-driven and therefore meaningless. For being unauthentic. For being bizarre, with a famous example from Sweet being shown here. And finally also for being time consuming. Coming up with examples for a set of ten vocabulary items is perfectly doable. But if you have to provide examples for a keyword list of a hundred items, that’s a different ball game.</a:t>
            </a:r>
          </a:p>
        </p:txBody>
      </p:sp>
      <p:sp>
        <p:nvSpPr>
          <p:cNvPr id="4" name="Slide Number Placeholder 3"/>
          <p:cNvSpPr>
            <a:spLocks noGrp="1"/>
          </p:cNvSpPr>
          <p:nvPr>
            <p:ph type="sldNum" sz="quarter" idx="10"/>
          </p:nvPr>
        </p:nvSpPr>
        <p:spPr/>
        <p:txBody>
          <a:bodyPr/>
          <a:lstStyle/>
          <a:p>
            <a:fld id="{539A0A48-EDB1-4AFE-B1B7-10CE2A416496}" type="slidenum">
              <a:rPr lang="en-GB" smtClean="0"/>
              <a:t>21</a:t>
            </a:fld>
            <a:endParaRPr lang="en-GB"/>
          </a:p>
        </p:txBody>
      </p:sp>
    </p:spTree>
    <p:extLst>
      <p:ext uri="{BB962C8B-B14F-4D97-AF65-F5344CB8AC3E}">
        <p14:creationId xmlns:p14="http://schemas.microsoft.com/office/powerpoint/2010/main" val="3684676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 lack of efficiency brings us to the second selection method: corpus-based examples.</a:t>
            </a:r>
          </a:p>
        </p:txBody>
      </p:sp>
      <p:sp>
        <p:nvSpPr>
          <p:cNvPr id="4" name="Slide Number Placeholder 3"/>
          <p:cNvSpPr>
            <a:spLocks noGrp="1"/>
          </p:cNvSpPr>
          <p:nvPr>
            <p:ph type="sldNum" sz="quarter" idx="10"/>
          </p:nvPr>
        </p:nvSpPr>
        <p:spPr/>
        <p:txBody>
          <a:bodyPr/>
          <a:lstStyle/>
          <a:p>
            <a:fld id="{539A0A48-EDB1-4AFE-B1B7-10CE2A416496}" type="slidenum">
              <a:rPr lang="en-GB" smtClean="0"/>
              <a:t>22</a:t>
            </a:fld>
            <a:endParaRPr lang="en-GB"/>
          </a:p>
        </p:txBody>
      </p:sp>
    </p:spTree>
    <p:extLst>
      <p:ext uri="{BB962C8B-B14F-4D97-AF65-F5344CB8AC3E}">
        <p14:creationId xmlns:p14="http://schemas.microsoft.com/office/powerpoint/2010/main" val="2510865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Because towards the end of the 1980s, the rise of online accessible corpora together with advances in the technological tools to process those corpora, opened a whole new range of perspectives. Because in a few clicks, it became possible to extract a set of examples for a given target word based on a corpus query. Some argued that it was best to still revise the sentences afterwards, but some also radically rejected each form of revision, to ensure the authenticity, as was the case in the COBUILD project. And then also specific selection algorithms started to arise, with GDEX arguably being the most well-known one. But although GDEX has also been used for pedagogical purposes, like in the SKELL tool, the problem is that it’s still primarily a method for lexicographic purposes, which do not necessarily take into account pedagogical considerations.</a:t>
            </a:r>
          </a:p>
        </p:txBody>
      </p:sp>
      <p:sp>
        <p:nvSpPr>
          <p:cNvPr id="4" name="Slide Number Placeholder 3"/>
          <p:cNvSpPr>
            <a:spLocks noGrp="1"/>
          </p:cNvSpPr>
          <p:nvPr>
            <p:ph type="sldNum" sz="quarter" idx="10"/>
          </p:nvPr>
        </p:nvSpPr>
        <p:spPr/>
        <p:txBody>
          <a:bodyPr/>
          <a:lstStyle/>
          <a:p>
            <a:fld id="{539A0A48-EDB1-4AFE-B1B7-10CE2A416496}" type="slidenum">
              <a:rPr lang="en-GB" smtClean="0"/>
              <a:t>23</a:t>
            </a:fld>
            <a:endParaRPr lang="en-GB"/>
          </a:p>
        </p:txBody>
      </p:sp>
    </p:spTree>
    <p:extLst>
      <p:ext uri="{BB962C8B-B14F-4D97-AF65-F5344CB8AC3E}">
        <p14:creationId xmlns:p14="http://schemas.microsoft.com/office/powerpoint/2010/main" val="806437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right. On to the third and final way in which we can obtain example sentences: </a:t>
            </a:r>
            <a:r>
              <a:rPr lang="en-GB" dirty="0" err="1"/>
              <a:t>GenAI</a:t>
            </a:r>
            <a:r>
              <a:rPr lang="en-GB" dirty="0"/>
              <a:t>.</a:t>
            </a:r>
          </a:p>
        </p:txBody>
      </p:sp>
      <p:sp>
        <p:nvSpPr>
          <p:cNvPr id="4" name="Slide Number Placeholder 3"/>
          <p:cNvSpPr>
            <a:spLocks noGrp="1"/>
          </p:cNvSpPr>
          <p:nvPr>
            <p:ph type="sldNum" sz="quarter" idx="10"/>
          </p:nvPr>
        </p:nvSpPr>
        <p:spPr/>
        <p:txBody>
          <a:bodyPr/>
          <a:lstStyle/>
          <a:p>
            <a:fld id="{539A0A48-EDB1-4AFE-B1B7-10CE2A416496}" type="slidenum">
              <a:rPr lang="en-GB" smtClean="0"/>
              <a:t>24</a:t>
            </a:fld>
            <a:endParaRPr lang="en-GB"/>
          </a:p>
        </p:txBody>
      </p:sp>
    </p:spTree>
    <p:extLst>
      <p:ext uri="{BB962C8B-B14F-4D97-AF65-F5344CB8AC3E}">
        <p14:creationId xmlns:p14="http://schemas.microsoft.com/office/powerpoint/2010/main" val="3944247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to the recent advances in language technology, we can simply ask a large language model such as GPT – here in the ChatGPT interface – to give us a list of usage examples for a given word.</a:t>
            </a:r>
          </a:p>
        </p:txBody>
      </p:sp>
      <p:sp>
        <p:nvSpPr>
          <p:cNvPr id="4" name="Slide Number Placeholder 3"/>
          <p:cNvSpPr>
            <a:spLocks noGrp="1"/>
          </p:cNvSpPr>
          <p:nvPr>
            <p:ph type="sldNum" sz="quarter" idx="10"/>
          </p:nvPr>
        </p:nvSpPr>
        <p:spPr/>
        <p:txBody>
          <a:bodyPr/>
          <a:lstStyle/>
          <a:p>
            <a:fld id="{539A0A48-EDB1-4AFE-B1B7-10CE2A416496}" type="slidenum">
              <a:rPr lang="en-GB" smtClean="0"/>
              <a:t>25</a:t>
            </a:fld>
            <a:endParaRPr lang="en-GB"/>
          </a:p>
        </p:txBody>
      </p:sp>
    </p:spTree>
    <p:extLst>
      <p:ext uri="{BB962C8B-B14F-4D97-AF65-F5344CB8AC3E}">
        <p14:creationId xmlns:p14="http://schemas.microsoft.com/office/powerpoint/2010/main" val="3380546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we can give it a few examples ourselves and then prompt the model to do the same for another word. This strategy is called few-shot prompting, the previous one zero-shot prompting.</a:t>
            </a:r>
          </a:p>
        </p:txBody>
      </p:sp>
      <p:sp>
        <p:nvSpPr>
          <p:cNvPr id="4" name="Slide Number Placeholder 3"/>
          <p:cNvSpPr>
            <a:spLocks noGrp="1"/>
          </p:cNvSpPr>
          <p:nvPr>
            <p:ph type="sldNum" sz="quarter" idx="10"/>
          </p:nvPr>
        </p:nvSpPr>
        <p:spPr/>
        <p:txBody>
          <a:bodyPr/>
          <a:lstStyle/>
          <a:p>
            <a:fld id="{539A0A48-EDB1-4AFE-B1B7-10CE2A416496}" type="slidenum">
              <a:rPr lang="en-GB" smtClean="0"/>
              <a:t>26</a:t>
            </a:fld>
            <a:endParaRPr lang="en-GB"/>
          </a:p>
        </p:txBody>
      </p:sp>
    </p:spTree>
    <p:extLst>
      <p:ext uri="{BB962C8B-B14F-4D97-AF65-F5344CB8AC3E}">
        <p14:creationId xmlns:p14="http://schemas.microsoft.com/office/powerpoint/2010/main" val="2327117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we can give it a few examples ourselves and then prompt the model to do the same for another word. This strategy is called few-shot prompting, the previous one zero-shot prompting.</a:t>
            </a:r>
          </a:p>
        </p:txBody>
      </p:sp>
      <p:sp>
        <p:nvSpPr>
          <p:cNvPr id="4" name="Slide Number Placeholder 3"/>
          <p:cNvSpPr>
            <a:spLocks noGrp="1"/>
          </p:cNvSpPr>
          <p:nvPr>
            <p:ph type="sldNum" sz="quarter" idx="10"/>
          </p:nvPr>
        </p:nvSpPr>
        <p:spPr/>
        <p:txBody>
          <a:bodyPr/>
          <a:lstStyle/>
          <a:p>
            <a:fld id="{539A0A48-EDB1-4AFE-B1B7-10CE2A416496}" type="slidenum">
              <a:rPr lang="en-GB" smtClean="0"/>
              <a:t>27</a:t>
            </a:fld>
            <a:endParaRPr lang="en-GB"/>
          </a:p>
        </p:txBody>
      </p:sp>
    </p:spTree>
    <p:extLst>
      <p:ext uri="{BB962C8B-B14F-4D97-AF65-F5344CB8AC3E}">
        <p14:creationId xmlns:p14="http://schemas.microsoft.com/office/powerpoint/2010/main" val="1522207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to the recent advances in language technology, we can simply ask a large language model such as GPT – here in the ChatGPT interface – to give us a list of usage examples for a given word.</a:t>
            </a:r>
          </a:p>
        </p:txBody>
      </p:sp>
      <p:sp>
        <p:nvSpPr>
          <p:cNvPr id="4" name="Slide Number Placeholder 3"/>
          <p:cNvSpPr>
            <a:spLocks noGrp="1"/>
          </p:cNvSpPr>
          <p:nvPr>
            <p:ph type="sldNum" sz="quarter" idx="10"/>
          </p:nvPr>
        </p:nvSpPr>
        <p:spPr/>
        <p:txBody>
          <a:bodyPr/>
          <a:lstStyle/>
          <a:p>
            <a:fld id="{539A0A48-EDB1-4AFE-B1B7-10CE2A416496}" type="slidenum">
              <a:rPr lang="en-GB" smtClean="0"/>
              <a:t>28</a:t>
            </a:fld>
            <a:endParaRPr lang="en-GB"/>
          </a:p>
        </p:txBody>
      </p:sp>
    </p:spTree>
    <p:extLst>
      <p:ext uri="{BB962C8B-B14F-4D97-AF65-F5344CB8AC3E}">
        <p14:creationId xmlns:p14="http://schemas.microsoft.com/office/powerpoint/2010/main" val="874945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we know which are the roads we can take, but …</a:t>
            </a:r>
          </a:p>
        </p:txBody>
      </p:sp>
      <p:sp>
        <p:nvSpPr>
          <p:cNvPr id="4" name="Slide Number Placeholder 3"/>
          <p:cNvSpPr>
            <a:spLocks noGrp="1"/>
          </p:cNvSpPr>
          <p:nvPr>
            <p:ph type="sldNum" sz="quarter" idx="10"/>
          </p:nvPr>
        </p:nvSpPr>
        <p:spPr/>
        <p:txBody>
          <a:bodyPr/>
          <a:lstStyle/>
          <a:p>
            <a:fld id="{539A0A48-EDB1-4AFE-B1B7-10CE2A416496}" type="slidenum">
              <a:rPr lang="en-GB" smtClean="0"/>
              <a:t>29</a:t>
            </a:fld>
            <a:endParaRPr lang="en-GB"/>
          </a:p>
        </p:txBody>
      </p:sp>
    </p:spTree>
    <p:extLst>
      <p:ext uri="{BB962C8B-B14F-4D97-AF65-F5344CB8AC3E}">
        <p14:creationId xmlns:p14="http://schemas.microsoft.com/office/powerpoint/2010/main" val="557598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Right, so first up: the direction we’re heading into with our bike: example sentences for language learning materials.</a:t>
            </a:r>
          </a:p>
        </p:txBody>
      </p:sp>
      <p:sp>
        <p:nvSpPr>
          <p:cNvPr id="4" name="Slide Number Placeholder 3"/>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21702068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be able to arrive there we will need to fill some gaps in that road.</a:t>
            </a:r>
          </a:p>
        </p:txBody>
      </p:sp>
      <p:sp>
        <p:nvSpPr>
          <p:cNvPr id="4" name="Slide Number Placeholder 3"/>
          <p:cNvSpPr>
            <a:spLocks noGrp="1"/>
          </p:cNvSpPr>
          <p:nvPr>
            <p:ph type="sldNum" sz="quarter" idx="10"/>
          </p:nvPr>
        </p:nvSpPr>
        <p:spPr/>
        <p:txBody>
          <a:bodyPr/>
          <a:lstStyle/>
          <a:p>
            <a:fld id="{539A0A48-EDB1-4AFE-B1B7-10CE2A416496}" type="slidenum">
              <a:rPr lang="en-GB" smtClean="0"/>
              <a:t>30</a:t>
            </a:fld>
            <a:endParaRPr lang="en-GB"/>
          </a:p>
        </p:txBody>
      </p:sp>
    </p:spTree>
    <p:extLst>
      <p:ext uri="{BB962C8B-B14F-4D97-AF65-F5344CB8AC3E}">
        <p14:creationId xmlns:p14="http://schemas.microsoft.com/office/powerpoint/2010/main" val="4155701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Aka research gaps. Selecting examples from corpora has become more or less the go-to method in the creation of language learning resources and exercises. But as mentioned before, this selection is mostly performed from a lexicographic point of view. So we first of all we need more research into </a:t>
            </a:r>
            <a:r>
              <a:rPr lang="en-GB"/>
              <a:t>frameworks that select </a:t>
            </a:r>
            <a:r>
              <a:rPr lang="en-GB" dirty="0"/>
              <a:t>sentences specifically for pedagogical purposes. Secondly, if we want to make use of </a:t>
            </a:r>
            <a:r>
              <a:rPr lang="en-GB" dirty="0" err="1"/>
              <a:t>GenAI</a:t>
            </a:r>
            <a:r>
              <a:rPr lang="en-GB" dirty="0"/>
              <a:t> to create example sentences, we need to know if its output is actually useful and valid for pedagogical purposes. And finally, compared to English there’s a lot more work to be done for other languages.</a:t>
            </a:r>
          </a:p>
        </p:txBody>
      </p:sp>
      <p:sp>
        <p:nvSpPr>
          <p:cNvPr id="4" name="Slide Number Placeholder 3"/>
          <p:cNvSpPr>
            <a:spLocks noGrp="1"/>
          </p:cNvSpPr>
          <p:nvPr>
            <p:ph type="sldNum" sz="quarter" idx="10"/>
          </p:nvPr>
        </p:nvSpPr>
        <p:spPr/>
        <p:txBody>
          <a:bodyPr/>
          <a:lstStyle/>
          <a:p>
            <a:fld id="{539A0A48-EDB1-4AFE-B1B7-10CE2A416496}" type="slidenum">
              <a:rPr lang="en-GB" smtClean="0"/>
              <a:t>31</a:t>
            </a:fld>
            <a:endParaRPr lang="en-GB"/>
          </a:p>
        </p:txBody>
      </p:sp>
    </p:spTree>
    <p:extLst>
      <p:ext uri="{BB962C8B-B14F-4D97-AF65-F5344CB8AC3E}">
        <p14:creationId xmlns:p14="http://schemas.microsoft.com/office/powerpoint/2010/main" val="1833244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that’s exactly what I did for my study.</a:t>
            </a:r>
          </a:p>
        </p:txBody>
      </p:sp>
      <p:sp>
        <p:nvSpPr>
          <p:cNvPr id="4" name="Slide Number Placeholder 3"/>
          <p:cNvSpPr>
            <a:spLocks noGrp="1"/>
          </p:cNvSpPr>
          <p:nvPr>
            <p:ph type="sldNum" sz="quarter" idx="10"/>
          </p:nvPr>
        </p:nvSpPr>
        <p:spPr/>
        <p:txBody>
          <a:bodyPr/>
          <a:lstStyle/>
          <a:p>
            <a:fld id="{539A0A48-EDB1-4AFE-B1B7-10CE2A416496}" type="slidenum">
              <a:rPr lang="en-GB" smtClean="0"/>
              <a:t>32</a:t>
            </a:fld>
            <a:endParaRPr lang="en-GB"/>
          </a:p>
        </p:txBody>
      </p:sp>
    </p:spTree>
    <p:extLst>
      <p:ext uri="{BB962C8B-B14F-4D97-AF65-F5344CB8AC3E}">
        <p14:creationId xmlns:p14="http://schemas.microsoft.com/office/powerpoint/2010/main" val="4278445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built a framework to select examples from corpora, for L2 Spanish as the target language. I defined a set of target items to work with. For each of those target sentences, I gathered a set of corpus concordances and applied the framework to those sentences to select the pedagogically most suitable ones. Then I also created artificial examples for that same set of target words. And finally, I compared the corpus-based examples with the </a:t>
            </a:r>
            <a:r>
              <a:rPr lang="en-GB" dirty="0" err="1"/>
              <a:t>GenAI</a:t>
            </a:r>
            <a:r>
              <a:rPr lang="en-GB" dirty="0"/>
              <a:t>-based examples in an experiment with L2 learners.</a:t>
            </a:r>
          </a:p>
        </p:txBody>
      </p:sp>
      <p:sp>
        <p:nvSpPr>
          <p:cNvPr id="4" name="Slide Number Placeholder 3"/>
          <p:cNvSpPr>
            <a:spLocks noGrp="1"/>
          </p:cNvSpPr>
          <p:nvPr>
            <p:ph type="sldNum" sz="quarter" idx="10"/>
          </p:nvPr>
        </p:nvSpPr>
        <p:spPr/>
        <p:txBody>
          <a:bodyPr/>
          <a:lstStyle/>
          <a:p>
            <a:fld id="{539A0A48-EDB1-4AFE-B1B7-10CE2A416496}" type="slidenum">
              <a:rPr lang="en-GB" smtClean="0"/>
              <a:t>33</a:t>
            </a:fld>
            <a:endParaRPr lang="en-GB"/>
          </a:p>
        </p:txBody>
      </p:sp>
    </p:spTree>
    <p:extLst>
      <p:ext uri="{BB962C8B-B14F-4D97-AF65-F5344CB8AC3E}">
        <p14:creationId xmlns:p14="http://schemas.microsoft.com/office/powerpoint/2010/main" val="1820565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a few words about the framework.</a:t>
            </a:r>
          </a:p>
        </p:txBody>
      </p:sp>
      <p:sp>
        <p:nvSpPr>
          <p:cNvPr id="4" name="Slide Number Placeholder 3"/>
          <p:cNvSpPr>
            <a:spLocks noGrp="1"/>
          </p:cNvSpPr>
          <p:nvPr>
            <p:ph type="sldNum" sz="quarter" idx="10"/>
          </p:nvPr>
        </p:nvSpPr>
        <p:spPr/>
        <p:txBody>
          <a:bodyPr/>
          <a:lstStyle/>
          <a:p>
            <a:fld id="{539A0A48-EDB1-4AFE-B1B7-10CE2A416496}" type="slidenum">
              <a:rPr lang="en-GB" smtClean="0"/>
              <a:t>34</a:t>
            </a:fld>
            <a:endParaRPr lang="en-GB"/>
          </a:p>
        </p:txBody>
      </p:sp>
    </p:spTree>
    <p:extLst>
      <p:ext uri="{BB962C8B-B14F-4D97-AF65-F5344CB8AC3E}">
        <p14:creationId xmlns:p14="http://schemas.microsoft.com/office/powerpoint/2010/main" val="40914872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didn’t have to start from scratch, luckily, because </a:t>
            </a:r>
            <a:r>
              <a:rPr lang="en-GB" dirty="0" err="1"/>
              <a:t>Pilán</a:t>
            </a:r>
            <a:r>
              <a:rPr lang="en-GB" dirty="0"/>
              <a:t> and colleagues launched the </a:t>
            </a:r>
            <a:r>
              <a:rPr lang="en-GB" dirty="0" err="1"/>
              <a:t>HitEx</a:t>
            </a:r>
            <a:r>
              <a:rPr lang="en-GB" dirty="0"/>
              <a:t> sentence selection framework a few years ago, for L2 Swedish.</a:t>
            </a:r>
          </a:p>
        </p:txBody>
      </p:sp>
      <p:sp>
        <p:nvSpPr>
          <p:cNvPr id="4" name="Slide Number Placeholder 3"/>
          <p:cNvSpPr>
            <a:spLocks noGrp="1"/>
          </p:cNvSpPr>
          <p:nvPr>
            <p:ph type="sldNum" sz="quarter" idx="10"/>
          </p:nvPr>
        </p:nvSpPr>
        <p:spPr/>
        <p:txBody>
          <a:bodyPr/>
          <a:lstStyle/>
          <a:p>
            <a:fld id="{539A0A48-EDB1-4AFE-B1B7-10CE2A416496}" type="slidenum">
              <a:rPr lang="en-GB" smtClean="0"/>
              <a:t>35</a:t>
            </a:fld>
            <a:endParaRPr lang="en-GB"/>
          </a:p>
        </p:txBody>
      </p:sp>
    </p:spTree>
    <p:extLst>
      <p:ext uri="{BB962C8B-B14F-4D97-AF65-F5344CB8AC3E}">
        <p14:creationId xmlns:p14="http://schemas.microsoft.com/office/powerpoint/2010/main" val="5057799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Which looks like this. So the idea is that the better a given sentence scores on these criteria, the more suitable it is from a pedagogical perspective. [discuss some criteria]</a:t>
            </a:r>
          </a:p>
        </p:txBody>
      </p:sp>
      <p:sp>
        <p:nvSpPr>
          <p:cNvPr id="4" name="Slide Number Placeholder 3"/>
          <p:cNvSpPr>
            <a:spLocks noGrp="1"/>
          </p:cNvSpPr>
          <p:nvPr>
            <p:ph type="sldNum" sz="quarter" idx="10"/>
          </p:nvPr>
        </p:nvSpPr>
        <p:spPr/>
        <p:txBody>
          <a:bodyPr/>
          <a:lstStyle/>
          <a:p>
            <a:fld id="{539A0A48-EDB1-4AFE-B1B7-10CE2A416496}" type="slidenum">
              <a:rPr lang="en-GB" smtClean="0"/>
              <a:t>36</a:t>
            </a:fld>
            <a:endParaRPr lang="en-GB"/>
          </a:p>
        </p:txBody>
      </p:sp>
    </p:spTree>
    <p:extLst>
      <p:ext uri="{BB962C8B-B14F-4D97-AF65-F5344CB8AC3E}">
        <p14:creationId xmlns:p14="http://schemas.microsoft.com/office/powerpoint/2010/main" val="32553522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basically, I first converted this set of criteria from Swedish into Spanish, and then – based on SLA research – made some improvements. Such as the inclusion of personalised estimations of word difficulty, and dedicating more importance to the presence of collocations and colligations in the typicality criterion. As I told you before, creativity is not my forte so I gave the framework a very boring name. Selection of examples from corpora.</a:t>
            </a:r>
          </a:p>
        </p:txBody>
      </p:sp>
      <p:sp>
        <p:nvSpPr>
          <p:cNvPr id="4" name="Slide Number Placeholder 3"/>
          <p:cNvSpPr>
            <a:spLocks noGrp="1"/>
          </p:cNvSpPr>
          <p:nvPr>
            <p:ph type="sldNum" sz="quarter" idx="10"/>
          </p:nvPr>
        </p:nvSpPr>
        <p:spPr/>
        <p:txBody>
          <a:bodyPr/>
          <a:lstStyle/>
          <a:p>
            <a:fld id="{539A0A48-EDB1-4AFE-B1B7-10CE2A416496}" type="slidenum">
              <a:rPr lang="en-GB" smtClean="0"/>
              <a:t>37</a:t>
            </a:fld>
            <a:endParaRPr lang="en-GB"/>
          </a:p>
        </p:txBody>
      </p:sp>
    </p:spTree>
    <p:extLst>
      <p:ext uri="{BB962C8B-B14F-4D97-AF65-F5344CB8AC3E}">
        <p14:creationId xmlns:p14="http://schemas.microsoft.com/office/powerpoint/2010/main" val="12993426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is what it basically looks like.</a:t>
            </a:r>
          </a:p>
        </p:txBody>
      </p:sp>
      <p:sp>
        <p:nvSpPr>
          <p:cNvPr id="4" name="Slide Number Placeholder 3"/>
          <p:cNvSpPr>
            <a:spLocks noGrp="1"/>
          </p:cNvSpPr>
          <p:nvPr>
            <p:ph type="sldNum" sz="quarter" idx="10"/>
          </p:nvPr>
        </p:nvSpPr>
        <p:spPr/>
        <p:txBody>
          <a:bodyPr/>
          <a:lstStyle/>
          <a:p>
            <a:fld id="{539A0A48-EDB1-4AFE-B1B7-10CE2A416496}" type="slidenum">
              <a:rPr lang="en-GB" smtClean="0"/>
              <a:t>38</a:t>
            </a:fld>
            <a:endParaRPr lang="en-GB"/>
          </a:p>
        </p:txBody>
      </p:sp>
    </p:spTree>
    <p:extLst>
      <p:ext uri="{BB962C8B-B14F-4D97-AF65-F5344CB8AC3E}">
        <p14:creationId xmlns:p14="http://schemas.microsoft.com/office/powerpoint/2010/main" val="3370178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can come back to the individual criteria during the Q&amp;A if you want to.</a:t>
            </a:r>
          </a:p>
        </p:txBody>
      </p:sp>
      <p:sp>
        <p:nvSpPr>
          <p:cNvPr id="4" name="Slide Number Placeholder 3"/>
          <p:cNvSpPr>
            <a:spLocks noGrp="1"/>
          </p:cNvSpPr>
          <p:nvPr>
            <p:ph type="sldNum" sz="quarter" idx="10"/>
          </p:nvPr>
        </p:nvSpPr>
        <p:spPr/>
        <p:txBody>
          <a:bodyPr/>
          <a:lstStyle/>
          <a:p>
            <a:fld id="{539A0A48-EDB1-4AFE-B1B7-10CE2A416496}" type="slidenum">
              <a:rPr lang="en-GB" smtClean="0"/>
              <a:t>39</a:t>
            </a:fld>
            <a:endParaRPr lang="en-GB"/>
          </a:p>
        </p:txBody>
      </p:sp>
    </p:spTree>
    <p:extLst>
      <p:ext uri="{BB962C8B-B14F-4D97-AF65-F5344CB8AC3E}">
        <p14:creationId xmlns:p14="http://schemas.microsoft.com/office/powerpoint/2010/main" val="3742708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make that a little bit more concrete. Here, we see a basic vocabulary list containing isolated words. I’ve chosen the topic of graphic design, since there’s still a lot to learn for me in that particular domain.</a:t>
            </a:r>
          </a:p>
        </p:txBody>
      </p:sp>
      <p:sp>
        <p:nvSpPr>
          <p:cNvPr id="4" name="Slide Number Placeholder 3"/>
          <p:cNvSpPr>
            <a:spLocks noGrp="1"/>
          </p:cNvSpPr>
          <p:nvPr>
            <p:ph type="sldNum" sz="quarter" idx="10"/>
          </p:nvPr>
        </p:nvSpPr>
        <p:spPr/>
        <p:txBody>
          <a:bodyPr/>
          <a:lstStyle/>
          <a:p>
            <a:fld id="{539A0A48-EDB1-4AFE-B1B7-10CE2A416496}" type="slidenum">
              <a:rPr lang="en-GB" smtClean="0"/>
              <a:t>4</a:t>
            </a:fld>
            <a:endParaRPr lang="en-GB"/>
          </a:p>
        </p:txBody>
      </p:sp>
    </p:spTree>
    <p:extLst>
      <p:ext uri="{BB962C8B-B14F-4D97-AF65-F5344CB8AC3E}">
        <p14:creationId xmlns:p14="http://schemas.microsoft.com/office/powerpoint/2010/main" val="13629116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I wrote the Python code to be able to apply the framework to actual sets of sentences. Which is all open source.</a:t>
            </a:r>
          </a:p>
        </p:txBody>
      </p:sp>
      <p:sp>
        <p:nvSpPr>
          <p:cNvPr id="4" name="Slide Number Placeholder 3"/>
          <p:cNvSpPr>
            <a:spLocks noGrp="1"/>
          </p:cNvSpPr>
          <p:nvPr>
            <p:ph type="sldNum" sz="quarter" idx="10"/>
          </p:nvPr>
        </p:nvSpPr>
        <p:spPr/>
        <p:txBody>
          <a:bodyPr/>
          <a:lstStyle/>
          <a:p>
            <a:fld id="{539A0A48-EDB1-4AFE-B1B7-10CE2A416496}" type="slidenum">
              <a:rPr lang="en-GB" smtClean="0"/>
              <a:t>40</a:t>
            </a:fld>
            <a:endParaRPr lang="en-GB"/>
          </a:p>
        </p:txBody>
      </p:sp>
    </p:spTree>
    <p:extLst>
      <p:ext uri="{BB962C8B-B14F-4D97-AF65-F5344CB8AC3E}">
        <p14:creationId xmlns:p14="http://schemas.microsoft.com/office/powerpoint/2010/main" val="4650549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have the framework </a:t>
            </a:r>
            <a:r>
              <a:rPr lang="en-GB" dirty="0" err="1"/>
              <a:t>ánd</a:t>
            </a:r>
            <a:r>
              <a:rPr lang="en-GB" dirty="0"/>
              <a:t> we can apply it. Time for step 2, gathering a representative set of target vocabulary items.</a:t>
            </a:r>
          </a:p>
        </p:txBody>
      </p:sp>
      <p:sp>
        <p:nvSpPr>
          <p:cNvPr id="4" name="Slide Number Placeholder 3"/>
          <p:cNvSpPr>
            <a:spLocks noGrp="1"/>
          </p:cNvSpPr>
          <p:nvPr>
            <p:ph type="sldNum" sz="quarter" idx="10"/>
          </p:nvPr>
        </p:nvSpPr>
        <p:spPr/>
        <p:txBody>
          <a:bodyPr/>
          <a:lstStyle/>
          <a:p>
            <a:fld id="{539A0A48-EDB1-4AFE-B1B7-10CE2A416496}" type="slidenum">
              <a:rPr lang="en-GB" smtClean="0"/>
              <a:t>41</a:t>
            </a:fld>
            <a:endParaRPr lang="en-GB"/>
          </a:p>
        </p:txBody>
      </p:sp>
    </p:spTree>
    <p:extLst>
      <p:ext uri="{BB962C8B-B14F-4D97-AF65-F5344CB8AC3E}">
        <p14:creationId xmlns:p14="http://schemas.microsoft.com/office/powerpoint/2010/main" val="15006364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42</a:t>
            </a:fld>
            <a:endParaRPr lang="en-GB"/>
          </a:p>
        </p:txBody>
      </p:sp>
    </p:spTree>
    <p:extLst>
      <p:ext uri="{BB962C8B-B14F-4D97-AF65-F5344CB8AC3E}">
        <p14:creationId xmlns:p14="http://schemas.microsoft.com/office/powerpoint/2010/main" val="18506400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43</a:t>
            </a:fld>
            <a:endParaRPr lang="en-GB"/>
          </a:p>
        </p:txBody>
      </p:sp>
    </p:spTree>
    <p:extLst>
      <p:ext uri="{BB962C8B-B14F-4D97-AF65-F5344CB8AC3E}">
        <p14:creationId xmlns:p14="http://schemas.microsoft.com/office/powerpoint/2010/main" val="29029283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44</a:t>
            </a:fld>
            <a:endParaRPr lang="en-GB"/>
          </a:p>
        </p:txBody>
      </p:sp>
    </p:spTree>
    <p:extLst>
      <p:ext uri="{BB962C8B-B14F-4D97-AF65-F5344CB8AC3E}">
        <p14:creationId xmlns:p14="http://schemas.microsoft.com/office/powerpoint/2010/main" val="35699828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45</a:t>
            </a:fld>
            <a:endParaRPr lang="en-GB"/>
          </a:p>
        </p:txBody>
      </p:sp>
    </p:spTree>
    <p:extLst>
      <p:ext uri="{BB962C8B-B14F-4D97-AF65-F5344CB8AC3E}">
        <p14:creationId xmlns:p14="http://schemas.microsoft.com/office/powerpoint/2010/main" val="16415416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46</a:t>
            </a:fld>
            <a:endParaRPr lang="en-GB"/>
          </a:p>
        </p:txBody>
      </p:sp>
    </p:spTree>
    <p:extLst>
      <p:ext uri="{BB962C8B-B14F-4D97-AF65-F5344CB8AC3E}">
        <p14:creationId xmlns:p14="http://schemas.microsoft.com/office/powerpoint/2010/main" val="5031402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47</a:t>
            </a:fld>
            <a:endParaRPr lang="en-GB"/>
          </a:p>
        </p:txBody>
      </p:sp>
    </p:spTree>
    <p:extLst>
      <p:ext uri="{BB962C8B-B14F-4D97-AF65-F5344CB8AC3E}">
        <p14:creationId xmlns:p14="http://schemas.microsoft.com/office/powerpoint/2010/main" val="12845595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48</a:t>
            </a:fld>
            <a:endParaRPr lang="en-GB"/>
          </a:p>
        </p:txBody>
      </p:sp>
    </p:spTree>
    <p:extLst>
      <p:ext uri="{BB962C8B-B14F-4D97-AF65-F5344CB8AC3E}">
        <p14:creationId xmlns:p14="http://schemas.microsoft.com/office/powerpoint/2010/main" val="24815999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49</a:t>
            </a:fld>
            <a:endParaRPr lang="en-GB"/>
          </a:p>
        </p:txBody>
      </p:sp>
    </p:spTree>
    <p:extLst>
      <p:ext uri="{BB962C8B-B14F-4D97-AF65-F5344CB8AC3E}">
        <p14:creationId xmlns:p14="http://schemas.microsoft.com/office/powerpoint/2010/main" val="3723499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see the exact same list, but enriched with example sentences.</a:t>
            </a:r>
          </a:p>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5</a:t>
            </a:fld>
            <a:endParaRPr lang="en-GB"/>
          </a:p>
        </p:txBody>
      </p:sp>
    </p:spTree>
    <p:extLst>
      <p:ext uri="{BB962C8B-B14F-4D97-AF65-F5344CB8AC3E}">
        <p14:creationId xmlns:p14="http://schemas.microsoft.com/office/powerpoint/2010/main" val="29899109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50</a:t>
            </a:fld>
            <a:endParaRPr lang="en-GB"/>
          </a:p>
        </p:txBody>
      </p:sp>
    </p:spTree>
    <p:extLst>
      <p:ext uri="{BB962C8B-B14F-4D97-AF65-F5344CB8AC3E}">
        <p14:creationId xmlns:p14="http://schemas.microsoft.com/office/powerpoint/2010/main" val="25167358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51</a:t>
            </a:fld>
            <a:endParaRPr lang="en-GB"/>
          </a:p>
        </p:txBody>
      </p:sp>
    </p:spTree>
    <p:extLst>
      <p:ext uri="{BB962C8B-B14F-4D97-AF65-F5344CB8AC3E}">
        <p14:creationId xmlns:p14="http://schemas.microsoft.com/office/powerpoint/2010/main" val="36858617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52</a:t>
            </a:fld>
            <a:endParaRPr lang="en-GB"/>
          </a:p>
        </p:txBody>
      </p:sp>
    </p:spTree>
    <p:extLst>
      <p:ext uri="{BB962C8B-B14F-4D97-AF65-F5344CB8AC3E}">
        <p14:creationId xmlns:p14="http://schemas.microsoft.com/office/powerpoint/2010/main" val="27023088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53</a:t>
            </a:fld>
            <a:endParaRPr lang="en-GB"/>
          </a:p>
        </p:txBody>
      </p:sp>
    </p:spTree>
    <p:extLst>
      <p:ext uri="{BB962C8B-B14F-4D97-AF65-F5344CB8AC3E}">
        <p14:creationId xmlns:p14="http://schemas.microsoft.com/office/powerpoint/2010/main" val="1203118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54</a:t>
            </a:fld>
            <a:endParaRPr lang="en-GB"/>
          </a:p>
        </p:txBody>
      </p:sp>
    </p:spTree>
    <p:extLst>
      <p:ext uri="{BB962C8B-B14F-4D97-AF65-F5344CB8AC3E}">
        <p14:creationId xmlns:p14="http://schemas.microsoft.com/office/powerpoint/2010/main" val="10930092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55</a:t>
            </a:fld>
            <a:endParaRPr lang="en-GB"/>
          </a:p>
        </p:txBody>
      </p:sp>
    </p:spTree>
    <p:extLst>
      <p:ext uri="{BB962C8B-B14F-4D97-AF65-F5344CB8AC3E}">
        <p14:creationId xmlns:p14="http://schemas.microsoft.com/office/powerpoint/2010/main" val="7157593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56</a:t>
            </a:fld>
            <a:endParaRPr lang="en-GB"/>
          </a:p>
        </p:txBody>
      </p:sp>
    </p:spTree>
    <p:extLst>
      <p:ext uri="{BB962C8B-B14F-4D97-AF65-F5344CB8AC3E}">
        <p14:creationId xmlns:p14="http://schemas.microsoft.com/office/powerpoint/2010/main" val="20454518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57</a:t>
            </a:fld>
            <a:endParaRPr lang="en-GB"/>
          </a:p>
        </p:txBody>
      </p:sp>
    </p:spTree>
    <p:extLst>
      <p:ext uri="{BB962C8B-B14F-4D97-AF65-F5344CB8AC3E}">
        <p14:creationId xmlns:p14="http://schemas.microsoft.com/office/powerpoint/2010/main" val="23636852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58</a:t>
            </a:fld>
            <a:endParaRPr lang="en-GB"/>
          </a:p>
        </p:txBody>
      </p:sp>
    </p:spTree>
    <p:extLst>
      <p:ext uri="{BB962C8B-B14F-4D97-AF65-F5344CB8AC3E}">
        <p14:creationId xmlns:p14="http://schemas.microsoft.com/office/powerpoint/2010/main" val="23874949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59</a:t>
            </a:fld>
            <a:endParaRPr lang="en-GB"/>
          </a:p>
        </p:txBody>
      </p:sp>
    </p:spTree>
    <p:extLst>
      <p:ext uri="{BB962C8B-B14F-4D97-AF65-F5344CB8AC3E}">
        <p14:creationId xmlns:p14="http://schemas.microsoft.com/office/powerpoint/2010/main" val="362199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have a flash card for the Spanish word </a:t>
            </a:r>
            <a:r>
              <a:rPr lang="en-GB" i="1" dirty="0"/>
              <a:t>banco</a:t>
            </a:r>
            <a:r>
              <a:rPr lang="en-GB" i="0" dirty="0"/>
              <a:t>, with its translation to English at the back of the card.</a:t>
            </a:r>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6</a:t>
            </a:fld>
            <a:endParaRPr lang="en-GB"/>
          </a:p>
        </p:txBody>
      </p:sp>
    </p:spTree>
    <p:extLst>
      <p:ext uri="{BB962C8B-B14F-4D97-AF65-F5344CB8AC3E}">
        <p14:creationId xmlns:p14="http://schemas.microsoft.com/office/powerpoint/2010/main" val="37792666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60</a:t>
            </a:fld>
            <a:endParaRPr lang="en-GB"/>
          </a:p>
        </p:txBody>
      </p:sp>
    </p:spTree>
    <p:extLst>
      <p:ext uri="{BB962C8B-B14F-4D97-AF65-F5344CB8AC3E}">
        <p14:creationId xmlns:p14="http://schemas.microsoft.com/office/powerpoint/2010/main" val="38940793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61</a:t>
            </a:fld>
            <a:endParaRPr lang="en-GB"/>
          </a:p>
        </p:txBody>
      </p:sp>
    </p:spTree>
    <p:extLst>
      <p:ext uri="{BB962C8B-B14F-4D97-AF65-F5344CB8AC3E}">
        <p14:creationId xmlns:p14="http://schemas.microsoft.com/office/powerpoint/2010/main" val="26233878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62</a:t>
            </a:fld>
            <a:endParaRPr lang="en-GB"/>
          </a:p>
        </p:txBody>
      </p:sp>
    </p:spTree>
    <p:extLst>
      <p:ext uri="{BB962C8B-B14F-4D97-AF65-F5344CB8AC3E}">
        <p14:creationId xmlns:p14="http://schemas.microsoft.com/office/powerpoint/2010/main" val="2960480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63</a:t>
            </a:fld>
            <a:endParaRPr lang="en-GB"/>
          </a:p>
        </p:txBody>
      </p:sp>
    </p:spTree>
    <p:extLst>
      <p:ext uri="{BB962C8B-B14F-4D97-AF65-F5344CB8AC3E}">
        <p14:creationId xmlns:p14="http://schemas.microsoft.com/office/powerpoint/2010/main" val="42148652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64</a:t>
            </a:fld>
            <a:endParaRPr lang="en-GB"/>
          </a:p>
        </p:txBody>
      </p:sp>
    </p:spTree>
    <p:extLst>
      <p:ext uri="{BB962C8B-B14F-4D97-AF65-F5344CB8AC3E}">
        <p14:creationId xmlns:p14="http://schemas.microsoft.com/office/powerpoint/2010/main" val="39963723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65</a:t>
            </a:fld>
            <a:endParaRPr lang="en-GB"/>
          </a:p>
        </p:txBody>
      </p:sp>
    </p:spTree>
    <p:extLst>
      <p:ext uri="{BB962C8B-B14F-4D97-AF65-F5344CB8AC3E}">
        <p14:creationId xmlns:p14="http://schemas.microsoft.com/office/powerpoint/2010/main" val="20384596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Great, time for the results now.</a:t>
            </a:r>
          </a:p>
        </p:txBody>
      </p:sp>
      <p:sp>
        <p:nvSpPr>
          <p:cNvPr id="4" name="Slide Number Placeholder 3"/>
          <p:cNvSpPr>
            <a:spLocks noGrp="1"/>
          </p:cNvSpPr>
          <p:nvPr>
            <p:ph type="sldNum" sz="quarter" idx="10"/>
          </p:nvPr>
        </p:nvSpPr>
        <p:spPr/>
        <p:txBody>
          <a:bodyPr/>
          <a:lstStyle/>
          <a:p>
            <a:fld id="{539A0A48-EDB1-4AFE-B1B7-10CE2A416496}" type="slidenum">
              <a:rPr lang="en-GB" smtClean="0"/>
              <a:t>66</a:t>
            </a:fld>
            <a:endParaRPr lang="en-GB"/>
          </a:p>
        </p:txBody>
      </p:sp>
    </p:spTree>
    <p:extLst>
      <p:ext uri="{BB962C8B-B14F-4D97-AF65-F5344CB8AC3E}">
        <p14:creationId xmlns:p14="http://schemas.microsoft.com/office/powerpoint/2010/main" val="9867616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67</a:t>
            </a:fld>
            <a:endParaRPr lang="en-GB"/>
          </a:p>
        </p:txBody>
      </p:sp>
    </p:spTree>
    <p:extLst>
      <p:ext uri="{BB962C8B-B14F-4D97-AF65-F5344CB8AC3E}">
        <p14:creationId xmlns:p14="http://schemas.microsoft.com/office/powerpoint/2010/main" val="8351666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68</a:t>
            </a:fld>
            <a:endParaRPr lang="en-GB"/>
          </a:p>
        </p:txBody>
      </p:sp>
    </p:spTree>
    <p:extLst>
      <p:ext uri="{BB962C8B-B14F-4D97-AF65-F5344CB8AC3E}">
        <p14:creationId xmlns:p14="http://schemas.microsoft.com/office/powerpoint/2010/main" val="27809710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69</a:t>
            </a:fld>
            <a:endParaRPr lang="en-GB"/>
          </a:p>
        </p:txBody>
      </p:sp>
    </p:spTree>
    <p:extLst>
      <p:ext uri="{BB962C8B-B14F-4D97-AF65-F5344CB8AC3E}">
        <p14:creationId xmlns:p14="http://schemas.microsoft.com/office/powerpoint/2010/main" val="43002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t>And on the right-hand side we have another flash card for </a:t>
            </a:r>
            <a:r>
              <a:rPr lang="en-GB" i="1" dirty="0"/>
              <a:t>banco</a:t>
            </a:r>
            <a:r>
              <a:rPr lang="en-GB" i="0" dirty="0"/>
              <a:t>, but now with an example sentence. Thanks to the example sentence, the flash cards can be made meaning-based instead of form-based. So one card for </a:t>
            </a:r>
            <a:r>
              <a:rPr lang="en-GB" i="1" dirty="0"/>
              <a:t>banco</a:t>
            </a:r>
            <a:r>
              <a:rPr lang="en-GB" i="0" dirty="0"/>
              <a:t> as a financial institution, […]</a:t>
            </a:r>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7</a:t>
            </a:fld>
            <a:endParaRPr lang="en-GB"/>
          </a:p>
        </p:txBody>
      </p:sp>
    </p:spTree>
    <p:extLst>
      <p:ext uri="{BB962C8B-B14F-4D97-AF65-F5344CB8AC3E}">
        <p14:creationId xmlns:p14="http://schemas.microsoft.com/office/powerpoint/2010/main" val="88180480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70</a:t>
            </a:fld>
            <a:endParaRPr lang="en-GB"/>
          </a:p>
        </p:txBody>
      </p:sp>
    </p:spTree>
    <p:extLst>
      <p:ext uri="{BB962C8B-B14F-4D97-AF65-F5344CB8AC3E}">
        <p14:creationId xmlns:p14="http://schemas.microsoft.com/office/powerpoint/2010/main" val="14941426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71</a:t>
            </a:fld>
            <a:endParaRPr lang="en-GB"/>
          </a:p>
        </p:txBody>
      </p:sp>
    </p:spTree>
    <p:extLst>
      <p:ext uri="{BB962C8B-B14F-4D97-AF65-F5344CB8AC3E}">
        <p14:creationId xmlns:p14="http://schemas.microsoft.com/office/powerpoint/2010/main" val="33494245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72</a:t>
            </a:fld>
            <a:endParaRPr lang="en-GB"/>
          </a:p>
        </p:txBody>
      </p:sp>
    </p:spTree>
    <p:extLst>
      <p:ext uri="{BB962C8B-B14F-4D97-AF65-F5344CB8AC3E}">
        <p14:creationId xmlns:p14="http://schemas.microsoft.com/office/powerpoint/2010/main" val="8198875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5951D-2D2A-2E03-0402-75A215D2B4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65251-FD97-9D46-D165-4325104FA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B5DF9B-A7E2-F7EB-7D02-786320D39E9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163957A-D1B0-BFD9-5F87-EB7D54B0A4F1}"/>
              </a:ext>
            </a:extLst>
          </p:cNvPr>
          <p:cNvSpPr>
            <a:spLocks noGrp="1"/>
          </p:cNvSpPr>
          <p:nvPr>
            <p:ph type="sldNum" sz="quarter" idx="10"/>
          </p:nvPr>
        </p:nvSpPr>
        <p:spPr/>
        <p:txBody>
          <a:bodyPr/>
          <a:lstStyle/>
          <a:p>
            <a:fld id="{539A0A48-EDB1-4AFE-B1B7-10CE2A416496}" type="slidenum">
              <a:rPr lang="en-GB" smtClean="0"/>
              <a:t>73</a:t>
            </a:fld>
            <a:endParaRPr lang="en-GB"/>
          </a:p>
        </p:txBody>
      </p:sp>
    </p:spTree>
    <p:extLst>
      <p:ext uri="{BB962C8B-B14F-4D97-AF65-F5344CB8AC3E}">
        <p14:creationId xmlns:p14="http://schemas.microsoft.com/office/powerpoint/2010/main" val="283133123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Great, $ for the results now.</a:t>
            </a:r>
          </a:p>
        </p:txBody>
      </p:sp>
      <p:sp>
        <p:nvSpPr>
          <p:cNvPr id="4" name="Slide Number Placeholder 3"/>
          <p:cNvSpPr>
            <a:spLocks noGrp="1"/>
          </p:cNvSpPr>
          <p:nvPr>
            <p:ph type="sldNum" sz="quarter" idx="10"/>
          </p:nvPr>
        </p:nvSpPr>
        <p:spPr/>
        <p:txBody>
          <a:bodyPr/>
          <a:lstStyle/>
          <a:p>
            <a:fld id="{539A0A48-EDB1-4AFE-B1B7-10CE2A416496}" type="slidenum">
              <a:rPr lang="en-GB" smtClean="0"/>
              <a:t>74</a:t>
            </a:fld>
            <a:endParaRPr lang="en-GB"/>
          </a:p>
        </p:txBody>
      </p:sp>
    </p:spTree>
    <p:extLst>
      <p:ext uri="{BB962C8B-B14F-4D97-AF65-F5344CB8AC3E}">
        <p14:creationId xmlns:p14="http://schemas.microsoft.com/office/powerpoint/2010/main" val="399616702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75</a:t>
            </a:fld>
            <a:endParaRPr lang="en-GB"/>
          </a:p>
        </p:txBody>
      </p:sp>
    </p:spTree>
    <p:extLst>
      <p:ext uri="{BB962C8B-B14F-4D97-AF65-F5344CB8AC3E}">
        <p14:creationId xmlns:p14="http://schemas.microsoft.com/office/powerpoint/2010/main" val="29973753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76</a:t>
            </a:fld>
            <a:endParaRPr lang="en-GB"/>
          </a:p>
        </p:txBody>
      </p:sp>
    </p:spTree>
    <p:extLst>
      <p:ext uri="{BB962C8B-B14F-4D97-AF65-F5344CB8AC3E}">
        <p14:creationId xmlns:p14="http://schemas.microsoft.com/office/powerpoint/2010/main" val="39101639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references.</a:t>
            </a:r>
          </a:p>
        </p:txBody>
      </p:sp>
      <p:sp>
        <p:nvSpPr>
          <p:cNvPr id="4" name="Slide Number Placeholder 3"/>
          <p:cNvSpPr>
            <a:spLocks noGrp="1"/>
          </p:cNvSpPr>
          <p:nvPr>
            <p:ph type="sldNum" sz="quarter" idx="10"/>
          </p:nvPr>
        </p:nvSpPr>
        <p:spPr/>
        <p:txBody>
          <a:bodyPr/>
          <a:lstStyle/>
          <a:p>
            <a:fld id="{539A0A48-EDB1-4AFE-B1B7-10CE2A416496}" type="slidenum">
              <a:rPr lang="en-GB" smtClean="0"/>
              <a:t>77</a:t>
            </a:fld>
            <a:endParaRPr lang="en-GB"/>
          </a:p>
        </p:txBody>
      </p:sp>
    </p:spTree>
    <p:extLst>
      <p:ext uri="{BB962C8B-B14F-4D97-AF65-F5344CB8AC3E}">
        <p14:creationId xmlns:p14="http://schemas.microsoft.com/office/powerpoint/2010/main" val="378335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err="1"/>
              <a:t>And</a:t>
            </a:r>
            <a:r>
              <a:rPr lang="nl-BE" dirty="0"/>
              <a:t> </a:t>
            </a:r>
            <a:r>
              <a:rPr lang="nl-BE" dirty="0" err="1"/>
              <a:t>then</a:t>
            </a:r>
            <a:r>
              <a:rPr lang="nl-BE" dirty="0"/>
              <a:t> I </a:t>
            </a:r>
            <a:r>
              <a:rPr lang="nl-BE" dirty="0" err="1"/>
              <a:t>just</a:t>
            </a:r>
            <a:r>
              <a:rPr lang="nl-BE" dirty="0"/>
              <a:t> want </a:t>
            </a:r>
            <a:r>
              <a:rPr lang="nl-BE" dirty="0" err="1"/>
              <a:t>to</a:t>
            </a:r>
            <a:r>
              <a:rPr lang="nl-BE" dirty="0"/>
              <a:t> </a:t>
            </a:r>
            <a:r>
              <a:rPr lang="nl-BE" dirty="0" err="1"/>
              <a:t>thank</a:t>
            </a:r>
            <a:r>
              <a:rPr lang="nl-BE" dirty="0"/>
              <a:t> </a:t>
            </a:r>
            <a:r>
              <a:rPr lang="nl-BE" dirty="0" err="1"/>
              <a:t>you</a:t>
            </a:r>
            <a:r>
              <a:rPr lang="nl-BE" dirty="0"/>
              <a:t> </a:t>
            </a:r>
            <a:r>
              <a:rPr lang="nl-BE" dirty="0" err="1"/>
              <a:t>very</a:t>
            </a:r>
            <a:r>
              <a:rPr lang="nl-BE" dirty="0"/>
              <a:t> </a:t>
            </a:r>
            <a:r>
              <a:rPr lang="nl-BE" dirty="0" err="1"/>
              <a:t>much</a:t>
            </a:r>
            <a:r>
              <a:rPr lang="nl-BE" dirty="0"/>
              <a:t> </a:t>
            </a:r>
            <a:r>
              <a:rPr lang="nl-BE" dirty="0" err="1"/>
              <a:t>for</a:t>
            </a:r>
            <a:r>
              <a:rPr lang="nl-BE" dirty="0"/>
              <a:t> </a:t>
            </a:r>
            <a:r>
              <a:rPr lang="nl-BE" dirty="0" err="1"/>
              <a:t>your</a:t>
            </a:r>
            <a:r>
              <a:rPr lang="nl-BE" dirty="0"/>
              <a:t> attention, </a:t>
            </a:r>
            <a:r>
              <a:rPr lang="nl-BE" dirty="0" err="1"/>
              <a:t>and</a:t>
            </a:r>
            <a:r>
              <a:rPr lang="nl-BE" dirty="0"/>
              <a:t> </a:t>
            </a:r>
            <a:r>
              <a:rPr lang="nl-BE" dirty="0" err="1"/>
              <a:t>if</a:t>
            </a:r>
            <a:r>
              <a:rPr lang="nl-BE" dirty="0"/>
              <a:t> </a:t>
            </a:r>
            <a:r>
              <a:rPr lang="nl-BE" dirty="0" err="1"/>
              <a:t>you</a:t>
            </a:r>
            <a:r>
              <a:rPr lang="nl-BE" dirty="0"/>
              <a:t> want </a:t>
            </a:r>
            <a:r>
              <a:rPr lang="nl-BE" dirty="0" err="1"/>
              <a:t>to</a:t>
            </a:r>
            <a:r>
              <a:rPr lang="nl-BE" dirty="0"/>
              <a:t> </a:t>
            </a:r>
            <a:r>
              <a:rPr lang="nl-BE" dirty="0" err="1"/>
              <a:t>know</a:t>
            </a:r>
            <a:r>
              <a:rPr lang="nl-BE" dirty="0"/>
              <a:t> more </a:t>
            </a:r>
            <a:r>
              <a:rPr lang="nl-BE" dirty="0" err="1"/>
              <a:t>about</a:t>
            </a:r>
            <a:r>
              <a:rPr lang="nl-BE" dirty="0"/>
              <a:t> </a:t>
            </a:r>
            <a:r>
              <a:rPr lang="nl-BE" dirty="0" err="1"/>
              <a:t>the</a:t>
            </a:r>
            <a:r>
              <a:rPr lang="nl-BE" dirty="0"/>
              <a:t> dataset, </a:t>
            </a:r>
            <a:r>
              <a:rPr lang="nl-BE" dirty="0" err="1"/>
              <a:t>don’t</a:t>
            </a:r>
            <a:r>
              <a:rPr lang="nl-BE" dirty="0"/>
              <a:t> </a:t>
            </a:r>
            <a:r>
              <a:rPr lang="nl-BE" dirty="0" err="1"/>
              <a:t>hesitate</a:t>
            </a:r>
            <a:r>
              <a:rPr lang="nl-BE" dirty="0"/>
              <a:t> </a:t>
            </a:r>
            <a:r>
              <a:rPr lang="nl-BE" dirty="0" err="1"/>
              <a:t>to</a:t>
            </a:r>
            <a:r>
              <a:rPr lang="nl-BE" dirty="0"/>
              <a:t> </a:t>
            </a:r>
            <a:r>
              <a:rPr lang="nl-BE" dirty="0" err="1"/>
              <a:t>send</a:t>
            </a:r>
            <a:r>
              <a:rPr lang="nl-BE" dirty="0"/>
              <a:t> me </a:t>
            </a:r>
            <a:r>
              <a:rPr lang="nl-BE" dirty="0" err="1"/>
              <a:t>an</a:t>
            </a:r>
            <a:r>
              <a:rPr lang="nl-BE" dirty="0"/>
              <a:t> email!</a:t>
            </a:r>
          </a:p>
        </p:txBody>
      </p:sp>
      <p:sp>
        <p:nvSpPr>
          <p:cNvPr id="4" name="Tijdelijke aanduiding voor dianummer 3"/>
          <p:cNvSpPr>
            <a:spLocks noGrp="1"/>
          </p:cNvSpPr>
          <p:nvPr>
            <p:ph type="sldNum" sz="quarter" idx="5"/>
          </p:nvPr>
        </p:nvSpPr>
        <p:spPr/>
        <p:txBody>
          <a:bodyPr/>
          <a:lstStyle/>
          <a:p>
            <a:fld id="{539A0A48-EDB1-4AFE-B1B7-10CE2A416496}" type="slidenum">
              <a:rPr lang="en-GB" smtClean="0"/>
              <a:t>78</a:t>
            </a:fld>
            <a:endParaRPr lang="en-GB"/>
          </a:p>
        </p:txBody>
      </p:sp>
    </p:spTree>
    <p:extLst>
      <p:ext uri="{BB962C8B-B14F-4D97-AF65-F5344CB8AC3E}">
        <p14:creationId xmlns:p14="http://schemas.microsoft.com/office/powerpoint/2010/main" val="336359933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79</a:t>
            </a:fld>
            <a:endParaRPr lang="en-GB"/>
          </a:p>
        </p:txBody>
      </p:sp>
    </p:spTree>
    <p:extLst>
      <p:ext uri="{BB962C8B-B14F-4D97-AF65-F5344CB8AC3E}">
        <p14:creationId xmlns:p14="http://schemas.microsoft.com/office/powerpoint/2010/main" val="1510084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and one for</a:t>
            </a:r>
            <a:r>
              <a:rPr lang="en-GB" b="0" dirty="0"/>
              <a:t> </a:t>
            </a:r>
            <a:r>
              <a:rPr lang="en-GB" b="0" i="1" dirty="0"/>
              <a:t>banco</a:t>
            </a:r>
            <a:r>
              <a:rPr lang="en-GB" b="0" i="0" dirty="0"/>
              <a:t> as bench.</a:t>
            </a:r>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8</a:t>
            </a:fld>
            <a:endParaRPr lang="en-GB"/>
          </a:p>
        </p:txBody>
      </p:sp>
    </p:spTree>
    <p:extLst>
      <p:ext uri="{BB962C8B-B14F-4D97-AF65-F5344CB8AC3E}">
        <p14:creationId xmlns:p14="http://schemas.microsoft.com/office/powerpoint/2010/main" val="14317529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80</a:t>
            </a:fld>
            <a:endParaRPr lang="en-GB"/>
          </a:p>
        </p:txBody>
      </p:sp>
    </p:spTree>
    <p:extLst>
      <p:ext uri="{BB962C8B-B14F-4D97-AF65-F5344CB8AC3E}">
        <p14:creationId xmlns:p14="http://schemas.microsoft.com/office/powerpoint/2010/main" val="9812719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39A0A48-EDB1-4AFE-B1B7-10CE2A416496}" type="slidenum">
              <a:rPr lang="en-GB" smtClean="0"/>
              <a:t>81</a:t>
            </a:fld>
            <a:endParaRPr lang="en-GB"/>
          </a:p>
        </p:txBody>
      </p:sp>
    </p:spTree>
    <p:extLst>
      <p:ext uri="{BB962C8B-B14F-4D97-AF65-F5344CB8AC3E}">
        <p14:creationId xmlns:p14="http://schemas.microsoft.com/office/powerpoint/2010/main" val="2923381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to the next example. Here, we see the explanation of how the passive voice can be formed in Spanish.</a:t>
            </a:r>
          </a:p>
        </p:txBody>
      </p:sp>
      <p:sp>
        <p:nvSpPr>
          <p:cNvPr id="4" name="Slide Number Placeholder 3"/>
          <p:cNvSpPr>
            <a:spLocks noGrp="1"/>
          </p:cNvSpPr>
          <p:nvPr>
            <p:ph type="sldNum" sz="quarter" idx="10"/>
          </p:nvPr>
        </p:nvSpPr>
        <p:spPr/>
        <p:txBody>
          <a:bodyPr/>
          <a:lstStyle/>
          <a:p>
            <a:fld id="{539A0A48-EDB1-4AFE-B1B7-10CE2A416496}" type="slidenum">
              <a:rPr lang="en-GB" smtClean="0"/>
              <a:t>9</a:t>
            </a:fld>
            <a:endParaRPr lang="en-GB"/>
          </a:p>
        </p:txBody>
      </p:sp>
    </p:spTree>
    <p:extLst>
      <p:ext uri="{BB962C8B-B14F-4D97-AF65-F5344CB8AC3E}">
        <p14:creationId xmlns:p14="http://schemas.microsoft.com/office/powerpoint/2010/main" val="2539473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64F84-246C-4657-8172-1E2969D0F603}" type="datetime1">
              <a:rPr lang="en-GB" smtClean="0"/>
              <a:t>22/10/2024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‹nr.›</a:t>
            </a:fld>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ctrTitle" hasCustomPrompt="1"/>
          </p:nvPr>
        </p:nvSpPr>
        <p:spPr bwMode="white">
          <a:xfrm>
            <a:off x="1291074" y="1743240"/>
            <a:ext cx="7416000"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jdelijke aanduiding voor tekst 4"/>
          <p:cNvSpPr>
            <a:spLocks noGrp="1"/>
          </p:cNvSpPr>
          <p:nvPr>
            <p:ph type="body" sz="quarter" idx="10" hasCustomPrompt="1"/>
          </p:nvPr>
        </p:nvSpPr>
        <p:spPr bwMode="white">
          <a:xfrm>
            <a:off x="9215999" y="3095999"/>
            <a:ext cx="7257600" cy="2142573"/>
          </a:xfrm>
        </p:spPr>
        <p:txBody>
          <a:bodyPr>
            <a:normAutofit/>
          </a:bodyPr>
          <a:lstStyle>
            <a:lvl1pPr>
              <a:lnSpc>
                <a:spcPts val="3500"/>
              </a:lnSpc>
              <a:defRPr sz="2400">
                <a:solidFill>
                  <a:schemeClr val="bg1"/>
                </a:solidFill>
              </a:defRPr>
            </a:lvl1pPr>
          </a:lstStyle>
          <a:p>
            <a:pPr lvl="0"/>
            <a:r>
              <a:rPr lang="en-GB" noProof="0" dirty="0"/>
              <a:t>Click to add social media names</a:t>
            </a:r>
            <a:endParaRPr lang="nl-NL" dirty="0"/>
          </a:p>
        </p:txBody>
      </p:sp>
      <p:pic>
        <p:nvPicPr>
          <p:cNvPr id="16" name="Afbeelding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3251017" cy="1393200"/>
          </a:xfrm>
          <a:prstGeom prst="rect">
            <a:avLst/>
          </a:prstGeom>
        </p:spPr>
      </p:pic>
    </p:spTree>
    <p:extLst>
      <p:ext uri="{BB962C8B-B14F-4D97-AF65-F5344CB8AC3E}">
        <p14:creationId xmlns:p14="http://schemas.microsoft.com/office/powerpoint/2010/main" val="3103785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nl-NL" noProof="0"/>
              <a:t>Klik om stijl te bewerken</a:t>
            </a:r>
            <a:endParaRPr lang="en-GB"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chemeClr val="accent1"/>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dirty="0"/>
              <a:t>Partner Logo 4</a:t>
            </a:r>
          </a:p>
        </p:txBody>
      </p:sp>
      <p:sp>
        <p:nvSpPr>
          <p:cNvPr id="16" name="Oranisation Placeholder"/>
          <p:cNvSpPr>
            <a:spLocks noGrp="1"/>
          </p:cNvSpPr>
          <p:nvPr>
            <p:ph type="body" sz="quarter" idx="15" hasCustomPrompt="1"/>
          </p:nvPr>
        </p:nvSpPr>
        <p:spPr bwMode="white">
          <a:xfrm>
            <a:off x="8580530" y="395008"/>
            <a:ext cx="8294400" cy="540000"/>
          </a:xfrm>
        </p:spPr>
        <p:txBody>
          <a:bodyPr anchor="b" anchorCtr="0">
            <a:normAutofit/>
          </a:bodyPr>
          <a:lstStyle>
            <a:lvl1pPr>
              <a:lnSpc>
                <a:spcPts val="1700"/>
              </a:lnSpc>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defRPr>
            </a:lvl2pPr>
          </a:lstStyle>
          <a:p>
            <a:pPr lvl="0"/>
            <a:r>
              <a:rPr lang="en-GB" noProof="0" dirty="0"/>
              <a:t>Click to edit organisation styles</a:t>
            </a:r>
          </a:p>
          <a:p>
            <a:pPr lvl="1"/>
            <a:r>
              <a:rPr lang="en-GB" noProof="0" dirty="0"/>
              <a:t>Second level</a:t>
            </a:r>
          </a:p>
        </p:txBody>
      </p:sp>
      <p:pic>
        <p:nvPicPr>
          <p:cNvPr id="23" name="Afbeelding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3251017"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‹nr.›</a:t>
            </a:fld>
            <a:endParaRPr lang="en-GB"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en-GB" noProof="0" dirty="0"/>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vl1pPr>
            <a:lvl2pPr marL="1170000" indent="-450000">
              <a:lnSpc>
                <a:spcPct val="120000"/>
              </a:lnSpc>
              <a:defRPr/>
            </a:lvl2pPr>
            <a:lvl3pPr marL="1756800" indent="-450000" defTabSz="457200">
              <a:lnSpc>
                <a:spcPct val="120000"/>
              </a:lnSpc>
              <a:defRPr/>
            </a:lvl3pPr>
            <a:lvl4pPr marL="2329200" indent="-550800" defTabSz="457200">
              <a:lnSpc>
                <a:spcPct val="120000"/>
              </a:lnSpc>
              <a:defRPr/>
            </a:lvl4pPr>
            <a:lvl5pPr marL="2962800" indent="-442800" defTabSz="457200">
              <a:lnSpc>
                <a:spcPct val="120000"/>
              </a:lnSpc>
              <a:buFont typeface="Arial" panose="020B0604020202020204" pitchFamily="34" charset="0"/>
              <a:buChar char="̶"/>
              <a:defRPr/>
            </a:lvl5p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GB" noProof="0" dirty="0"/>
          </a:p>
        </p:txBody>
      </p:sp>
      <p:sp>
        <p:nvSpPr>
          <p:cNvPr id="4" name="Date Placeholder 3"/>
          <p:cNvSpPr>
            <a:spLocks noGrp="1"/>
          </p:cNvSpPr>
          <p:nvPr>
            <p:ph type="dt" sz="half" idx="10"/>
          </p:nvPr>
        </p:nvSpPr>
        <p:spPr/>
        <p:txBody>
          <a:bodyPr/>
          <a:lstStyle/>
          <a:p>
            <a:fld id="{4FCCCAF6-1686-4743-9124-83F33F1A0EA9}" type="datetime1">
              <a:rPr lang="en-GB" noProof="0" smtClean="0"/>
              <a:t>22/10/2024</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7AE184E0-0BD4-4705-A12B-9B71DDE63301}" type="slidenum">
              <a:rPr lang="en-GB" noProof="0" smtClean="0"/>
              <a:t>‹nr.›</a:t>
            </a:fld>
            <a:endParaRPr lang="en-GB"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en-GB" noProof="0" dirty="0"/>
          </a:p>
        </p:txBody>
      </p:sp>
      <p:sp>
        <p:nvSpPr>
          <p:cNvPr id="4" name="Date Placeholder 3"/>
          <p:cNvSpPr>
            <a:spLocks noGrp="1"/>
          </p:cNvSpPr>
          <p:nvPr>
            <p:ph type="dt" sz="half" idx="10"/>
          </p:nvPr>
        </p:nvSpPr>
        <p:spPr/>
        <p:txBody>
          <a:bodyPr/>
          <a:lstStyle/>
          <a:p>
            <a:fld id="{B86ADBF0-A618-4E69-83BB-0C41E08702AA}" type="datetime1">
              <a:rPr lang="en-GB" noProof="0" smtClean="0"/>
              <a:t>22/10/2024</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‹nr.›</a:t>
            </a:fld>
            <a:endParaRPr lang="en-GB" noProof="0" dirty="0"/>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GB" noProof="0" dirty="0"/>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noProof="0"/>
              <a:t>Klik om stijl te bewerken</a:t>
            </a:r>
            <a:endParaRPr lang="en-GB" noProof="0" dirty="0"/>
          </a:p>
        </p:txBody>
      </p:sp>
      <p:sp>
        <p:nvSpPr>
          <p:cNvPr id="3" name="Date Placeholder 2"/>
          <p:cNvSpPr>
            <a:spLocks noGrp="1"/>
          </p:cNvSpPr>
          <p:nvPr>
            <p:ph type="dt" sz="half" idx="10"/>
          </p:nvPr>
        </p:nvSpPr>
        <p:spPr/>
        <p:txBody>
          <a:bodyPr/>
          <a:lstStyle/>
          <a:p>
            <a:fld id="{F2443E58-CDC3-4782-B82C-4D381C795B98}" type="datetime1">
              <a:rPr lang="en-GB" noProof="0" smtClean="0"/>
              <a:t>22/10/2024</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7AE184E0-0BD4-4705-A12B-9B71DDE63301}" type="slidenum">
              <a:rPr lang="en-GB" noProof="0" smtClean="0"/>
              <a:t>‹nr.›</a:t>
            </a:fld>
            <a:endParaRPr lang="en-GB"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465D1-804F-429B-83CD-3EFA8410E123}" type="datetime1">
              <a:rPr lang="en-GB" smtClean="0"/>
              <a:t>22/10/2024</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22-10-2024</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add  text</a:t>
            </a:r>
            <a:endParaRPr lang="en-GB" noProof="0" dirty="0"/>
          </a:p>
        </p:txBody>
      </p:sp>
    </p:spTree>
    <p:extLst>
      <p:ext uri="{BB962C8B-B14F-4D97-AF65-F5344CB8AC3E}">
        <p14:creationId xmlns:p14="http://schemas.microsoft.com/office/powerpoint/2010/main" val="29147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blue textbox over pictur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76AD30-96E8-448B-B97A-24B00ADE12C5}"/>
              </a:ext>
            </a:extLst>
          </p:cNvPr>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22-10-2024</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914399" y="1011602"/>
            <a:ext cx="7754938" cy="6908398"/>
          </a:xfrm>
          <a:solidFill>
            <a:srgbClr val="E9F0FA"/>
          </a:solidFill>
        </p:spPr>
        <p:txBody>
          <a:bodyPr>
            <a:normAutofit/>
          </a:bodyPr>
          <a:lstStyle>
            <a:lvl1pPr marL="85725" indent="0">
              <a:buNone/>
              <a:defRPr sz="5400" u="sng" cap="all" baseline="0">
                <a:solidFill>
                  <a:srgbClr val="1E64C8"/>
                </a:solidFill>
              </a:defRPr>
            </a:lvl1pPr>
            <a:lvl2pPr marL="984250" indent="-625475">
              <a:defRPr>
                <a:solidFill>
                  <a:srgbClr val="1E64C8"/>
                </a:solidFill>
              </a:defRPr>
            </a:lvl2pPr>
            <a:lvl3pPr>
              <a:defRPr>
                <a:solidFill>
                  <a:srgbClr val="1E64C8"/>
                </a:solidFill>
              </a:defRPr>
            </a:lvl3pPr>
            <a:lvl4pPr>
              <a:defRPr>
                <a:solidFill>
                  <a:srgbClr val="1E64C8"/>
                </a:solidFill>
              </a:defRPr>
            </a:lvl4pPr>
            <a:lvl5pPr>
              <a:defRPr>
                <a:solidFill>
                  <a:srgbClr val="1E64C8"/>
                </a:solidFill>
              </a:defRPr>
            </a:lvl5pPr>
          </a:lstStyle>
          <a:p>
            <a:pPr lvl="0"/>
            <a:r>
              <a:rPr lang="en-GB" noProof="0"/>
              <a:t>Click to add text</a:t>
            </a:r>
            <a:endParaRPr lang="en-GB" noProof="0" dirty="0"/>
          </a:p>
        </p:txBody>
      </p:sp>
    </p:spTree>
    <p:extLst>
      <p:ext uri="{BB962C8B-B14F-4D97-AF65-F5344CB8AC3E}">
        <p14:creationId xmlns:p14="http://schemas.microsoft.com/office/powerpoint/2010/main" val="279485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252000"/>
            <a:ext cx="15705282" cy="863693"/>
          </a:xfrm>
          <a:prstGeom prst="rect">
            <a:avLst/>
          </a:prstGeom>
        </p:spPr>
        <p:txBody>
          <a:bodyPr vert="horz" lIns="91440" tIns="45720" rIns="91440" bIns="45720" rtlCol="0" anchor="t" anchorCtr="0">
            <a:noAutofit/>
          </a:bodyPr>
          <a:lstStyle/>
          <a:p>
            <a:r>
              <a:rPr lang="nl-NL" noProof="0"/>
              <a:t>Klik om stijl te bewerken</a:t>
            </a:r>
            <a:endParaRPr lang="en-GB" noProof="0" dirty="0"/>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nl-NL" noProof="0"/>
              <a:t>Tekststijl van het model bewerken</a:t>
            </a:r>
          </a:p>
          <a:p>
            <a:pPr lvl="1"/>
            <a:r>
              <a:rPr lang="nl-NL" noProof="0"/>
              <a:t>Tweede niveau</a:t>
            </a:r>
          </a:p>
          <a:p>
            <a:pPr lvl="2"/>
            <a:r>
              <a:rPr lang="nl-NL" noProof="0"/>
              <a:t>Derde niveau</a:t>
            </a:r>
          </a:p>
          <a:p>
            <a:pPr lvl="3"/>
            <a:r>
              <a:rPr lang="nl-NL" noProof="0"/>
              <a:t>Vierde niveau</a:t>
            </a:r>
          </a:p>
          <a:p>
            <a:pPr lvl="4"/>
            <a:r>
              <a:rPr lang="nl-NL" noProof="0"/>
              <a:t>Vijfde niveau</a:t>
            </a:r>
            <a:endParaRPr lang="en-GB" noProof="0" dirty="0"/>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434BA3CA-1064-434F-B179-AB3B0298C0D6}" type="datetime1">
              <a:rPr lang="en-GB" noProof="0" smtClean="0"/>
              <a:t>22/10/2024</a:t>
            </a:fld>
            <a:endParaRPr lang="en-GB"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GB"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‹nr.›</a:t>
            </a:fld>
            <a:endParaRPr lang="en-GB"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7" r:id="rId8"/>
    <p:sldLayoutId id="2147483678" r:id="rId9"/>
    <p:sldLayoutId id="2147483676" r:id="rId10"/>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4.sv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12.sv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svg"/></Relationships>
</file>

<file path=ppt/slides/_rels/slide3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6.xml"/><Relationship Id="rId1" Type="http://schemas.openxmlformats.org/officeDocument/2006/relationships/slideLayout" Target="../slideLayouts/slideLayout4.xml"/><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svg"/></Relationships>
</file>

<file path=ppt/slides/_rels/slide77.xml.rels><?xml version="1.0" encoding="UTF-8" standalone="yes"?>
<Relationships xmlns="http://schemas.openxmlformats.org/package/2006/relationships"><Relationship Id="rId3" Type="http://schemas.openxmlformats.org/officeDocument/2006/relationships/hyperlink" Target="https://doi.org/10.1093/applin/22.3.366" TargetMode="External"/><Relationship Id="rId2" Type="http://schemas.openxmlformats.org/officeDocument/2006/relationships/notesSlide" Target="../notesSlides/notesSlide77.xml"/><Relationship Id="rId1" Type="http://schemas.openxmlformats.org/officeDocument/2006/relationships/slideLayout" Target="../slideLayouts/slideLayout4.xml"/><Relationship Id="rId5" Type="http://schemas.openxmlformats.org/officeDocument/2006/relationships/hyperlink" Target="https://doi.org/10.1177/003368829702800106" TargetMode="External"/><Relationship Id="rId4" Type="http://schemas.openxmlformats.org/officeDocument/2006/relationships/hyperlink" Target="https://doi.org/10.1093/ijl/ecs011"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8.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emf"/><Relationship Id="rId4" Type="http://schemas.openxmlformats.org/officeDocument/2006/relationships/image" Target="../media/image34.png"/></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ctrTitle"/>
          </p:nvPr>
        </p:nvSpPr>
        <p:spPr>
          <a:xfrm>
            <a:off x="1291074" y="2286000"/>
            <a:ext cx="15183366" cy="4436316"/>
          </a:xfrm>
        </p:spPr>
        <p:txBody>
          <a:bodyPr/>
          <a:lstStyle/>
          <a:p>
            <a:r>
              <a:rPr lang="en-US" sz="6000" dirty="0"/>
              <a:t>Corpus-based example sentence selection for L2 Spanish: from framework to practice</a:t>
            </a:r>
            <a:endParaRPr lang="nl-NL" sz="6000" dirty="0"/>
          </a:p>
        </p:txBody>
      </p:sp>
      <p:sp>
        <p:nvSpPr>
          <p:cNvPr id="11" name="Ondertitel 10"/>
          <p:cNvSpPr>
            <a:spLocks noGrp="1"/>
          </p:cNvSpPr>
          <p:nvPr>
            <p:ph type="subTitle" idx="1"/>
          </p:nvPr>
        </p:nvSpPr>
        <p:spPr>
          <a:xfrm>
            <a:off x="1283414" y="6874716"/>
            <a:ext cx="15191026" cy="583200"/>
          </a:xfrm>
        </p:spPr>
        <p:txBody>
          <a:bodyPr>
            <a:normAutofit/>
          </a:bodyPr>
          <a:lstStyle/>
          <a:p>
            <a:r>
              <a:rPr lang="en-US" dirty="0"/>
              <a:t>Jasper Degraeuwe – </a:t>
            </a:r>
            <a:r>
              <a:rPr lang="en-US" dirty="0" err="1"/>
              <a:t>TaLC</a:t>
            </a:r>
            <a:r>
              <a:rPr lang="en-US" dirty="0"/>
              <a:t> 2024 – 10 June 2024 </a:t>
            </a:r>
          </a:p>
          <a:p>
            <a:endParaRPr lang="nl-NL" dirty="0"/>
          </a:p>
        </p:txBody>
      </p:sp>
      <p:sp>
        <p:nvSpPr>
          <p:cNvPr id="13" name="Tijdelijke aanduiding voor afbeelding 12"/>
          <p:cNvSpPr>
            <a:spLocks noGrp="1"/>
          </p:cNvSpPr>
          <p:nvPr>
            <p:ph type="pic" sz="quarter" idx="12"/>
          </p:nvPr>
        </p:nvSpPr>
        <p:spPr/>
        <p:txBody>
          <a:bodyPr/>
          <a:lstStyle/>
          <a:p>
            <a:endParaRPr lang="nl-NL"/>
          </a:p>
        </p:txBody>
      </p:sp>
      <p:sp>
        <p:nvSpPr>
          <p:cNvPr id="14" name="Tijdelijke aanduiding voor afbeelding 13"/>
          <p:cNvSpPr>
            <a:spLocks noGrp="1"/>
          </p:cNvSpPr>
          <p:nvPr>
            <p:ph type="pic" sz="quarter" idx="13"/>
          </p:nvPr>
        </p:nvSpPr>
        <p:spPr/>
        <p:txBody>
          <a:bodyPr/>
          <a:lstStyle/>
          <a:p>
            <a:endParaRPr lang="nl-NL"/>
          </a:p>
        </p:txBody>
      </p:sp>
      <p:sp>
        <p:nvSpPr>
          <p:cNvPr id="15" name="Tijdelijke aanduiding voor afbeelding 14"/>
          <p:cNvSpPr>
            <a:spLocks noGrp="1"/>
          </p:cNvSpPr>
          <p:nvPr>
            <p:ph type="pic" sz="quarter" idx="14"/>
          </p:nvPr>
        </p:nvSpPr>
        <p:spPr/>
        <p:txBody>
          <a:bodyPr/>
          <a:lstStyle/>
          <a:p>
            <a:endParaRPr lang="nl-NL"/>
          </a:p>
        </p:txBody>
      </p:sp>
      <p:sp>
        <p:nvSpPr>
          <p:cNvPr id="6" name="Text Placeholder Organsation L1/L2"/>
          <p:cNvSpPr>
            <a:spLocks noGrp="1"/>
          </p:cNvSpPr>
          <p:nvPr>
            <p:ph type="body" sz="quarter" idx="15"/>
          </p:nvPr>
        </p:nvSpPr>
        <p:spPr/>
        <p:txBody>
          <a:bodyPr/>
          <a:lstStyle/>
          <a:p>
            <a:r>
              <a:rPr lang="en-GB" dirty="0"/>
              <a:t>department of translation, interpreting and communication</a:t>
            </a:r>
          </a:p>
          <a:p>
            <a:pPr lvl="1"/>
            <a:r>
              <a:rPr lang="en-GB" dirty="0"/>
              <a:t>research </a:t>
            </a:r>
            <a:r>
              <a:rPr lang="en-GB" dirty="0" err="1"/>
              <a:t>groupS</a:t>
            </a:r>
            <a:r>
              <a:rPr lang="en-GB" dirty="0"/>
              <a:t> LT³ and MULTIPLES</a:t>
            </a:r>
          </a:p>
        </p:txBody>
      </p:sp>
      <p:sp>
        <p:nvSpPr>
          <p:cNvPr id="17" name="Tijdelijke aanduiding voor afbeelding 16"/>
          <p:cNvSpPr>
            <a:spLocks noGrp="1"/>
          </p:cNvSpPr>
          <p:nvPr>
            <p:ph type="pic" sz="quarter" idx="11"/>
          </p:nvPr>
        </p:nvSpPr>
        <p:spPr/>
        <p:txBody>
          <a:bodyPr/>
          <a:lstStyle/>
          <a:p>
            <a:endParaRPr lang="nl-NL"/>
          </a:p>
        </p:txBody>
      </p:sp>
    </p:spTree>
    <p:extLst>
      <p:ext uri="{BB962C8B-B14F-4D97-AF65-F5344CB8AC3E}">
        <p14:creationId xmlns:p14="http://schemas.microsoft.com/office/powerpoint/2010/main" val="3355618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Afbeelding 13">
            <a:extLst>
              <a:ext uri="{FF2B5EF4-FFF2-40B4-BE49-F238E27FC236}">
                <a16:creationId xmlns:a16="http://schemas.microsoft.com/office/drawing/2014/main" id="{A993A9C8-9B21-FC39-7350-7382DDDCCB86}"/>
              </a:ext>
            </a:extLst>
          </p:cNvPr>
          <p:cNvPicPr>
            <a:picLocks noChangeAspect="1"/>
          </p:cNvPicPr>
          <p:nvPr/>
        </p:nvPicPr>
        <p:blipFill>
          <a:blip r:embed="rId3"/>
          <a:stretch>
            <a:fillRect/>
          </a:stretch>
        </p:blipFill>
        <p:spPr>
          <a:xfrm>
            <a:off x="3517220" y="133350"/>
            <a:ext cx="10304234" cy="9486900"/>
          </a:xfrm>
          <a:prstGeom prst="rect">
            <a:avLst/>
          </a:prstGeom>
        </p:spPr>
      </p:pic>
      <p:pic>
        <p:nvPicPr>
          <p:cNvPr id="2" name="Graphic 1" descr="Zwart-wit geblokte vlag met effen opvulling">
            <a:extLst>
              <a:ext uri="{FF2B5EF4-FFF2-40B4-BE49-F238E27FC236}">
                <a16:creationId xmlns:a16="http://schemas.microsoft.com/office/drawing/2014/main" id="{9AA1CCFD-8DA6-4926-F7B8-75A3B56C90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21050" y="8435975"/>
            <a:ext cx="1317625" cy="1317625"/>
          </a:xfrm>
          <a:prstGeom prst="rect">
            <a:avLst/>
          </a:prstGeom>
        </p:spPr>
      </p:pic>
    </p:spTree>
    <p:extLst>
      <p:ext uri="{BB962C8B-B14F-4D97-AF65-F5344CB8AC3E}">
        <p14:creationId xmlns:p14="http://schemas.microsoft.com/office/powerpoint/2010/main" val="62057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Intermediate conclusion</a:t>
            </a:r>
          </a:p>
        </p:txBody>
      </p:sp>
      <p:sp>
        <p:nvSpPr>
          <p:cNvPr id="8" name="Slide Number Placeholder 7"/>
          <p:cNvSpPr>
            <a:spLocks noGrp="1"/>
          </p:cNvSpPr>
          <p:nvPr>
            <p:ph type="sldNum" sz="quarter" idx="12"/>
          </p:nvPr>
        </p:nvSpPr>
        <p:spPr/>
        <p:txBody>
          <a:bodyPr/>
          <a:lstStyle/>
          <a:p>
            <a:fld id="{7AE184E0-0BD4-4705-A12B-9B71DDE63301}" type="slidenum">
              <a:rPr lang="en-GB" smtClean="0"/>
              <a:t>11</a:t>
            </a:fld>
            <a:endParaRPr lang="en-GB"/>
          </a:p>
        </p:txBody>
      </p:sp>
      <p:sp>
        <p:nvSpPr>
          <p:cNvPr id="2" name="Tekstvak 1">
            <a:extLst>
              <a:ext uri="{FF2B5EF4-FFF2-40B4-BE49-F238E27FC236}">
                <a16:creationId xmlns:a16="http://schemas.microsoft.com/office/drawing/2014/main" id="{25F196DC-392D-4B19-D692-71B1DBB7D40D}"/>
              </a:ext>
            </a:extLst>
          </p:cNvPr>
          <p:cNvSpPr txBox="1"/>
          <p:nvPr/>
        </p:nvSpPr>
        <p:spPr>
          <a:xfrm rot="20066899">
            <a:off x="2082801" y="3879062"/>
            <a:ext cx="13173072" cy="1326604"/>
          </a:xfrm>
          <a:prstGeom prst="roundRect">
            <a:avLst/>
          </a:prstGeom>
          <a:noFill/>
          <a:ln>
            <a:solidFill>
              <a:schemeClr val="tx1"/>
            </a:solidFill>
            <a:prstDash val="solid"/>
          </a:ln>
          <a:effectLst>
            <a:glow rad="101600">
              <a:schemeClr val="accent1">
                <a:alpha val="60000"/>
              </a:schemeClr>
            </a:glow>
          </a:effectLst>
        </p:spPr>
        <p:txBody>
          <a:bodyPr wrap="square" rtlCol="0">
            <a:spAutoFit/>
          </a:bodyPr>
          <a:lstStyle/>
          <a:p>
            <a:pPr algn="ctr">
              <a:lnSpc>
                <a:spcPct val="120000"/>
              </a:lnSpc>
            </a:pPr>
            <a:r>
              <a:rPr lang="nl-NL" sz="6600" dirty="0" err="1">
                <a:effectLst>
                  <a:outerShdw blurRad="50800" dist="38100" dir="2700000" algn="tl" rotWithShape="0">
                    <a:prstClr val="black">
                      <a:alpha val="40000"/>
                    </a:prstClr>
                  </a:outerShdw>
                </a:effectLst>
              </a:rPr>
              <a:t>Example</a:t>
            </a:r>
            <a:r>
              <a:rPr lang="nl-NL" sz="6600" dirty="0">
                <a:effectLst>
                  <a:outerShdw blurRad="50800" dist="38100" dir="2700000" algn="tl" rotWithShape="0">
                    <a:prstClr val="black">
                      <a:alpha val="40000"/>
                    </a:prstClr>
                  </a:outerShdw>
                </a:effectLst>
              </a:rPr>
              <a:t> </a:t>
            </a:r>
            <a:r>
              <a:rPr lang="nl-NL" sz="6600" dirty="0" err="1">
                <a:effectLst>
                  <a:outerShdw blurRad="50800" dist="38100" dir="2700000" algn="tl" rotWithShape="0">
                    <a:prstClr val="black">
                      <a:alpha val="40000"/>
                    </a:prstClr>
                  </a:outerShdw>
                </a:effectLst>
              </a:rPr>
              <a:t>sentences</a:t>
            </a:r>
            <a:r>
              <a:rPr lang="nl-NL" sz="6600" dirty="0">
                <a:effectLst>
                  <a:outerShdw blurRad="50800" dist="38100" dir="2700000" algn="tl" rotWithShape="0">
                    <a:prstClr val="black">
                      <a:alpha val="40000"/>
                    </a:prstClr>
                  </a:outerShdw>
                </a:effectLst>
              </a:rPr>
              <a:t> are important</a:t>
            </a:r>
          </a:p>
        </p:txBody>
      </p:sp>
    </p:spTree>
    <p:extLst>
      <p:ext uri="{BB962C8B-B14F-4D97-AF65-F5344CB8AC3E}">
        <p14:creationId xmlns:p14="http://schemas.microsoft.com/office/powerpoint/2010/main" val="2344158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2C9719A0-BCFA-A157-6C2A-AAE2841E42D8}"/>
              </a:ext>
            </a:extLst>
          </p:cNvPr>
          <p:cNvSpPr>
            <a:spLocks noGrp="1"/>
          </p:cNvSpPr>
          <p:nvPr>
            <p:ph type="title"/>
          </p:nvPr>
        </p:nvSpPr>
        <p:spPr>
          <a:xfrm>
            <a:off x="830263" y="252413"/>
            <a:ext cx="15705137" cy="863600"/>
          </a:xfrm>
        </p:spPr>
        <p:txBody>
          <a:bodyPr/>
          <a:lstStyle/>
          <a:p>
            <a:r>
              <a:rPr lang="en-GB" dirty="0"/>
              <a:t>Goal: language learning materials</a:t>
            </a:r>
          </a:p>
        </p:txBody>
      </p:sp>
      <p:pic>
        <p:nvPicPr>
          <p:cNvPr id="4" name="Graphic 3" descr="Zwart-wit geblokte vlag met effen opvulling">
            <a:extLst>
              <a:ext uri="{FF2B5EF4-FFF2-40B4-BE49-F238E27FC236}">
                <a16:creationId xmlns:a16="http://schemas.microsoft.com/office/drawing/2014/main" id="{8F271AAD-AE97-4A00-3E20-A035ACFFDB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21050" y="8435975"/>
            <a:ext cx="1317625" cy="1317625"/>
          </a:xfrm>
          <a:prstGeom prst="rect">
            <a:avLst/>
          </a:prstGeom>
        </p:spPr>
      </p:pic>
      <p:pic>
        <p:nvPicPr>
          <p:cNvPr id="12" name="Afbeelding 11" descr="Afbeelding met tekst, schermopname, Lettertype, document&#10;&#10;Automatisch gegenereerde beschrijving">
            <a:extLst>
              <a:ext uri="{FF2B5EF4-FFF2-40B4-BE49-F238E27FC236}">
                <a16:creationId xmlns:a16="http://schemas.microsoft.com/office/drawing/2014/main" id="{4529073D-201B-1D86-88C4-09EC9F65F2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8123" y="1409189"/>
            <a:ext cx="12182428" cy="8058661"/>
          </a:xfrm>
          <a:prstGeom prst="rect">
            <a:avLst/>
          </a:prstGeom>
        </p:spPr>
      </p:pic>
    </p:spTree>
    <p:extLst>
      <p:ext uri="{BB962C8B-B14F-4D97-AF65-F5344CB8AC3E}">
        <p14:creationId xmlns:p14="http://schemas.microsoft.com/office/powerpoint/2010/main" val="25798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49D064DB-84A8-6634-F28A-42AC019A60B1}"/>
              </a:ext>
            </a:extLst>
          </p:cNvPr>
          <p:cNvSpPr>
            <a:spLocks noGrp="1"/>
          </p:cNvSpPr>
          <p:nvPr>
            <p:ph type="title"/>
          </p:nvPr>
        </p:nvSpPr>
        <p:spPr>
          <a:xfrm>
            <a:off x="830263" y="252413"/>
            <a:ext cx="15705137" cy="863600"/>
          </a:xfrm>
        </p:spPr>
        <p:txBody>
          <a:bodyPr/>
          <a:lstStyle/>
          <a:p>
            <a:r>
              <a:rPr lang="en-GB" dirty="0"/>
              <a:t>Goal: language learning materials</a:t>
            </a:r>
          </a:p>
        </p:txBody>
      </p:sp>
      <p:pic>
        <p:nvPicPr>
          <p:cNvPr id="4" name="Graphic 3" descr="Zwart-wit geblokte vlag met effen opvulling">
            <a:extLst>
              <a:ext uri="{FF2B5EF4-FFF2-40B4-BE49-F238E27FC236}">
                <a16:creationId xmlns:a16="http://schemas.microsoft.com/office/drawing/2014/main" id="{26CD470F-569C-0A36-9132-00954E3152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21050" y="8435975"/>
            <a:ext cx="1317625" cy="1317625"/>
          </a:xfrm>
          <a:prstGeom prst="rect">
            <a:avLst/>
          </a:prstGeom>
        </p:spPr>
      </p:pic>
      <p:pic>
        <p:nvPicPr>
          <p:cNvPr id="10" name="Afbeelding 9">
            <a:extLst>
              <a:ext uri="{FF2B5EF4-FFF2-40B4-BE49-F238E27FC236}">
                <a16:creationId xmlns:a16="http://schemas.microsoft.com/office/drawing/2014/main" id="{EA85D38E-F7F3-222C-7CF4-62956497709E}"/>
              </a:ext>
            </a:extLst>
          </p:cNvPr>
          <p:cNvPicPr>
            <a:picLocks noChangeAspect="1"/>
          </p:cNvPicPr>
          <p:nvPr/>
        </p:nvPicPr>
        <p:blipFill>
          <a:blip r:embed="rId5"/>
          <a:stretch>
            <a:fillRect/>
          </a:stretch>
        </p:blipFill>
        <p:spPr>
          <a:xfrm>
            <a:off x="2911880" y="1516788"/>
            <a:ext cx="11514915" cy="7984399"/>
          </a:xfrm>
          <a:prstGeom prst="rect">
            <a:avLst/>
          </a:prstGeom>
        </p:spPr>
      </p:pic>
    </p:spTree>
    <p:extLst>
      <p:ext uri="{BB962C8B-B14F-4D97-AF65-F5344CB8AC3E}">
        <p14:creationId xmlns:p14="http://schemas.microsoft.com/office/powerpoint/2010/main" val="1691721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Full conclusion</a:t>
            </a:r>
          </a:p>
        </p:txBody>
      </p:sp>
      <p:sp>
        <p:nvSpPr>
          <p:cNvPr id="3" name="Content Placeholder 2"/>
          <p:cNvSpPr>
            <a:spLocks noGrp="1"/>
          </p:cNvSpPr>
          <p:nvPr>
            <p:ph idx="1"/>
          </p:nvPr>
        </p:nvSpPr>
        <p:spPr/>
        <p:txBody>
          <a:bodyPr>
            <a:normAutofit/>
          </a:bodyPr>
          <a:lstStyle/>
          <a:p>
            <a:pPr>
              <a:spcAft>
                <a:spcPts val="1800"/>
              </a:spcAft>
            </a:pPr>
            <a:r>
              <a:rPr lang="en-GB" b="1" dirty="0"/>
              <a:t>Need for “good” example sentences and/or authentic contexts</a:t>
            </a:r>
          </a:p>
        </p:txBody>
      </p:sp>
      <p:sp>
        <p:nvSpPr>
          <p:cNvPr id="8" name="Slide Number Placeholder 7"/>
          <p:cNvSpPr>
            <a:spLocks noGrp="1"/>
          </p:cNvSpPr>
          <p:nvPr>
            <p:ph type="sldNum" sz="quarter" idx="12"/>
          </p:nvPr>
        </p:nvSpPr>
        <p:spPr/>
        <p:txBody>
          <a:bodyPr/>
          <a:lstStyle/>
          <a:p>
            <a:fld id="{7AE184E0-0BD4-4705-A12B-9B71DDE63301}" type="slidenum">
              <a:rPr lang="en-GB" smtClean="0"/>
              <a:t>14</a:t>
            </a:fld>
            <a:endParaRPr lang="en-GB"/>
          </a:p>
        </p:txBody>
      </p:sp>
    </p:spTree>
    <p:extLst>
      <p:ext uri="{BB962C8B-B14F-4D97-AF65-F5344CB8AC3E}">
        <p14:creationId xmlns:p14="http://schemas.microsoft.com/office/powerpoint/2010/main" val="60529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Full conclusion</a:t>
            </a:r>
          </a:p>
        </p:txBody>
      </p:sp>
      <p:sp>
        <p:nvSpPr>
          <p:cNvPr id="3" name="Content Placeholder 2"/>
          <p:cNvSpPr>
            <a:spLocks noGrp="1"/>
          </p:cNvSpPr>
          <p:nvPr>
            <p:ph idx="1"/>
          </p:nvPr>
        </p:nvSpPr>
        <p:spPr/>
        <p:txBody>
          <a:bodyPr>
            <a:normAutofit/>
          </a:bodyPr>
          <a:lstStyle/>
          <a:p>
            <a:pPr>
              <a:spcAft>
                <a:spcPts val="1800"/>
              </a:spcAft>
            </a:pPr>
            <a:r>
              <a:rPr lang="en-GB" b="1" dirty="0"/>
              <a:t>Need for “good” example sentences and/or authentic contexts</a:t>
            </a:r>
          </a:p>
          <a:p>
            <a:pPr>
              <a:spcAft>
                <a:spcPts val="1800"/>
              </a:spcAft>
            </a:pPr>
            <a:r>
              <a:rPr lang="en-US" dirty="0"/>
              <a:t>Strengthens word form-word meaning associations (Laufer &amp; </a:t>
            </a:r>
            <a:r>
              <a:rPr lang="en-US" dirty="0" err="1"/>
              <a:t>Shmueli</a:t>
            </a:r>
            <a:r>
              <a:rPr lang="en-US" dirty="0"/>
              <a:t>, 1997)</a:t>
            </a:r>
          </a:p>
          <a:p>
            <a:pPr>
              <a:spcAft>
                <a:spcPts val="1800"/>
              </a:spcAft>
            </a:pPr>
            <a:r>
              <a:rPr lang="en-US" dirty="0"/>
              <a:t>Fosters both language comprehension and production (Frankenberg-Garcia, 2014)</a:t>
            </a:r>
          </a:p>
        </p:txBody>
      </p:sp>
      <p:sp>
        <p:nvSpPr>
          <p:cNvPr id="8" name="Slide Number Placeholder 7"/>
          <p:cNvSpPr>
            <a:spLocks noGrp="1"/>
          </p:cNvSpPr>
          <p:nvPr>
            <p:ph type="sldNum" sz="quarter" idx="12"/>
          </p:nvPr>
        </p:nvSpPr>
        <p:spPr/>
        <p:txBody>
          <a:bodyPr/>
          <a:lstStyle/>
          <a:p>
            <a:fld id="{7AE184E0-0BD4-4705-A12B-9B71DDE63301}" type="slidenum">
              <a:rPr lang="en-GB" smtClean="0"/>
              <a:t>15</a:t>
            </a:fld>
            <a:endParaRPr lang="en-GB"/>
          </a:p>
        </p:txBody>
      </p:sp>
    </p:spTree>
    <p:extLst>
      <p:ext uri="{BB962C8B-B14F-4D97-AF65-F5344CB8AC3E}">
        <p14:creationId xmlns:p14="http://schemas.microsoft.com/office/powerpoint/2010/main" val="3804934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Let’s go for a ride</a:t>
            </a:r>
          </a:p>
        </p:txBody>
      </p:sp>
      <p:sp>
        <p:nvSpPr>
          <p:cNvPr id="8" name="Slide Number Placeholder 7"/>
          <p:cNvSpPr>
            <a:spLocks noGrp="1"/>
          </p:cNvSpPr>
          <p:nvPr>
            <p:ph type="sldNum" sz="quarter" idx="12"/>
          </p:nvPr>
        </p:nvSpPr>
        <p:spPr/>
        <p:txBody>
          <a:bodyPr/>
          <a:lstStyle/>
          <a:p>
            <a:fld id="{7AE184E0-0BD4-4705-A12B-9B71DDE63301}" type="slidenum">
              <a:rPr lang="en-GB" smtClean="0"/>
              <a:t>16</a:t>
            </a:fld>
            <a:endParaRPr lang="en-GB"/>
          </a:p>
        </p:txBody>
      </p:sp>
      <p:pic>
        <p:nvPicPr>
          <p:cNvPr id="5" name="Graphic 4">
            <a:extLst>
              <a:ext uri="{FF2B5EF4-FFF2-40B4-BE49-F238E27FC236}">
                <a16:creationId xmlns:a16="http://schemas.microsoft.com/office/drawing/2014/main" id="{7BFB1F8E-F5AC-0E00-3DF6-B8984BCA0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06608" y="4733546"/>
            <a:ext cx="2715526" cy="3394408"/>
          </a:xfrm>
          <a:prstGeom prst="rect">
            <a:avLst/>
          </a:prstGeom>
        </p:spPr>
      </p:pic>
      <p:pic>
        <p:nvPicPr>
          <p:cNvPr id="6" name="Graphic 5">
            <a:extLst>
              <a:ext uri="{FF2B5EF4-FFF2-40B4-BE49-F238E27FC236}">
                <a16:creationId xmlns:a16="http://schemas.microsoft.com/office/drawing/2014/main" id="{A549E3A6-0776-0A06-1837-C91330805F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7705" y="2952819"/>
            <a:ext cx="4800600" cy="4286250"/>
          </a:xfrm>
          <a:prstGeom prst="rect">
            <a:avLst/>
          </a:prstGeom>
        </p:spPr>
      </p:pic>
      <p:pic>
        <p:nvPicPr>
          <p:cNvPr id="9" name="Afbeelding 8" descr="Afbeelding met zwart, duisternis&#10;&#10;Automatisch gegenereerde beschrijving">
            <a:extLst>
              <a:ext uri="{FF2B5EF4-FFF2-40B4-BE49-F238E27FC236}">
                <a16:creationId xmlns:a16="http://schemas.microsoft.com/office/drawing/2014/main" id="{BA6C4377-9BE3-D1FA-3B5C-A8D439225A0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24168"/>
          <a:stretch/>
        </p:blipFill>
        <p:spPr>
          <a:xfrm>
            <a:off x="2642954" y="1765060"/>
            <a:ext cx="1566307" cy="1187759"/>
          </a:xfrm>
          <a:prstGeom prst="rect">
            <a:avLst/>
          </a:prstGeom>
        </p:spPr>
      </p:pic>
      <p:pic>
        <p:nvPicPr>
          <p:cNvPr id="10" name="Graphic 9">
            <a:extLst>
              <a:ext uri="{FF2B5EF4-FFF2-40B4-BE49-F238E27FC236}">
                <a16:creationId xmlns:a16="http://schemas.microsoft.com/office/drawing/2014/main" id="{C9395CA2-385E-96EE-DEBE-CE753050EC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4567454" y="1833312"/>
            <a:ext cx="2961551" cy="3701939"/>
          </a:xfrm>
          <a:prstGeom prst="rect">
            <a:avLst/>
          </a:prstGeom>
        </p:spPr>
      </p:pic>
      <p:sp>
        <p:nvSpPr>
          <p:cNvPr id="11" name="Rechthoek 10">
            <a:extLst>
              <a:ext uri="{FF2B5EF4-FFF2-40B4-BE49-F238E27FC236}">
                <a16:creationId xmlns:a16="http://schemas.microsoft.com/office/drawing/2014/main" id="{68FB0F5F-5404-F92B-62AC-B301AE8FF43B}"/>
              </a:ext>
            </a:extLst>
          </p:cNvPr>
          <p:cNvSpPr/>
          <p:nvPr/>
        </p:nvSpPr>
        <p:spPr>
          <a:xfrm>
            <a:off x="1569973" y="6369790"/>
            <a:ext cx="1691640" cy="863693"/>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pic>
        <p:nvPicPr>
          <p:cNvPr id="12" name="Graphic 11">
            <a:extLst>
              <a:ext uri="{FF2B5EF4-FFF2-40B4-BE49-F238E27FC236}">
                <a16:creationId xmlns:a16="http://schemas.microsoft.com/office/drawing/2014/main" id="{CD49D4D5-810F-CC8A-6961-A8A203621E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9942" y="4733546"/>
            <a:ext cx="2715526" cy="3394408"/>
          </a:xfrm>
          <a:prstGeom prst="rect">
            <a:avLst/>
          </a:prstGeom>
        </p:spPr>
      </p:pic>
      <p:pic>
        <p:nvPicPr>
          <p:cNvPr id="14" name="Graphic 13" descr="Weg met effen opvulling">
            <a:extLst>
              <a:ext uri="{FF2B5EF4-FFF2-40B4-BE49-F238E27FC236}">
                <a16:creationId xmlns:a16="http://schemas.microsoft.com/office/drawing/2014/main" id="{7F7B6F0C-EBB1-C8C4-DA68-95D90E3F432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71019" y="1503870"/>
            <a:ext cx="3372929" cy="3372929"/>
          </a:xfrm>
          <a:prstGeom prst="rect">
            <a:avLst/>
          </a:prstGeom>
        </p:spPr>
      </p:pic>
      <p:pic>
        <p:nvPicPr>
          <p:cNvPr id="16" name="Graphic 15" descr="Zwart-wit geblokte vlag met effen opvulling">
            <a:extLst>
              <a:ext uri="{FF2B5EF4-FFF2-40B4-BE49-F238E27FC236}">
                <a16:creationId xmlns:a16="http://schemas.microsoft.com/office/drawing/2014/main" id="{FB17C909-310C-A698-0D02-D04D5DF335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092833" y="3169631"/>
            <a:ext cx="3414337" cy="3414337"/>
          </a:xfrm>
          <a:prstGeom prst="rect">
            <a:avLst/>
          </a:prstGeom>
        </p:spPr>
      </p:pic>
      <p:sp>
        <p:nvSpPr>
          <p:cNvPr id="17" name="Tekstvak 16">
            <a:extLst>
              <a:ext uri="{FF2B5EF4-FFF2-40B4-BE49-F238E27FC236}">
                <a16:creationId xmlns:a16="http://schemas.microsoft.com/office/drawing/2014/main" id="{BBC4A711-DE18-02E5-B3BA-41E7A5753A83}"/>
              </a:ext>
            </a:extLst>
          </p:cNvPr>
          <p:cNvSpPr txBox="1"/>
          <p:nvPr/>
        </p:nvSpPr>
        <p:spPr>
          <a:xfrm>
            <a:off x="11336517" y="9061543"/>
            <a:ext cx="4714943" cy="293607"/>
          </a:xfrm>
          <a:prstGeom prst="rect">
            <a:avLst/>
          </a:prstGeom>
          <a:noFill/>
        </p:spPr>
        <p:txBody>
          <a:bodyPr wrap="square" rtlCol="0">
            <a:spAutoFit/>
          </a:bodyPr>
          <a:lstStyle/>
          <a:p>
            <a:pPr algn="l">
              <a:lnSpc>
                <a:spcPct val="120000"/>
              </a:lnSpc>
            </a:pPr>
            <a:r>
              <a:rPr lang="nl-NL" sz="1200" dirty="0"/>
              <a:t>Bike </a:t>
            </a:r>
            <a:r>
              <a:rPr lang="nl-NL" sz="1200" dirty="0" err="1"/>
              <a:t>graphics</a:t>
            </a:r>
            <a:r>
              <a:rPr lang="nl-NL" sz="1200" dirty="0"/>
              <a:t> © </a:t>
            </a:r>
            <a:r>
              <a:rPr lang="nl-NL" sz="1200" dirty="0" err="1"/>
              <a:t>Amethyst</a:t>
            </a:r>
            <a:r>
              <a:rPr lang="nl-NL" sz="1200" dirty="0"/>
              <a:t> Studio </a:t>
            </a:r>
            <a:r>
              <a:rPr lang="nl-NL" sz="1200" dirty="0" err="1"/>
              <a:t>and</a:t>
            </a:r>
            <a:r>
              <a:rPr lang="nl-NL" sz="1200" dirty="0"/>
              <a:t> </a:t>
            </a:r>
            <a:r>
              <a:rPr lang="nl-NL" sz="1200" dirty="0" err="1"/>
              <a:t>fauzan</a:t>
            </a:r>
            <a:r>
              <a:rPr lang="nl-NL" sz="1200" dirty="0"/>
              <a:t> akbar (</a:t>
            </a:r>
            <a:r>
              <a:rPr lang="nl-NL" sz="1200" dirty="0" err="1"/>
              <a:t>Noun</a:t>
            </a:r>
            <a:r>
              <a:rPr lang="nl-NL" sz="1200" dirty="0"/>
              <a:t> Project)</a:t>
            </a:r>
          </a:p>
        </p:txBody>
      </p:sp>
      <p:sp>
        <p:nvSpPr>
          <p:cNvPr id="2" name="Ovaal 1">
            <a:extLst>
              <a:ext uri="{FF2B5EF4-FFF2-40B4-BE49-F238E27FC236}">
                <a16:creationId xmlns:a16="http://schemas.microsoft.com/office/drawing/2014/main" id="{CA8D06EE-ACFD-2429-4235-751FD7EEACCB}"/>
              </a:ext>
            </a:extLst>
          </p:cNvPr>
          <p:cNvSpPr/>
          <p:nvPr/>
        </p:nvSpPr>
        <p:spPr>
          <a:xfrm>
            <a:off x="8369124" y="1299377"/>
            <a:ext cx="4556234" cy="3796567"/>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Tree>
    <p:extLst>
      <p:ext uri="{BB962C8B-B14F-4D97-AF65-F5344CB8AC3E}">
        <p14:creationId xmlns:p14="http://schemas.microsoft.com/office/powerpoint/2010/main" val="4012618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Related research</a:t>
            </a:r>
          </a:p>
        </p:txBody>
      </p:sp>
      <p:sp>
        <p:nvSpPr>
          <p:cNvPr id="5" name="Slide Number Placeholder 4"/>
          <p:cNvSpPr>
            <a:spLocks noGrp="1"/>
          </p:cNvSpPr>
          <p:nvPr>
            <p:ph type="sldNum" sz="quarter" idx="4"/>
          </p:nvPr>
        </p:nvSpPr>
        <p:spPr/>
        <p:txBody>
          <a:bodyPr/>
          <a:lstStyle/>
          <a:p>
            <a:fld id="{7AE184E0-0BD4-4705-A12B-9B71DDE63301}" type="slidenum">
              <a:rPr lang="en-GB" smtClean="0"/>
              <a:pPr/>
              <a:t>17</a:t>
            </a:fld>
            <a:endParaRPr lang="en-GB"/>
          </a:p>
        </p:txBody>
      </p:sp>
    </p:spTree>
    <p:extLst>
      <p:ext uri="{BB962C8B-B14F-4D97-AF65-F5344CB8AC3E}">
        <p14:creationId xmlns:p14="http://schemas.microsoft.com/office/powerpoint/2010/main" val="4122114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Methods to obtain example sentences</a:t>
            </a:r>
          </a:p>
        </p:txBody>
      </p:sp>
      <p:sp>
        <p:nvSpPr>
          <p:cNvPr id="3" name="Content Placeholder 2"/>
          <p:cNvSpPr>
            <a:spLocks noGrp="1"/>
          </p:cNvSpPr>
          <p:nvPr>
            <p:ph idx="1"/>
          </p:nvPr>
        </p:nvSpPr>
        <p:spPr/>
        <p:txBody>
          <a:bodyPr>
            <a:normAutofit/>
          </a:bodyPr>
          <a:lstStyle/>
          <a:p>
            <a:pPr marL="1000800" indent="-914400">
              <a:spcAft>
                <a:spcPts val="1800"/>
              </a:spcAft>
              <a:buFont typeface="+mj-lt"/>
              <a:buAutoNum type="arabicPeriod"/>
            </a:pPr>
            <a:r>
              <a:rPr lang="en-GB" dirty="0"/>
              <a:t>Intuited / invented examples</a:t>
            </a:r>
          </a:p>
        </p:txBody>
      </p:sp>
      <p:pic>
        <p:nvPicPr>
          <p:cNvPr id="2" name="Graphic 1" descr="Weg met effen opvulling">
            <a:extLst>
              <a:ext uri="{FF2B5EF4-FFF2-40B4-BE49-F238E27FC236}">
                <a16:creationId xmlns:a16="http://schemas.microsoft.com/office/drawing/2014/main" id="{F1B46404-5F1B-0EFA-31EB-F525081386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59125" y="8401051"/>
            <a:ext cx="1352549" cy="1352549"/>
          </a:xfrm>
          <a:prstGeom prst="rect">
            <a:avLst/>
          </a:prstGeom>
        </p:spPr>
      </p:pic>
    </p:spTree>
    <p:extLst>
      <p:ext uri="{BB962C8B-B14F-4D97-AF65-F5344CB8AC3E}">
        <p14:creationId xmlns:p14="http://schemas.microsoft.com/office/powerpoint/2010/main" val="522855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Invented examples</a:t>
            </a:r>
          </a:p>
        </p:txBody>
      </p:sp>
      <p:sp>
        <p:nvSpPr>
          <p:cNvPr id="3" name="Content Placeholder 2"/>
          <p:cNvSpPr>
            <a:spLocks noGrp="1"/>
          </p:cNvSpPr>
          <p:nvPr>
            <p:ph idx="1"/>
          </p:nvPr>
        </p:nvSpPr>
        <p:spPr/>
        <p:txBody>
          <a:bodyPr>
            <a:normAutofit/>
          </a:bodyPr>
          <a:lstStyle/>
          <a:p>
            <a:pPr>
              <a:spcAft>
                <a:spcPts val="1800"/>
              </a:spcAft>
            </a:pPr>
            <a:r>
              <a:rPr lang="en-GB" dirty="0"/>
              <a:t>Long tradition (since grammar-translation method)</a:t>
            </a:r>
          </a:p>
          <a:p>
            <a:pPr>
              <a:spcAft>
                <a:spcPts val="1800"/>
              </a:spcAft>
            </a:pPr>
            <a:r>
              <a:rPr lang="en-GB" dirty="0"/>
              <a:t>Pros</a:t>
            </a:r>
          </a:p>
          <a:p>
            <a:pPr>
              <a:spcAft>
                <a:spcPts val="1800"/>
              </a:spcAft>
            </a:pPr>
            <a:r>
              <a:rPr lang="en-GB" dirty="0"/>
              <a:t>Cons</a:t>
            </a:r>
          </a:p>
        </p:txBody>
      </p:sp>
      <p:pic>
        <p:nvPicPr>
          <p:cNvPr id="2" name="Graphic 1" descr="Weg met effen opvulling">
            <a:extLst>
              <a:ext uri="{FF2B5EF4-FFF2-40B4-BE49-F238E27FC236}">
                <a16:creationId xmlns:a16="http://schemas.microsoft.com/office/drawing/2014/main" id="{49DE7BEB-35C9-901E-4931-8E538B9C2E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59125" y="8401051"/>
            <a:ext cx="1352549" cy="1352549"/>
          </a:xfrm>
          <a:prstGeom prst="rect">
            <a:avLst/>
          </a:prstGeom>
        </p:spPr>
      </p:pic>
    </p:spTree>
    <p:extLst>
      <p:ext uri="{BB962C8B-B14F-4D97-AF65-F5344CB8AC3E}">
        <p14:creationId xmlns:p14="http://schemas.microsoft.com/office/powerpoint/2010/main" val="279297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Let’s go for a ride</a:t>
            </a:r>
          </a:p>
        </p:txBody>
      </p:sp>
      <p:sp>
        <p:nvSpPr>
          <p:cNvPr id="8" name="Slide Number Placeholder 7"/>
          <p:cNvSpPr>
            <a:spLocks noGrp="1"/>
          </p:cNvSpPr>
          <p:nvPr>
            <p:ph type="sldNum" sz="quarter" idx="12"/>
          </p:nvPr>
        </p:nvSpPr>
        <p:spPr/>
        <p:txBody>
          <a:bodyPr/>
          <a:lstStyle/>
          <a:p>
            <a:fld id="{7AE184E0-0BD4-4705-A12B-9B71DDE63301}" type="slidenum">
              <a:rPr lang="en-GB" smtClean="0"/>
              <a:t>2</a:t>
            </a:fld>
            <a:endParaRPr lang="en-GB"/>
          </a:p>
        </p:txBody>
      </p:sp>
      <p:pic>
        <p:nvPicPr>
          <p:cNvPr id="5" name="Graphic 4">
            <a:extLst>
              <a:ext uri="{FF2B5EF4-FFF2-40B4-BE49-F238E27FC236}">
                <a16:creationId xmlns:a16="http://schemas.microsoft.com/office/drawing/2014/main" id="{7BFB1F8E-F5AC-0E00-3DF6-B8984BCA0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06608" y="4733546"/>
            <a:ext cx="2715526" cy="3394408"/>
          </a:xfrm>
          <a:prstGeom prst="rect">
            <a:avLst/>
          </a:prstGeom>
        </p:spPr>
      </p:pic>
      <p:pic>
        <p:nvPicPr>
          <p:cNvPr id="6" name="Graphic 5">
            <a:extLst>
              <a:ext uri="{FF2B5EF4-FFF2-40B4-BE49-F238E27FC236}">
                <a16:creationId xmlns:a16="http://schemas.microsoft.com/office/drawing/2014/main" id="{A549E3A6-0776-0A06-1837-C91330805F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7705" y="2952819"/>
            <a:ext cx="4800600" cy="4286250"/>
          </a:xfrm>
          <a:prstGeom prst="rect">
            <a:avLst/>
          </a:prstGeom>
        </p:spPr>
      </p:pic>
      <p:pic>
        <p:nvPicPr>
          <p:cNvPr id="9" name="Afbeelding 8" descr="Afbeelding met zwart, duisternis&#10;&#10;Automatisch gegenereerde beschrijving">
            <a:extLst>
              <a:ext uri="{FF2B5EF4-FFF2-40B4-BE49-F238E27FC236}">
                <a16:creationId xmlns:a16="http://schemas.microsoft.com/office/drawing/2014/main" id="{BA6C4377-9BE3-D1FA-3B5C-A8D439225A0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24168"/>
          <a:stretch/>
        </p:blipFill>
        <p:spPr>
          <a:xfrm>
            <a:off x="2642954" y="1765060"/>
            <a:ext cx="1566307" cy="1187759"/>
          </a:xfrm>
          <a:prstGeom prst="rect">
            <a:avLst/>
          </a:prstGeom>
        </p:spPr>
      </p:pic>
      <p:pic>
        <p:nvPicPr>
          <p:cNvPr id="10" name="Graphic 9">
            <a:extLst>
              <a:ext uri="{FF2B5EF4-FFF2-40B4-BE49-F238E27FC236}">
                <a16:creationId xmlns:a16="http://schemas.microsoft.com/office/drawing/2014/main" id="{C9395CA2-385E-96EE-DEBE-CE753050EC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4567454" y="1833312"/>
            <a:ext cx="2961551" cy="3701939"/>
          </a:xfrm>
          <a:prstGeom prst="rect">
            <a:avLst/>
          </a:prstGeom>
        </p:spPr>
      </p:pic>
      <p:sp>
        <p:nvSpPr>
          <p:cNvPr id="11" name="Rechthoek 10">
            <a:extLst>
              <a:ext uri="{FF2B5EF4-FFF2-40B4-BE49-F238E27FC236}">
                <a16:creationId xmlns:a16="http://schemas.microsoft.com/office/drawing/2014/main" id="{68FB0F5F-5404-F92B-62AC-B301AE8FF43B}"/>
              </a:ext>
            </a:extLst>
          </p:cNvPr>
          <p:cNvSpPr/>
          <p:nvPr/>
        </p:nvSpPr>
        <p:spPr>
          <a:xfrm>
            <a:off x="1569973" y="6369790"/>
            <a:ext cx="1691640" cy="863693"/>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pic>
        <p:nvPicPr>
          <p:cNvPr id="12" name="Graphic 11">
            <a:extLst>
              <a:ext uri="{FF2B5EF4-FFF2-40B4-BE49-F238E27FC236}">
                <a16:creationId xmlns:a16="http://schemas.microsoft.com/office/drawing/2014/main" id="{CD49D4D5-810F-CC8A-6961-A8A203621E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9942" y="4733546"/>
            <a:ext cx="2715526" cy="3394408"/>
          </a:xfrm>
          <a:prstGeom prst="rect">
            <a:avLst/>
          </a:prstGeom>
        </p:spPr>
      </p:pic>
      <p:pic>
        <p:nvPicPr>
          <p:cNvPr id="14" name="Graphic 13" descr="Weg met effen opvulling">
            <a:extLst>
              <a:ext uri="{FF2B5EF4-FFF2-40B4-BE49-F238E27FC236}">
                <a16:creationId xmlns:a16="http://schemas.microsoft.com/office/drawing/2014/main" id="{7F7B6F0C-EBB1-C8C4-DA68-95D90E3F432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71019" y="1503870"/>
            <a:ext cx="3372929" cy="3372929"/>
          </a:xfrm>
          <a:prstGeom prst="rect">
            <a:avLst/>
          </a:prstGeom>
        </p:spPr>
      </p:pic>
      <p:pic>
        <p:nvPicPr>
          <p:cNvPr id="16" name="Graphic 15" descr="Zwart-wit geblokte vlag met effen opvulling">
            <a:extLst>
              <a:ext uri="{FF2B5EF4-FFF2-40B4-BE49-F238E27FC236}">
                <a16:creationId xmlns:a16="http://schemas.microsoft.com/office/drawing/2014/main" id="{FB17C909-310C-A698-0D02-D04D5DF335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092833" y="3169631"/>
            <a:ext cx="3414337" cy="3414337"/>
          </a:xfrm>
          <a:prstGeom prst="rect">
            <a:avLst/>
          </a:prstGeom>
        </p:spPr>
      </p:pic>
      <p:sp>
        <p:nvSpPr>
          <p:cNvPr id="17" name="Tekstvak 16">
            <a:extLst>
              <a:ext uri="{FF2B5EF4-FFF2-40B4-BE49-F238E27FC236}">
                <a16:creationId xmlns:a16="http://schemas.microsoft.com/office/drawing/2014/main" id="{BBC4A711-DE18-02E5-B3BA-41E7A5753A83}"/>
              </a:ext>
            </a:extLst>
          </p:cNvPr>
          <p:cNvSpPr txBox="1"/>
          <p:nvPr/>
        </p:nvSpPr>
        <p:spPr>
          <a:xfrm>
            <a:off x="11336517" y="9061543"/>
            <a:ext cx="4714943" cy="293607"/>
          </a:xfrm>
          <a:prstGeom prst="rect">
            <a:avLst/>
          </a:prstGeom>
          <a:noFill/>
        </p:spPr>
        <p:txBody>
          <a:bodyPr wrap="square" rtlCol="0">
            <a:spAutoFit/>
          </a:bodyPr>
          <a:lstStyle/>
          <a:p>
            <a:pPr algn="l">
              <a:lnSpc>
                <a:spcPct val="120000"/>
              </a:lnSpc>
            </a:pPr>
            <a:r>
              <a:rPr lang="nl-NL" sz="1200" dirty="0"/>
              <a:t>Bike </a:t>
            </a:r>
            <a:r>
              <a:rPr lang="nl-NL" sz="1200" dirty="0" err="1"/>
              <a:t>graphics</a:t>
            </a:r>
            <a:r>
              <a:rPr lang="nl-NL" sz="1200" dirty="0"/>
              <a:t> © </a:t>
            </a:r>
            <a:r>
              <a:rPr lang="nl-NL" sz="1200" dirty="0" err="1"/>
              <a:t>Amethyst</a:t>
            </a:r>
            <a:r>
              <a:rPr lang="nl-NL" sz="1200" dirty="0"/>
              <a:t> Studio </a:t>
            </a:r>
            <a:r>
              <a:rPr lang="nl-NL" sz="1200" dirty="0" err="1"/>
              <a:t>and</a:t>
            </a:r>
            <a:r>
              <a:rPr lang="nl-NL" sz="1200" dirty="0"/>
              <a:t> </a:t>
            </a:r>
            <a:r>
              <a:rPr lang="nl-NL" sz="1200" dirty="0" err="1"/>
              <a:t>fauzan</a:t>
            </a:r>
            <a:r>
              <a:rPr lang="nl-NL" sz="1200" dirty="0"/>
              <a:t> akbar (</a:t>
            </a:r>
            <a:r>
              <a:rPr lang="nl-NL" sz="1200" dirty="0" err="1"/>
              <a:t>Noun</a:t>
            </a:r>
            <a:r>
              <a:rPr lang="nl-NL" sz="1200" dirty="0"/>
              <a:t> Project)</a:t>
            </a:r>
          </a:p>
        </p:txBody>
      </p:sp>
    </p:spTree>
    <p:extLst>
      <p:ext uri="{BB962C8B-B14F-4D97-AF65-F5344CB8AC3E}">
        <p14:creationId xmlns:p14="http://schemas.microsoft.com/office/powerpoint/2010/main" val="1965102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Invented examples</a:t>
            </a:r>
          </a:p>
        </p:txBody>
      </p:sp>
      <p:sp>
        <p:nvSpPr>
          <p:cNvPr id="3" name="Content Placeholder 2"/>
          <p:cNvSpPr>
            <a:spLocks noGrp="1"/>
          </p:cNvSpPr>
          <p:nvPr>
            <p:ph idx="1"/>
          </p:nvPr>
        </p:nvSpPr>
        <p:spPr/>
        <p:txBody>
          <a:bodyPr>
            <a:normAutofit/>
          </a:bodyPr>
          <a:lstStyle/>
          <a:p>
            <a:pPr>
              <a:spcAft>
                <a:spcPts val="1800"/>
              </a:spcAft>
            </a:pPr>
            <a:r>
              <a:rPr lang="en-GB" dirty="0"/>
              <a:t>Long tradition (since grammar-translation method)</a:t>
            </a:r>
          </a:p>
          <a:p>
            <a:pPr>
              <a:spcAft>
                <a:spcPts val="1800"/>
              </a:spcAft>
            </a:pPr>
            <a:r>
              <a:rPr lang="en-GB" b="1" dirty="0"/>
              <a:t>Pros</a:t>
            </a:r>
          </a:p>
          <a:p>
            <a:pPr lvl="1">
              <a:spcAft>
                <a:spcPts val="1800"/>
              </a:spcAft>
            </a:pPr>
            <a:r>
              <a:rPr lang="en-GB" b="1" dirty="0"/>
              <a:t>Customisable</a:t>
            </a:r>
          </a:p>
          <a:p>
            <a:pPr lvl="1">
              <a:spcAft>
                <a:spcPts val="1800"/>
              </a:spcAft>
            </a:pPr>
            <a:r>
              <a:rPr lang="en-GB" b="1" dirty="0"/>
              <a:t>Promote noticing and foster remembering (“mnemonics”; Cook, 2001)</a:t>
            </a:r>
          </a:p>
          <a:p>
            <a:pPr>
              <a:spcAft>
                <a:spcPts val="1800"/>
              </a:spcAft>
            </a:pPr>
            <a:endParaRPr lang="en-GB" dirty="0"/>
          </a:p>
        </p:txBody>
      </p:sp>
      <p:pic>
        <p:nvPicPr>
          <p:cNvPr id="2" name="Graphic 1" descr="Weg met effen opvulling">
            <a:extLst>
              <a:ext uri="{FF2B5EF4-FFF2-40B4-BE49-F238E27FC236}">
                <a16:creationId xmlns:a16="http://schemas.microsoft.com/office/drawing/2014/main" id="{6DE06E83-EF60-87BA-9CDB-09CCABB145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59125" y="8401051"/>
            <a:ext cx="1352549" cy="1352549"/>
          </a:xfrm>
          <a:prstGeom prst="rect">
            <a:avLst/>
          </a:prstGeom>
        </p:spPr>
      </p:pic>
    </p:spTree>
    <p:extLst>
      <p:ext uri="{BB962C8B-B14F-4D97-AF65-F5344CB8AC3E}">
        <p14:creationId xmlns:p14="http://schemas.microsoft.com/office/powerpoint/2010/main" val="265457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Invented examples</a:t>
            </a:r>
          </a:p>
        </p:txBody>
      </p:sp>
      <p:sp>
        <p:nvSpPr>
          <p:cNvPr id="3" name="Content Placeholder 2"/>
          <p:cNvSpPr>
            <a:spLocks noGrp="1"/>
          </p:cNvSpPr>
          <p:nvPr>
            <p:ph idx="1"/>
          </p:nvPr>
        </p:nvSpPr>
        <p:spPr/>
        <p:txBody>
          <a:bodyPr>
            <a:normAutofit fontScale="85000" lnSpcReduction="20000"/>
          </a:bodyPr>
          <a:lstStyle/>
          <a:p>
            <a:pPr>
              <a:spcAft>
                <a:spcPts val="1800"/>
              </a:spcAft>
            </a:pPr>
            <a:r>
              <a:rPr lang="en-GB" dirty="0"/>
              <a:t>Long tradition (since grammar-translation method)</a:t>
            </a:r>
          </a:p>
          <a:p>
            <a:pPr>
              <a:spcAft>
                <a:spcPts val="1800"/>
              </a:spcAft>
            </a:pPr>
            <a:r>
              <a:rPr lang="en-GB" dirty="0"/>
              <a:t>Pros</a:t>
            </a:r>
          </a:p>
          <a:p>
            <a:pPr>
              <a:spcAft>
                <a:spcPts val="1800"/>
              </a:spcAft>
            </a:pPr>
            <a:r>
              <a:rPr lang="en-GB" b="1" dirty="0"/>
              <a:t>Cons</a:t>
            </a:r>
          </a:p>
          <a:p>
            <a:pPr lvl="1">
              <a:spcAft>
                <a:spcPts val="1800"/>
              </a:spcAft>
            </a:pPr>
            <a:r>
              <a:rPr lang="en-GB" b="1" dirty="0"/>
              <a:t>Form-driven </a:t>
            </a:r>
            <a:r>
              <a:rPr lang="en-GB" b="1" dirty="0">
                <a:sym typeface="Wingdings" panose="05000000000000000000" pitchFamily="2" charset="2"/>
              </a:rPr>
              <a:t> meaningless</a:t>
            </a:r>
          </a:p>
          <a:p>
            <a:pPr lvl="1">
              <a:spcAft>
                <a:spcPts val="1800"/>
              </a:spcAft>
            </a:pPr>
            <a:r>
              <a:rPr lang="en-GB" b="1" dirty="0">
                <a:sym typeface="Wingdings" panose="05000000000000000000" pitchFamily="2" charset="2"/>
              </a:rPr>
              <a:t>Unauthentic</a:t>
            </a:r>
          </a:p>
          <a:p>
            <a:pPr lvl="1">
              <a:spcAft>
                <a:spcPts val="1800"/>
              </a:spcAft>
            </a:pPr>
            <a:r>
              <a:rPr lang="en-GB" b="1" dirty="0">
                <a:sym typeface="Wingdings" panose="05000000000000000000" pitchFamily="2" charset="2"/>
              </a:rPr>
              <a:t>Bizarre (“</a:t>
            </a:r>
            <a:r>
              <a:rPr lang="en-GB" b="1" i="1" dirty="0">
                <a:sym typeface="Wingdings" panose="05000000000000000000" pitchFamily="2" charset="2"/>
              </a:rPr>
              <a:t>The cat of my aunt is more treacherous than the dog of my uncle.</a:t>
            </a:r>
            <a:r>
              <a:rPr lang="en-GB" b="1" dirty="0">
                <a:sym typeface="Wingdings" panose="05000000000000000000" pitchFamily="2" charset="2"/>
              </a:rPr>
              <a:t>”; Sweet, 1899)</a:t>
            </a:r>
          </a:p>
          <a:p>
            <a:pPr lvl="1">
              <a:spcAft>
                <a:spcPts val="1800"/>
              </a:spcAft>
            </a:pPr>
            <a:r>
              <a:rPr lang="en-GB" b="1" dirty="0">
                <a:sym typeface="Wingdings" panose="05000000000000000000" pitchFamily="2" charset="2"/>
              </a:rPr>
              <a:t>Time-consuming</a:t>
            </a:r>
            <a:endParaRPr lang="en-GB" b="1" dirty="0"/>
          </a:p>
          <a:p>
            <a:pPr>
              <a:spcAft>
                <a:spcPts val="1800"/>
              </a:spcAft>
            </a:pPr>
            <a:endParaRPr lang="en-GB" dirty="0"/>
          </a:p>
        </p:txBody>
      </p:sp>
      <p:pic>
        <p:nvPicPr>
          <p:cNvPr id="2" name="Graphic 1" descr="Weg met effen opvulling">
            <a:extLst>
              <a:ext uri="{FF2B5EF4-FFF2-40B4-BE49-F238E27FC236}">
                <a16:creationId xmlns:a16="http://schemas.microsoft.com/office/drawing/2014/main" id="{C13344A9-A09F-1715-715E-07ABA43396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59125" y="8401051"/>
            <a:ext cx="1352549" cy="1352549"/>
          </a:xfrm>
          <a:prstGeom prst="rect">
            <a:avLst/>
          </a:prstGeom>
        </p:spPr>
      </p:pic>
    </p:spTree>
    <p:extLst>
      <p:ext uri="{BB962C8B-B14F-4D97-AF65-F5344CB8AC3E}">
        <p14:creationId xmlns:p14="http://schemas.microsoft.com/office/powerpoint/2010/main" val="1728146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Methods to obtain example sentences</a:t>
            </a:r>
          </a:p>
        </p:txBody>
      </p:sp>
      <p:sp>
        <p:nvSpPr>
          <p:cNvPr id="3" name="Content Placeholder 2"/>
          <p:cNvSpPr>
            <a:spLocks noGrp="1"/>
          </p:cNvSpPr>
          <p:nvPr>
            <p:ph idx="1"/>
          </p:nvPr>
        </p:nvSpPr>
        <p:spPr/>
        <p:txBody>
          <a:bodyPr>
            <a:normAutofit/>
          </a:bodyPr>
          <a:lstStyle/>
          <a:p>
            <a:pPr marL="1000800" indent="-914400">
              <a:spcAft>
                <a:spcPts val="1800"/>
              </a:spcAft>
              <a:buFont typeface="+mj-lt"/>
              <a:buAutoNum type="arabicPeriod"/>
            </a:pPr>
            <a:r>
              <a:rPr lang="en-GB" dirty="0">
                <a:solidFill>
                  <a:schemeClr val="bg1">
                    <a:lumMod val="75000"/>
                  </a:schemeClr>
                </a:solidFill>
              </a:rPr>
              <a:t>Intuited / invented examples</a:t>
            </a:r>
          </a:p>
          <a:p>
            <a:pPr marL="1000800" indent="-914400">
              <a:spcAft>
                <a:spcPts val="1800"/>
              </a:spcAft>
              <a:buFont typeface="+mj-lt"/>
              <a:buAutoNum type="arabicPeriod"/>
            </a:pPr>
            <a:r>
              <a:rPr lang="en-GB" dirty="0"/>
              <a:t>Corpus-based example selection</a:t>
            </a:r>
          </a:p>
        </p:txBody>
      </p:sp>
      <p:pic>
        <p:nvPicPr>
          <p:cNvPr id="2" name="Graphic 1" descr="Weg met effen opvulling">
            <a:extLst>
              <a:ext uri="{FF2B5EF4-FFF2-40B4-BE49-F238E27FC236}">
                <a16:creationId xmlns:a16="http://schemas.microsoft.com/office/drawing/2014/main" id="{7F1B3339-0AFB-E7CE-5921-3B9E7A788C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59125" y="8401051"/>
            <a:ext cx="1352549" cy="1352549"/>
          </a:xfrm>
          <a:prstGeom prst="rect">
            <a:avLst/>
          </a:prstGeom>
        </p:spPr>
      </p:pic>
    </p:spTree>
    <p:extLst>
      <p:ext uri="{BB962C8B-B14F-4D97-AF65-F5344CB8AC3E}">
        <p14:creationId xmlns:p14="http://schemas.microsoft.com/office/powerpoint/2010/main" val="546697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Corpus-based examples</a:t>
            </a:r>
          </a:p>
        </p:txBody>
      </p:sp>
      <p:sp>
        <p:nvSpPr>
          <p:cNvPr id="3" name="Content Placeholder 2"/>
          <p:cNvSpPr>
            <a:spLocks noGrp="1"/>
          </p:cNvSpPr>
          <p:nvPr>
            <p:ph idx="1"/>
          </p:nvPr>
        </p:nvSpPr>
        <p:spPr/>
        <p:txBody>
          <a:bodyPr>
            <a:normAutofit/>
          </a:bodyPr>
          <a:lstStyle/>
          <a:p>
            <a:pPr>
              <a:spcAft>
                <a:spcPts val="1800"/>
              </a:spcAft>
            </a:pPr>
            <a:r>
              <a:rPr lang="en-GB" dirty="0"/>
              <a:t>Towards end of 1980s</a:t>
            </a:r>
          </a:p>
          <a:p>
            <a:pPr>
              <a:spcAft>
                <a:spcPts val="1800"/>
              </a:spcAft>
            </a:pPr>
            <a:r>
              <a:rPr lang="en-GB" dirty="0"/>
              <a:t>Rise of online accessible corpora</a:t>
            </a:r>
          </a:p>
          <a:p>
            <a:pPr>
              <a:spcAft>
                <a:spcPts val="1800"/>
              </a:spcAft>
            </a:pPr>
            <a:r>
              <a:rPr lang="en-GB" dirty="0"/>
              <a:t>Advances in corpus query tools</a:t>
            </a:r>
          </a:p>
          <a:p>
            <a:pPr>
              <a:spcAft>
                <a:spcPts val="1800"/>
              </a:spcAft>
            </a:pPr>
            <a:r>
              <a:rPr lang="en-GB" dirty="0"/>
              <a:t>With posterior human revision or without (COBUILD)</a:t>
            </a:r>
          </a:p>
          <a:p>
            <a:pPr>
              <a:spcAft>
                <a:spcPts val="1800"/>
              </a:spcAft>
            </a:pPr>
            <a:r>
              <a:rPr lang="en-GB" dirty="0"/>
              <a:t>Specific selection algorithms (e.g., GDEX; </a:t>
            </a:r>
            <a:r>
              <a:rPr lang="en-GB" dirty="0" err="1"/>
              <a:t>Kilgarriff</a:t>
            </a:r>
            <a:r>
              <a:rPr lang="en-GB" dirty="0"/>
              <a:t> et al., 2008)</a:t>
            </a:r>
          </a:p>
          <a:p>
            <a:pPr>
              <a:spcAft>
                <a:spcPts val="1800"/>
              </a:spcAft>
            </a:pPr>
            <a:endParaRPr lang="en-GB" dirty="0"/>
          </a:p>
        </p:txBody>
      </p:sp>
      <p:pic>
        <p:nvPicPr>
          <p:cNvPr id="2" name="Graphic 1" descr="Weg met effen opvulling">
            <a:extLst>
              <a:ext uri="{FF2B5EF4-FFF2-40B4-BE49-F238E27FC236}">
                <a16:creationId xmlns:a16="http://schemas.microsoft.com/office/drawing/2014/main" id="{D84C0B6D-CBB5-6E91-80FD-6BD0F3BB94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59125" y="8401051"/>
            <a:ext cx="1352549" cy="1352549"/>
          </a:xfrm>
          <a:prstGeom prst="rect">
            <a:avLst/>
          </a:prstGeom>
        </p:spPr>
      </p:pic>
    </p:spTree>
    <p:extLst>
      <p:ext uri="{BB962C8B-B14F-4D97-AF65-F5344CB8AC3E}">
        <p14:creationId xmlns:p14="http://schemas.microsoft.com/office/powerpoint/2010/main" val="2029235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Methods to obtain example sentences</a:t>
            </a:r>
          </a:p>
        </p:txBody>
      </p:sp>
      <p:sp>
        <p:nvSpPr>
          <p:cNvPr id="3" name="Content Placeholder 2"/>
          <p:cNvSpPr>
            <a:spLocks noGrp="1"/>
          </p:cNvSpPr>
          <p:nvPr>
            <p:ph idx="1"/>
          </p:nvPr>
        </p:nvSpPr>
        <p:spPr/>
        <p:txBody>
          <a:bodyPr>
            <a:normAutofit/>
          </a:bodyPr>
          <a:lstStyle/>
          <a:p>
            <a:pPr marL="1000800" indent="-914400">
              <a:spcAft>
                <a:spcPts val="1800"/>
              </a:spcAft>
              <a:buFont typeface="+mj-lt"/>
              <a:buAutoNum type="arabicPeriod"/>
            </a:pPr>
            <a:r>
              <a:rPr lang="en-GB" dirty="0">
                <a:solidFill>
                  <a:schemeClr val="bg1">
                    <a:lumMod val="75000"/>
                  </a:schemeClr>
                </a:solidFill>
              </a:rPr>
              <a:t>Intuited / invented examples</a:t>
            </a:r>
          </a:p>
          <a:p>
            <a:pPr marL="1000800" indent="-914400">
              <a:spcAft>
                <a:spcPts val="1800"/>
              </a:spcAft>
              <a:buFont typeface="+mj-lt"/>
              <a:buAutoNum type="arabicPeriod"/>
            </a:pPr>
            <a:r>
              <a:rPr lang="en-GB" dirty="0">
                <a:solidFill>
                  <a:schemeClr val="bg1">
                    <a:lumMod val="75000"/>
                  </a:schemeClr>
                </a:solidFill>
              </a:rPr>
              <a:t>Corpus-based example selection</a:t>
            </a:r>
          </a:p>
          <a:p>
            <a:pPr marL="1000800" indent="-914400">
              <a:spcAft>
                <a:spcPts val="1800"/>
              </a:spcAft>
              <a:buFont typeface="+mj-lt"/>
              <a:buAutoNum type="arabicPeriod"/>
            </a:pPr>
            <a:r>
              <a:rPr lang="en-GB" dirty="0"/>
              <a:t>Generative Artificial Intelligence</a:t>
            </a:r>
          </a:p>
        </p:txBody>
      </p:sp>
      <p:pic>
        <p:nvPicPr>
          <p:cNvPr id="2" name="Graphic 1" descr="Weg met effen opvulling">
            <a:extLst>
              <a:ext uri="{FF2B5EF4-FFF2-40B4-BE49-F238E27FC236}">
                <a16:creationId xmlns:a16="http://schemas.microsoft.com/office/drawing/2014/main" id="{DA3E0AEC-D61F-8FDB-B734-3791126F6AA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859125" y="8401051"/>
            <a:ext cx="1352549" cy="1352549"/>
          </a:xfrm>
          <a:prstGeom prst="rect">
            <a:avLst/>
          </a:prstGeom>
        </p:spPr>
      </p:pic>
    </p:spTree>
    <p:extLst>
      <p:ext uri="{BB962C8B-B14F-4D97-AF65-F5344CB8AC3E}">
        <p14:creationId xmlns:p14="http://schemas.microsoft.com/office/powerpoint/2010/main" val="45796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cap="none" dirty="0" err="1"/>
              <a:t>GenAI</a:t>
            </a:r>
            <a:r>
              <a:rPr lang="en-GB" dirty="0"/>
              <a:t>-based examples</a:t>
            </a:r>
          </a:p>
        </p:txBody>
      </p:sp>
      <p:sp>
        <p:nvSpPr>
          <p:cNvPr id="8" name="Slide Number Placeholder 7"/>
          <p:cNvSpPr>
            <a:spLocks noGrp="1"/>
          </p:cNvSpPr>
          <p:nvPr>
            <p:ph type="sldNum" sz="quarter" idx="12"/>
          </p:nvPr>
        </p:nvSpPr>
        <p:spPr/>
        <p:txBody>
          <a:bodyPr/>
          <a:lstStyle/>
          <a:p>
            <a:fld id="{7AE184E0-0BD4-4705-A12B-9B71DDE63301}" type="slidenum">
              <a:rPr lang="en-GB" smtClean="0"/>
              <a:t>25</a:t>
            </a:fld>
            <a:endParaRPr lang="en-GB" dirty="0"/>
          </a:p>
        </p:txBody>
      </p:sp>
      <p:pic>
        <p:nvPicPr>
          <p:cNvPr id="6" name="Tijdelijke aanduiding voor inhoud 5" descr="Afbeelding met tekst, schermopname, Lettertype&#10;&#10;Automatisch gegenereerde beschrijving">
            <a:extLst>
              <a:ext uri="{FF2B5EF4-FFF2-40B4-BE49-F238E27FC236}">
                <a16:creationId xmlns:a16="http://schemas.microsoft.com/office/drawing/2014/main" id="{35CCA65A-7B8C-F601-0370-F70D94C697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0707" y="1943100"/>
            <a:ext cx="16177261" cy="5867400"/>
          </a:xfrm>
        </p:spPr>
      </p:pic>
    </p:spTree>
    <p:extLst>
      <p:ext uri="{BB962C8B-B14F-4D97-AF65-F5344CB8AC3E}">
        <p14:creationId xmlns:p14="http://schemas.microsoft.com/office/powerpoint/2010/main" val="3696170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cap="none" dirty="0" err="1"/>
              <a:t>GenAI</a:t>
            </a:r>
            <a:r>
              <a:rPr lang="en-GB" dirty="0"/>
              <a:t>-based examples</a:t>
            </a:r>
          </a:p>
        </p:txBody>
      </p:sp>
      <p:sp>
        <p:nvSpPr>
          <p:cNvPr id="8" name="Slide Number Placeholder 7"/>
          <p:cNvSpPr>
            <a:spLocks noGrp="1"/>
          </p:cNvSpPr>
          <p:nvPr>
            <p:ph type="sldNum" sz="quarter" idx="12"/>
          </p:nvPr>
        </p:nvSpPr>
        <p:spPr/>
        <p:txBody>
          <a:bodyPr/>
          <a:lstStyle/>
          <a:p>
            <a:fld id="{7AE184E0-0BD4-4705-A12B-9B71DDE63301}" type="slidenum">
              <a:rPr lang="en-GB" smtClean="0"/>
              <a:t>26</a:t>
            </a:fld>
            <a:endParaRPr lang="en-GB"/>
          </a:p>
        </p:txBody>
      </p:sp>
      <p:pic>
        <p:nvPicPr>
          <p:cNvPr id="5" name="Tijdelijke aanduiding voor inhoud 4">
            <a:extLst>
              <a:ext uri="{FF2B5EF4-FFF2-40B4-BE49-F238E27FC236}">
                <a16:creationId xmlns:a16="http://schemas.microsoft.com/office/drawing/2014/main" id="{3F0997F1-B854-7552-E876-87C0EB7B5D52}"/>
              </a:ext>
            </a:extLst>
          </p:cNvPr>
          <p:cNvPicPr>
            <a:picLocks noGrp="1" noChangeAspect="1"/>
          </p:cNvPicPr>
          <p:nvPr>
            <p:ph idx="1"/>
          </p:nvPr>
        </p:nvPicPr>
        <p:blipFill>
          <a:blip r:embed="rId3"/>
          <a:stretch>
            <a:fillRect/>
          </a:stretch>
        </p:blipFill>
        <p:spPr>
          <a:xfrm>
            <a:off x="1279531" y="1621454"/>
            <a:ext cx="14779613" cy="7503496"/>
          </a:xfrm>
          <a:prstGeom prst="rect">
            <a:avLst/>
          </a:prstGeom>
        </p:spPr>
      </p:pic>
    </p:spTree>
    <p:extLst>
      <p:ext uri="{BB962C8B-B14F-4D97-AF65-F5344CB8AC3E}">
        <p14:creationId xmlns:p14="http://schemas.microsoft.com/office/powerpoint/2010/main" val="199229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cap="none" dirty="0" err="1"/>
              <a:t>GenAI</a:t>
            </a:r>
            <a:r>
              <a:rPr lang="en-GB" dirty="0"/>
              <a:t>-based examples</a:t>
            </a:r>
          </a:p>
        </p:txBody>
      </p:sp>
      <p:sp>
        <p:nvSpPr>
          <p:cNvPr id="8" name="Slide Number Placeholder 7"/>
          <p:cNvSpPr>
            <a:spLocks noGrp="1"/>
          </p:cNvSpPr>
          <p:nvPr>
            <p:ph type="sldNum" sz="quarter" idx="12"/>
          </p:nvPr>
        </p:nvSpPr>
        <p:spPr/>
        <p:txBody>
          <a:bodyPr/>
          <a:lstStyle/>
          <a:p>
            <a:fld id="{7AE184E0-0BD4-4705-A12B-9B71DDE63301}" type="slidenum">
              <a:rPr lang="en-GB" smtClean="0"/>
              <a:t>27</a:t>
            </a:fld>
            <a:endParaRPr lang="en-GB"/>
          </a:p>
        </p:txBody>
      </p:sp>
      <p:pic>
        <p:nvPicPr>
          <p:cNvPr id="5" name="Tijdelijke aanduiding voor inhoud 4">
            <a:extLst>
              <a:ext uri="{FF2B5EF4-FFF2-40B4-BE49-F238E27FC236}">
                <a16:creationId xmlns:a16="http://schemas.microsoft.com/office/drawing/2014/main" id="{3F0997F1-B854-7552-E876-87C0EB7B5D52}"/>
              </a:ext>
            </a:extLst>
          </p:cNvPr>
          <p:cNvPicPr>
            <a:picLocks noGrp="1" noChangeAspect="1"/>
          </p:cNvPicPr>
          <p:nvPr>
            <p:ph idx="1"/>
          </p:nvPr>
        </p:nvPicPr>
        <p:blipFill>
          <a:blip r:embed="rId3">
            <a:alphaModFix amt="25000"/>
          </a:blip>
          <a:stretch>
            <a:fillRect/>
          </a:stretch>
        </p:blipFill>
        <p:spPr>
          <a:xfrm>
            <a:off x="1279531" y="1621454"/>
            <a:ext cx="14779613" cy="7503496"/>
          </a:xfrm>
          <a:prstGeom prst="rect">
            <a:avLst/>
          </a:prstGeom>
        </p:spPr>
      </p:pic>
      <p:sp>
        <p:nvSpPr>
          <p:cNvPr id="2" name="Tekstvak 1">
            <a:extLst>
              <a:ext uri="{FF2B5EF4-FFF2-40B4-BE49-F238E27FC236}">
                <a16:creationId xmlns:a16="http://schemas.microsoft.com/office/drawing/2014/main" id="{BF8C17F6-2010-D3AB-5C29-A0B97FF255C9}"/>
              </a:ext>
            </a:extLst>
          </p:cNvPr>
          <p:cNvSpPr txBox="1"/>
          <p:nvPr/>
        </p:nvSpPr>
        <p:spPr>
          <a:xfrm rot="20066899">
            <a:off x="2082801" y="3879062"/>
            <a:ext cx="13173072" cy="1326604"/>
          </a:xfrm>
          <a:prstGeom prst="roundRect">
            <a:avLst/>
          </a:prstGeom>
          <a:noFill/>
          <a:ln>
            <a:solidFill>
              <a:schemeClr val="tx1"/>
            </a:solidFill>
            <a:prstDash val="solid"/>
          </a:ln>
          <a:effectLst>
            <a:glow rad="101600">
              <a:schemeClr val="accent1">
                <a:alpha val="60000"/>
              </a:schemeClr>
            </a:glow>
          </a:effectLst>
        </p:spPr>
        <p:txBody>
          <a:bodyPr wrap="square" rtlCol="0">
            <a:spAutoFit/>
          </a:bodyPr>
          <a:lstStyle/>
          <a:p>
            <a:pPr algn="ctr">
              <a:lnSpc>
                <a:spcPct val="120000"/>
              </a:lnSpc>
            </a:pPr>
            <a:r>
              <a:rPr lang="nl-NL" sz="6600" dirty="0">
                <a:effectLst>
                  <a:outerShdw blurRad="50800" dist="38100" dir="2700000" algn="tl" rotWithShape="0">
                    <a:prstClr val="black">
                      <a:alpha val="40000"/>
                    </a:prstClr>
                  </a:outerShdw>
                </a:effectLst>
              </a:rPr>
              <a:t>Few-shot </a:t>
            </a:r>
            <a:r>
              <a:rPr lang="nl-NL" sz="6600" dirty="0" err="1">
                <a:effectLst>
                  <a:outerShdw blurRad="50800" dist="38100" dir="2700000" algn="tl" rotWithShape="0">
                    <a:prstClr val="black">
                      <a:alpha val="40000"/>
                    </a:prstClr>
                  </a:outerShdw>
                </a:effectLst>
              </a:rPr>
              <a:t>prompting</a:t>
            </a:r>
            <a:endParaRPr lang="nl-NL" sz="6600"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3174025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cap="none" dirty="0" err="1"/>
              <a:t>GenAI</a:t>
            </a:r>
            <a:r>
              <a:rPr lang="en-GB" dirty="0"/>
              <a:t>-based examples</a:t>
            </a:r>
          </a:p>
        </p:txBody>
      </p:sp>
      <p:sp>
        <p:nvSpPr>
          <p:cNvPr id="8" name="Slide Number Placeholder 7"/>
          <p:cNvSpPr>
            <a:spLocks noGrp="1"/>
          </p:cNvSpPr>
          <p:nvPr>
            <p:ph type="sldNum" sz="quarter" idx="12"/>
          </p:nvPr>
        </p:nvSpPr>
        <p:spPr/>
        <p:txBody>
          <a:bodyPr/>
          <a:lstStyle/>
          <a:p>
            <a:fld id="{7AE184E0-0BD4-4705-A12B-9B71DDE63301}" type="slidenum">
              <a:rPr lang="en-GB" smtClean="0"/>
              <a:t>28</a:t>
            </a:fld>
            <a:endParaRPr lang="en-GB" dirty="0"/>
          </a:p>
        </p:txBody>
      </p:sp>
      <p:pic>
        <p:nvPicPr>
          <p:cNvPr id="6" name="Tijdelijke aanduiding voor inhoud 5" descr="Afbeelding met tekst, schermopname, Lettertype&#10;&#10;Automatisch gegenereerde beschrijving">
            <a:extLst>
              <a:ext uri="{FF2B5EF4-FFF2-40B4-BE49-F238E27FC236}">
                <a16:creationId xmlns:a16="http://schemas.microsoft.com/office/drawing/2014/main" id="{35CCA65A-7B8C-F601-0370-F70D94C697A8}"/>
              </a:ext>
            </a:extLst>
          </p:cNvPr>
          <p:cNvPicPr>
            <a:picLocks noGrp="1" noChangeAspect="1"/>
          </p:cNvPicPr>
          <p:nvPr>
            <p:ph idx="1"/>
          </p:nvPr>
        </p:nvPicPr>
        <p:blipFill>
          <a:blip r:embed="rId3">
            <a:alphaModFix amt="25000"/>
            <a:extLst>
              <a:ext uri="{28A0092B-C50C-407E-A947-70E740481C1C}">
                <a14:useLocalDpi xmlns:a14="http://schemas.microsoft.com/office/drawing/2010/main" val="0"/>
              </a:ext>
            </a:extLst>
          </a:blip>
          <a:stretch>
            <a:fillRect/>
          </a:stretch>
        </p:blipFill>
        <p:spPr>
          <a:xfrm>
            <a:off x="580707" y="1943100"/>
            <a:ext cx="16177261" cy="5867400"/>
          </a:xfrm>
        </p:spPr>
      </p:pic>
      <p:sp>
        <p:nvSpPr>
          <p:cNvPr id="2" name="Tekstvak 1">
            <a:extLst>
              <a:ext uri="{FF2B5EF4-FFF2-40B4-BE49-F238E27FC236}">
                <a16:creationId xmlns:a16="http://schemas.microsoft.com/office/drawing/2014/main" id="{21B3E2FD-0584-8B4C-9217-65E0BBCC70D9}"/>
              </a:ext>
            </a:extLst>
          </p:cNvPr>
          <p:cNvSpPr txBox="1"/>
          <p:nvPr/>
        </p:nvSpPr>
        <p:spPr>
          <a:xfrm rot="20066899">
            <a:off x="2082801" y="3879062"/>
            <a:ext cx="13173072" cy="1326604"/>
          </a:xfrm>
          <a:prstGeom prst="roundRect">
            <a:avLst/>
          </a:prstGeom>
          <a:noFill/>
          <a:ln>
            <a:solidFill>
              <a:schemeClr val="tx1"/>
            </a:solidFill>
            <a:prstDash val="solid"/>
          </a:ln>
          <a:effectLst>
            <a:glow rad="101600">
              <a:schemeClr val="accent1">
                <a:alpha val="60000"/>
              </a:schemeClr>
            </a:glow>
          </a:effectLst>
        </p:spPr>
        <p:txBody>
          <a:bodyPr wrap="square" rtlCol="0">
            <a:spAutoFit/>
          </a:bodyPr>
          <a:lstStyle/>
          <a:p>
            <a:pPr algn="ctr">
              <a:lnSpc>
                <a:spcPct val="120000"/>
              </a:lnSpc>
            </a:pPr>
            <a:r>
              <a:rPr lang="nl-NL" sz="6600" dirty="0">
                <a:effectLst>
                  <a:outerShdw blurRad="50800" dist="38100" dir="2700000" algn="tl" rotWithShape="0">
                    <a:prstClr val="black">
                      <a:alpha val="40000"/>
                    </a:prstClr>
                  </a:outerShdw>
                </a:effectLst>
              </a:rPr>
              <a:t>Zero-shot </a:t>
            </a:r>
            <a:r>
              <a:rPr lang="nl-NL" sz="6600" dirty="0" err="1">
                <a:effectLst>
                  <a:outerShdw blurRad="50800" dist="38100" dir="2700000" algn="tl" rotWithShape="0">
                    <a:prstClr val="black">
                      <a:alpha val="40000"/>
                    </a:prstClr>
                  </a:outerShdw>
                </a:effectLst>
              </a:rPr>
              <a:t>prompting</a:t>
            </a:r>
            <a:endParaRPr lang="nl-NL" sz="6600"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226778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Let’s go for a ride</a:t>
            </a:r>
          </a:p>
        </p:txBody>
      </p:sp>
      <p:sp>
        <p:nvSpPr>
          <p:cNvPr id="8" name="Slide Number Placeholder 7"/>
          <p:cNvSpPr>
            <a:spLocks noGrp="1"/>
          </p:cNvSpPr>
          <p:nvPr>
            <p:ph type="sldNum" sz="quarter" idx="12"/>
          </p:nvPr>
        </p:nvSpPr>
        <p:spPr/>
        <p:txBody>
          <a:bodyPr/>
          <a:lstStyle/>
          <a:p>
            <a:fld id="{7AE184E0-0BD4-4705-A12B-9B71DDE63301}" type="slidenum">
              <a:rPr lang="en-GB" smtClean="0"/>
              <a:t>29</a:t>
            </a:fld>
            <a:endParaRPr lang="en-GB"/>
          </a:p>
        </p:txBody>
      </p:sp>
      <p:pic>
        <p:nvPicPr>
          <p:cNvPr id="5" name="Graphic 4">
            <a:extLst>
              <a:ext uri="{FF2B5EF4-FFF2-40B4-BE49-F238E27FC236}">
                <a16:creationId xmlns:a16="http://schemas.microsoft.com/office/drawing/2014/main" id="{7BFB1F8E-F5AC-0E00-3DF6-B8984BCA0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06608" y="4733546"/>
            <a:ext cx="2715526" cy="3394408"/>
          </a:xfrm>
          <a:prstGeom prst="rect">
            <a:avLst/>
          </a:prstGeom>
        </p:spPr>
      </p:pic>
      <p:pic>
        <p:nvPicPr>
          <p:cNvPr id="6" name="Graphic 5">
            <a:extLst>
              <a:ext uri="{FF2B5EF4-FFF2-40B4-BE49-F238E27FC236}">
                <a16:creationId xmlns:a16="http://schemas.microsoft.com/office/drawing/2014/main" id="{A549E3A6-0776-0A06-1837-C91330805F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7705" y="2952819"/>
            <a:ext cx="4800600" cy="4286250"/>
          </a:xfrm>
          <a:prstGeom prst="rect">
            <a:avLst/>
          </a:prstGeom>
        </p:spPr>
      </p:pic>
      <p:pic>
        <p:nvPicPr>
          <p:cNvPr id="9" name="Afbeelding 8" descr="Afbeelding met zwart, duisternis&#10;&#10;Automatisch gegenereerde beschrijving">
            <a:extLst>
              <a:ext uri="{FF2B5EF4-FFF2-40B4-BE49-F238E27FC236}">
                <a16:creationId xmlns:a16="http://schemas.microsoft.com/office/drawing/2014/main" id="{BA6C4377-9BE3-D1FA-3B5C-A8D439225A0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24168"/>
          <a:stretch/>
        </p:blipFill>
        <p:spPr>
          <a:xfrm>
            <a:off x="2642954" y="1765060"/>
            <a:ext cx="1566307" cy="1187759"/>
          </a:xfrm>
          <a:prstGeom prst="rect">
            <a:avLst/>
          </a:prstGeom>
        </p:spPr>
      </p:pic>
      <p:pic>
        <p:nvPicPr>
          <p:cNvPr id="10" name="Graphic 9">
            <a:extLst>
              <a:ext uri="{FF2B5EF4-FFF2-40B4-BE49-F238E27FC236}">
                <a16:creationId xmlns:a16="http://schemas.microsoft.com/office/drawing/2014/main" id="{C9395CA2-385E-96EE-DEBE-CE753050EC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4567454" y="1833312"/>
            <a:ext cx="2961551" cy="3701939"/>
          </a:xfrm>
          <a:prstGeom prst="rect">
            <a:avLst/>
          </a:prstGeom>
        </p:spPr>
      </p:pic>
      <p:sp>
        <p:nvSpPr>
          <p:cNvPr id="11" name="Rechthoek 10">
            <a:extLst>
              <a:ext uri="{FF2B5EF4-FFF2-40B4-BE49-F238E27FC236}">
                <a16:creationId xmlns:a16="http://schemas.microsoft.com/office/drawing/2014/main" id="{68FB0F5F-5404-F92B-62AC-B301AE8FF43B}"/>
              </a:ext>
            </a:extLst>
          </p:cNvPr>
          <p:cNvSpPr/>
          <p:nvPr/>
        </p:nvSpPr>
        <p:spPr>
          <a:xfrm>
            <a:off x="1569973" y="6369790"/>
            <a:ext cx="1691640" cy="863693"/>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pic>
        <p:nvPicPr>
          <p:cNvPr id="12" name="Graphic 11">
            <a:extLst>
              <a:ext uri="{FF2B5EF4-FFF2-40B4-BE49-F238E27FC236}">
                <a16:creationId xmlns:a16="http://schemas.microsoft.com/office/drawing/2014/main" id="{CD49D4D5-810F-CC8A-6961-A8A203621E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9942" y="4733546"/>
            <a:ext cx="2715526" cy="3394408"/>
          </a:xfrm>
          <a:prstGeom prst="rect">
            <a:avLst/>
          </a:prstGeom>
        </p:spPr>
      </p:pic>
      <p:pic>
        <p:nvPicPr>
          <p:cNvPr id="14" name="Graphic 13" descr="Weg met effen opvulling">
            <a:extLst>
              <a:ext uri="{FF2B5EF4-FFF2-40B4-BE49-F238E27FC236}">
                <a16:creationId xmlns:a16="http://schemas.microsoft.com/office/drawing/2014/main" id="{7F7B6F0C-EBB1-C8C4-DA68-95D90E3F432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71019" y="1503870"/>
            <a:ext cx="3372929" cy="3372929"/>
          </a:xfrm>
          <a:prstGeom prst="rect">
            <a:avLst/>
          </a:prstGeom>
        </p:spPr>
      </p:pic>
      <p:pic>
        <p:nvPicPr>
          <p:cNvPr id="16" name="Graphic 15" descr="Zwart-wit geblokte vlag met effen opvulling">
            <a:extLst>
              <a:ext uri="{FF2B5EF4-FFF2-40B4-BE49-F238E27FC236}">
                <a16:creationId xmlns:a16="http://schemas.microsoft.com/office/drawing/2014/main" id="{FB17C909-310C-A698-0D02-D04D5DF335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092833" y="3169631"/>
            <a:ext cx="3414337" cy="3414337"/>
          </a:xfrm>
          <a:prstGeom prst="rect">
            <a:avLst/>
          </a:prstGeom>
        </p:spPr>
      </p:pic>
      <p:sp>
        <p:nvSpPr>
          <p:cNvPr id="17" name="Tekstvak 16">
            <a:extLst>
              <a:ext uri="{FF2B5EF4-FFF2-40B4-BE49-F238E27FC236}">
                <a16:creationId xmlns:a16="http://schemas.microsoft.com/office/drawing/2014/main" id="{BBC4A711-DE18-02E5-B3BA-41E7A5753A83}"/>
              </a:ext>
            </a:extLst>
          </p:cNvPr>
          <p:cNvSpPr txBox="1"/>
          <p:nvPr/>
        </p:nvSpPr>
        <p:spPr>
          <a:xfrm>
            <a:off x="11336517" y="9061543"/>
            <a:ext cx="4714943" cy="293607"/>
          </a:xfrm>
          <a:prstGeom prst="rect">
            <a:avLst/>
          </a:prstGeom>
          <a:noFill/>
        </p:spPr>
        <p:txBody>
          <a:bodyPr wrap="square" rtlCol="0">
            <a:spAutoFit/>
          </a:bodyPr>
          <a:lstStyle/>
          <a:p>
            <a:pPr algn="l">
              <a:lnSpc>
                <a:spcPct val="120000"/>
              </a:lnSpc>
            </a:pPr>
            <a:r>
              <a:rPr lang="nl-NL" sz="1200" dirty="0"/>
              <a:t>Bike </a:t>
            </a:r>
            <a:r>
              <a:rPr lang="nl-NL" sz="1200" dirty="0" err="1"/>
              <a:t>graphics</a:t>
            </a:r>
            <a:r>
              <a:rPr lang="nl-NL" sz="1200" dirty="0"/>
              <a:t> © </a:t>
            </a:r>
            <a:r>
              <a:rPr lang="nl-NL" sz="1200" dirty="0" err="1"/>
              <a:t>Amethyst</a:t>
            </a:r>
            <a:r>
              <a:rPr lang="nl-NL" sz="1200" dirty="0"/>
              <a:t> Studio </a:t>
            </a:r>
            <a:r>
              <a:rPr lang="nl-NL" sz="1200" dirty="0" err="1"/>
              <a:t>and</a:t>
            </a:r>
            <a:r>
              <a:rPr lang="nl-NL" sz="1200" dirty="0"/>
              <a:t> </a:t>
            </a:r>
            <a:r>
              <a:rPr lang="nl-NL" sz="1200" dirty="0" err="1"/>
              <a:t>fauzan</a:t>
            </a:r>
            <a:r>
              <a:rPr lang="nl-NL" sz="1200" dirty="0"/>
              <a:t> akbar (</a:t>
            </a:r>
            <a:r>
              <a:rPr lang="nl-NL" sz="1200" dirty="0" err="1"/>
              <a:t>Noun</a:t>
            </a:r>
            <a:r>
              <a:rPr lang="nl-NL" sz="1200" dirty="0"/>
              <a:t> Project)</a:t>
            </a:r>
          </a:p>
        </p:txBody>
      </p:sp>
    </p:spTree>
    <p:extLst>
      <p:ext uri="{BB962C8B-B14F-4D97-AF65-F5344CB8AC3E}">
        <p14:creationId xmlns:p14="http://schemas.microsoft.com/office/powerpoint/2010/main" val="50244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Goal: language learning materials</a:t>
            </a:r>
          </a:p>
        </p:txBody>
      </p:sp>
      <p:sp>
        <p:nvSpPr>
          <p:cNvPr id="8" name="Slide Number Placeholder 7"/>
          <p:cNvSpPr>
            <a:spLocks noGrp="1"/>
          </p:cNvSpPr>
          <p:nvPr>
            <p:ph type="sldNum" sz="quarter" idx="12"/>
          </p:nvPr>
        </p:nvSpPr>
        <p:spPr/>
        <p:txBody>
          <a:bodyPr/>
          <a:lstStyle/>
          <a:p>
            <a:fld id="{7AE184E0-0BD4-4705-A12B-9B71DDE63301}" type="slidenum">
              <a:rPr lang="en-GB" smtClean="0"/>
              <a:t>3</a:t>
            </a:fld>
            <a:endParaRPr lang="en-GB"/>
          </a:p>
        </p:txBody>
      </p:sp>
      <p:pic>
        <p:nvPicPr>
          <p:cNvPr id="5" name="Graphic 4">
            <a:extLst>
              <a:ext uri="{FF2B5EF4-FFF2-40B4-BE49-F238E27FC236}">
                <a16:creationId xmlns:a16="http://schemas.microsoft.com/office/drawing/2014/main" id="{7BFB1F8E-F5AC-0E00-3DF6-B8984BCA0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06608" y="4733546"/>
            <a:ext cx="2715526" cy="3394408"/>
          </a:xfrm>
          <a:prstGeom prst="rect">
            <a:avLst/>
          </a:prstGeom>
        </p:spPr>
      </p:pic>
      <p:pic>
        <p:nvPicPr>
          <p:cNvPr id="6" name="Graphic 5">
            <a:extLst>
              <a:ext uri="{FF2B5EF4-FFF2-40B4-BE49-F238E27FC236}">
                <a16:creationId xmlns:a16="http://schemas.microsoft.com/office/drawing/2014/main" id="{A549E3A6-0776-0A06-1837-C91330805F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7705" y="2952819"/>
            <a:ext cx="4800600" cy="4286250"/>
          </a:xfrm>
          <a:prstGeom prst="rect">
            <a:avLst/>
          </a:prstGeom>
        </p:spPr>
      </p:pic>
      <p:pic>
        <p:nvPicPr>
          <p:cNvPr id="9" name="Afbeelding 8" descr="Afbeelding met zwart, duisternis&#10;&#10;Automatisch gegenereerde beschrijving">
            <a:extLst>
              <a:ext uri="{FF2B5EF4-FFF2-40B4-BE49-F238E27FC236}">
                <a16:creationId xmlns:a16="http://schemas.microsoft.com/office/drawing/2014/main" id="{BA6C4377-9BE3-D1FA-3B5C-A8D439225A0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24168"/>
          <a:stretch/>
        </p:blipFill>
        <p:spPr>
          <a:xfrm>
            <a:off x="2642954" y="1765060"/>
            <a:ext cx="1566307" cy="1187759"/>
          </a:xfrm>
          <a:prstGeom prst="rect">
            <a:avLst/>
          </a:prstGeom>
        </p:spPr>
      </p:pic>
      <p:pic>
        <p:nvPicPr>
          <p:cNvPr id="10" name="Graphic 9">
            <a:extLst>
              <a:ext uri="{FF2B5EF4-FFF2-40B4-BE49-F238E27FC236}">
                <a16:creationId xmlns:a16="http://schemas.microsoft.com/office/drawing/2014/main" id="{C9395CA2-385E-96EE-DEBE-CE753050EC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4567454" y="1833312"/>
            <a:ext cx="2961551" cy="3701939"/>
          </a:xfrm>
          <a:prstGeom prst="rect">
            <a:avLst/>
          </a:prstGeom>
        </p:spPr>
      </p:pic>
      <p:sp>
        <p:nvSpPr>
          <p:cNvPr id="11" name="Rechthoek 10">
            <a:extLst>
              <a:ext uri="{FF2B5EF4-FFF2-40B4-BE49-F238E27FC236}">
                <a16:creationId xmlns:a16="http://schemas.microsoft.com/office/drawing/2014/main" id="{68FB0F5F-5404-F92B-62AC-B301AE8FF43B}"/>
              </a:ext>
            </a:extLst>
          </p:cNvPr>
          <p:cNvSpPr/>
          <p:nvPr/>
        </p:nvSpPr>
        <p:spPr>
          <a:xfrm>
            <a:off x="1569973" y="6369790"/>
            <a:ext cx="1691640" cy="863693"/>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pic>
        <p:nvPicPr>
          <p:cNvPr id="12" name="Graphic 11">
            <a:extLst>
              <a:ext uri="{FF2B5EF4-FFF2-40B4-BE49-F238E27FC236}">
                <a16:creationId xmlns:a16="http://schemas.microsoft.com/office/drawing/2014/main" id="{CD49D4D5-810F-CC8A-6961-A8A203621E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9942" y="4733546"/>
            <a:ext cx="2715526" cy="3394408"/>
          </a:xfrm>
          <a:prstGeom prst="rect">
            <a:avLst/>
          </a:prstGeom>
        </p:spPr>
      </p:pic>
      <p:pic>
        <p:nvPicPr>
          <p:cNvPr id="14" name="Graphic 13" descr="Weg met effen opvulling">
            <a:extLst>
              <a:ext uri="{FF2B5EF4-FFF2-40B4-BE49-F238E27FC236}">
                <a16:creationId xmlns:a16="http://schemas.microsoft.com/office/drawing/2014/main" id="{7F7B6F0C-EBB1-C8C4-DA68-95D90E3F432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71019" y="1503870"/>
            <a:ext cx="3372929" cy="3372929"/>
          </a:xfrm>
          <a:prstGeom prst="rect">
            <a:avLst/>
          </a:prstGeom>
        </p:spPr>
      </p:pic>
      <p:pic>
        <p:nvPicPr>
          <p:cNvPr id="16" name="Graphic 15" descr="Zwart-wit geblokte vlag met effen opvulling">
            <a:extLst>
              <a:ext uri="{FF2B5EF4-FFF2-40B4-BE49-F238E27FC236}">
                <a16:creationId xmlns:a16="http://schemas.microsoft.com/office/drawing/2014/main" id="{FB17C909-310C-A698-0D02-D04D5DF335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092833" y="3169631"/>
            <a:ext cx="3414337" cy="3414337"/>
          </a:xfrm>
          <a:prstGeom prst="rect">
            <a:avLst/>
          </a:prstGeom>
        </p:spPr>
      </p:pic>
      <p:sp>
        <p:nvSpPr>
          <p:cNvPr id="17" name="Tekstvak 16">
            <a:extLst>
              <a:ext uri="{FF2B5EF4-FFF2-40B4-BE49-F238E27FC236}">
                <a16:creationId xmlns:a16="http://schemas.microsoft.com/office/drawing/2014/main" id="{BBC4A711-DE18-02E5-B3BA-41E7A5753A83}"/>
              </a:ext>
            </a:extLst>
          </p:cNvPr>
          <p:cNvSpPr txBox="1"/>
          <p:nvPr/>
        </p:nvSpPr>
        <p:spPr>
          <a:xfrm>
            <a:off x="11336517" y="9061543"/>
            <a:ext cx="4714943" cy="293607"/>
          </a:xfrm>
          <a:prstGeom prst="rect">
            <a:avLst/>
          </a:prstGeom>
          <a:noFill/>
        </p:spPr>
        <p:txBody>
          <a:bodyPr wrap="square" rtlCol="0">
            <a:spAutoFit/>
          </a:bodyPr>
          <a:lstStyle/>
          <a:p>
            <a:pPr algn="l">
              <a:lnSpc>
                <a:spcPct val="120000"/>
              </a:lnSpc>
            </a:pPr>
            <a:r>
              <a:rPr lang="nl-NL" sz="1200" dirty="0"/>
              <a:t>Bike </a:t>
            </a:r>
            <a:r>
              <a:rPr lang="nl-NL" sz="1200" dirty="0" err="1"/>
              <a:t>graphics</a:t>
            </a:r>
            <a:r>
              <a:rPr lang="nl-NL" sz="1200" dirty="0"/>
              <a:t> © </a:t>
            </a:r>
            <a:r>
              <a:rPr lang="nl-NL" sz="1200" dirty="0" err="1"/>
              <a:t>Amethyst</a:t>
            </a:r>
            <a:r>
              <a:rPr lang="nl-NL" sz="1200" dirty="0"/>
              <a:t> Studio </a:t>
            </a:r>
            <a:r>
              <a:rPr lang="nl-NL" sz="1200" dirty="0" err="1"/>
              <a:t>and</a:t>
            </a:r>
            <a:r>
              <a:rPr lang="nl-NL" sz="1200" dirty="0"/>
              <a:t> </a:t>
            </a:r>
            <a:r>
              <a:rPr lang="nl-NL" sz="1200" dirty="0" err="1"/>
              <a:t>fauzan</a:t>
            </a:r>
            <a:r>
              <a:rPr lang="nl-NL" sz="1200" dirty="0"/>
              <a:t> akbar (</a:t>
            </a:r>
            <a:r>
              <a:rPr lang="nl-NL" sz="1200" dirty="0" err="1"/>
              <a:t>Noun</a:t>
            </a:r>
            <a:r>
              <a:rPr lang="nl-NL" sz="1200" dirty="0"/>
              <a:t> Project)</a:t>
            </a:r>
          </a:p>
        </p:txBody>
      </p:sp>
      <p:sp>
        <p:nvSpPr>
          <p:cNvPr id="2" name="Ovaal 1">
            <a:extLst>
              <a:ext uri="{FF2B5EF4-FFF2-40B4-BE49-F238E27FC236}">
                <a16:creationId xmlns:a16="http://schemas.microsoft.com/office/drawing/2014/main" id="{E234A0D9-93F4-3B4F-44C7-71AD2B979E9D}"/>
              </a:ext>
            </a:extLst>
          </p:cNvPr>
          <p:cNvSpPr/>
          <p:nvPr/>
        </p:nvSpPr>
        <p:spPr>
          <a:xfrm>
            <a:off x="12521884" y="3133914"/>
            <a:ext cx="4556234" cy="3796567"/>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Tree>
    <p:extLst>
      <p:ext uri="{BB962C8B-B14F-4D97-AF65-F5344CB8AC3E}">
        <p14:creationId xmlns:p14="http://schemas.microsoft.com/office/powerpoint/2010/main" val="11913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endParaRPr lang="en-GB" dirty="0"/>
          </a:p>
        </p:txBody>
      </p:sp>
      <p:sp>
        <p:nvSpPr>
          <p:cNvPr id="5" name="Slide Number Placeholder 4"/>
          <p:cNvSpPr>
            <a:spLocks noGrp="1"/>
          </p:cNvSpPr>
          <p:nvPr>
            <p:ph type="sldNum" sz="quarter" idx="4"/>
          </p:nvPr>
        </p:nvSpPr>
        <p:spPr/>
        <p:txBody>
          <a:bodyPr/>
          <a:lstStyle/>
          <a:p>
            <a:fld id="{7AE184E0-0BD4-4705-A12B-9B71DDE63301}" type="slidenum">
              <a:rPr lang="en-GB" smtClean="0"/>
              <a:pPr/>
              <a:t>30</a:t>
            </a:fld>
            <a:endParaRPr lang="en-GB"/>
          </a:p>
        </p:txBody>
      </p:sp>
      <p:pic>
        <p:nvPicPr>
          <p:cNvPr id="3" name="Afbeelding 2" descr="Afbeelding met tekst, lijn, Rechthoek, hek&#10;&#10;Automatisch gegenereerde beschrijving">
            <a:extLst>
              <a:ext uri="{FF2B5EF4-FFF2-40B4-BE49-F238E27FC236}">
                <a16:creationId xmlns:a16="http://schemas.microsoft.com/office/drawing/2014/main" id="{315B9F66-579A-C87B-6670-3AA7EA84B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2537" y="367236"/>
            <a:ext cx="9753600" cy="7315200"/>
          </a:xfrm>
          <a:prstGeom prst="rect">
            <a:avLst/>
          </a:prstGeom>
        </p:spPr>
      </p:pic>
    </p:spTree>
    <p:extLst>
      <p:ext uri="{BB962C8B-B14F-4D97-AF65-F5344CB8AC3E}">
        <p14:creationId xmlns:p14="http://schemas.microsoft.com/office/powerpoint/2010/main" val="3723398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Research gaps</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Frameworks to select </a:t>
            </a:r>
            <a:r>
              <a:rPr lang="en-GB" b="1" dirty="0"/>
              <a:t>pedagogically suitable </a:t>
            </a:r>
            <a:r>
              <a:rPr lang="en-GB" dirty="0"/>
              <a:t>example sentences from corpora</a:t>
            </a:r>
          </a:p>
          <a:p>
            <a:pPr>
              <a:spcAft>
                <a:spcPts val="1200"/>
              </a:spcAft>
            </a:pPr>
            <a:r>
              <a:rPr lang="en-GB" dirty="0"/>
              <a:t>Evaluate pedagogical usability and validity of </a:t>
            </a:r>
            <a:r>
              <a:rPr lang="en-GB" b="1" dirty="0" err="1"/>
              <a:t>GenAI</a:t>
            </a:r>
            <a:r>
              <a:rPr lang="en-GB" b="1" dirty="0"/>
              <a:t>-based example sentences</a:t>
            </a:r>
          </a:p>
          <a:p>
            <a:pPr>
              <a:spcAft>
                <a:spcPts val="1200"/>
              </a:spcAft>
            </a:pPr>
            <a:r>
              <a:rPr lang="en-GB" dirty="0"/>
              <a:t>Languages other than English</a:t>
            </a:r>
          </a:p>
        </p:txBody>
      </p:sp>
      <p:sp>
        <p:nvSpPr>
          <p:cNvPr id="8" name="Slide Number Placeholder 7"/>
          <p:cNvSpPr>
            <a:spLocks noGrp="1"/>
          </p:cNvSpPr>
          <p:nvPr>
            <p:ph type="sldNum" sz="quarter" idx="12"/>
          </p:nvPr>
        </p:nvSpPr>
        <p:spPr/>
        <p:txBody>
          <a:bodyPr/>
          <a:lstStyle/>
          <a:p>
            <a:fld id="{7AE184E0-0BD4-4705-A12B-9B71DDE63301}" type="slidenum">
              <a:rPr lang="en-GB" smtClean="0"/>
              <a:t>31</a:t>
            </a:fld>
            <a:endParaRPr lang="en-GB"/>
          </a:p>
        </p:txBody>
      </p:sp>
    </p:spTree>
    <p:extLst>
      <p:ext uri="{BB962C8B-B14F-4D97-AF65-F5344CB8AC3E}">
        <p14:creationId xmlns:p14="http://schemas.microsoft.com/office/powerpoint/2010/main" val="3442214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Methodology</a:t>
            </a:r>
          </a:p>
        </p:txBody>
      </p:sp>
      <p:sp>
        <p:nvSpPr>
          <p:cNvPr id="5" name="Slide Number Placeholder 4"/>
          <p:cNvSpPr>
            <a:spLocks noGrp="1"/>
          </p:cNvSpPr>
          <p:nvPr>
            <p:ph type="sldNum" sz="quarter" idx="4"/>
          </p:nvPr>
        </p:nvSpPr>
        <p:spPr/>
        <p:txBody>
          <a:bodyPr/>
          <a:lstStyle/>
          <a:p>
            <a:fld id="{7AE184E0-0BD4-4705-A12B-9B71DDE63301}" type="slidenum">
              <a:rPr lang="en-GB" smtClean="0"/>
              <a:pPr/>
              <a:t>32</a:t>
            </a:fld>
            <a:endParaRPr lang="en-GB"/>
          </a:p>
        </p:txBody>
      </p:sp>
    </p:spTree>
    <p:extLst>
      <p:ext uri="{BB962C8B-B14F-4D97-AF65-F5344CB8AC3E}">
        <p14:creationId xmlns:p14="http://schemas.microsoft.com/office/powerpoint/2010/main" val="3021806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35825" y="1194364"/>
            <a:ext cx="15699575" cy="6978086"/>
          </a:xfrm>
        </p:spPr>
        <p:txBody>
          <a:bodyPr>
            <a:normAutofit/>
          </a:bodyPr>
          <a:lstStyle/>
          <a:p>
            <a:pPr marL="1000800" indent="-914400">
              <a:spcAft>
                <a:spcPts val="1200"/>
              </a:spcAft>
              <a:buFont typeface="+mj-lt"/>
              <a:buAutoNum type="arabicPeriod"/>
            </a:pPr>
            <a:r>
              <a:rPr lang="en-GB" dirty="0"/>
              <a:t>Build framework to select examples from corpora for L2 Spanish</a:t>
            </a:r>
          </a:p>
          <a:p>
            <a:pPr marL="1000800" indent="-914400">
              <a:spcAft>
                <a:spcPts val="1200"/>
              </a:spcAft>
              <a:buFont typeface="+mj-lt"/>
              <a:buAutoNum type="arabicPeriod"/>
            </a:pPr>
            <a:r>
              <a:rPr lang="en-GB" dirty="0"/>
              <a:t>Define set of target vocabulary items</a:t>
            </a:r>
          </a:p>
          <a:p>
            <a:pPr marL="1000800" indent="-914400">
              <a:spcAft>
                <a:spcPts val="1200"/>
              </a:spcAft>
              <a:buFont typeface="+mj-lt"/>
              <a:buAutoNum type="arabicPeriod"/>
            </a:pPr>
            <a:r>
              <a:rPr lang="en-GB" dirty="0"/>
              <a:t>Use framework to select pedagogically suitable examples for those items</a:t>
            </a:r>
          </a:p>
          <a:p>
            <a:pPr marL="1000800" indent="-914400">
              <a:spcAft>
                <a:spcPts val="1200"/>
              </a:spcAft>
              <a:buFont typeface="+mj-lt"/>
              <a:buAutoNum type="arabicPeriod"/>
            </a:pPr>
            <a:r>
              <a:rPr lang="en-GB" dirty="0"/>
              <a:t>Use </a:t>
            </a:r>
            <a:r>
              <a:rPr lang="en-GB" dirty="0" err="1"/>
              <a:t>GenAI</a:t>
            </a:r>
            <a:r>
              <a:rPr lang="en-GB" dirty="0"/>
              <a:t> model to create examples for those items</a:t>
            </a:r>
          </a:p>
          <a:p>
            <a:pPr marL="1000800" indent="-914400">
              <a:spcAft>
                <a:spcPts val="1200"/>
              </a:spcAft>
              <a:buFont typeface="+mj-lt"/>
              <a:buAutoNum type="arabicPeriod"/>
            </a:pPr>
            <a:r>
              <a:rPr lang="en-GB" dirty="0"/>
              <a:t>Compare both types in experiment with L2 learners</a:t>
            </a:r>
          </a:p>
        </p:txBody>
      </p:sp>
      <p:sp>
        <p:nvSpPr>
          <p:cNvPr id="8" name="Slide Number Placeholder 7"/>
          <p:cNvSpPr>
            <a:spLocks noGrp="1"/>
          </p:cNvSpPr>
          <p:nvPr>
            <p:ph type="sldNum" sz="quarter" idx="12"/>
          </p:nvPr>
        </p:nvSpPr>
        <p:spPr/>
        <p:txBody>
          <a:bodyPr/>
          <a:lstStyle/>
          <a:p>
            <a:fld id="{7AE184E0-0BD4-4705-A12B-9B71DDE63301}" type="slidenum">
              <a:rPr lang="en-GB" smtClean="0"/>
              <a:t>33</a:t>
            </a:fld>
            <a:endParaRPr lang="en-GB"/>
          </a:p>
        </p:txBody>
      </p:sp>
    </p:spTree>
    <p:extLst>
      <p:ext uri="{BB962C8B-B14F-4D97-AF65-F5344CB8AC3E}">
        <p14:creationId xmlns:p14="http://schemas.microsoft.com/office/powerpoint/2010/main" val="46886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35825" y="1194364"/>
            <a:ext cx="15699575" cy="6978086"/>
          </a:xfrm>
        </p:spPr>
        <p:txBody>
          <a:bodyPr>
            <a:normAutofit/>
          </a:bodyPr>
          <a:lstStyle/>
          <a:p>
            <a:pPr marL="1000800" indent="-914400">
              <a:spcAft>
                <a:spcPts val="1200"/>
              </a:spcAft>
              <a:buFont typeface="+mj-lt"/>
              <a:buAutoNum type="arabicPeriod"/>
            </a:pPr>
            <a:r>
              <a:rPr lang="en-GB" dirty="0"/>
              <a:t>Build framework to select examples from corpora for L2 Spanish</a:t>
            </a:r>
          </a:p>
          <a:p>
            <a:pPr marL="1000800" indent="-914400">
              <a:spcAft>
                <a:spcPts val="1200"/>
              </a:spcAft>
              <a:buFont typeface="+mj-lt"/>
              <a:buAutoNum type="arabicPeriod"/>
            </a:pPr>
            <a:r>
              <a:rPr lang="en-GB" dirty="0">
                <a:solidFill>
                  <a:schemeClr val="bg1">
                    <a:lumMod val="75000"/>
                  </a:schemeClr>
                </a:solidFill>
              </a:rPr>
              <a:t>Define set of target vocabulary items</a:t>
            </a:r>
          </a:p>
          <a:p>
            <a:pPr marL="1000800" indent="-914400">
              <a:spcAft>
                <a:spcPts val="1200"/>
              </a:spcAft>
              <a:buFont typeface="+mj-lt"/>
              <a:buAutoNum type="arabicPeriod"/>
            </a:pPr>
            <a:r>
              <a:rPr lang="en-GB" dirty="0">
                <a:solidFill>
                  <a:schemeClr val="bg1">
                    <a:lumMod val="75000"/>
                  </a:schemeClr>
                </a:solidFill>
              </a:rPr>
              <a:t>Use framework to select pedagogically suitable examples for those items</a:t>
            </a:r>
          </a:p>
          <a:p>
            <a:pPr marL="1000800" indent="-914400">
              <a:spcAft>
                <a:spcPts val="1200"/>
              </a:spcAft>
              <a:buFont typeface="+mj-lt"/>
              <a:buAutoNum type="arabicPeriod"/>
            </a:pPr>
            <a:r>
              <a:rPr lang="en-GB" dirty="0">
                <a:solidFill>
                  <a:schemeClr val="bg1">
                    <a:lumMod val="75000"/>
                  </a:schemeClr>
                </a:solidFill>
              </a:rPr>
              <a:t>Use </a:t>
            </a:r>
            <a:r>
              <a:rPr lang="en-GB" dirty="0" err="1">
                <a:solidFill>
                  <a:schemeClr val="bg1">
                    <a:lumMod val="75000"/>
                  </a:schemeClr>
                </a:solidFill>
              </a:rPr>
              <a:t>GenAI</a:t>
            </a:r>
            <a:r>
              <a:rPr lang="en-GB" dirty="0">
                <a:solidFill>
                  <a:schemeClr val="bg1">
                    <a:lumMod val="75000"/>
                  </a:schemeClr>
                </a:solidFill>
              </a:rPr>
              <a:t> model to create examples for those items</a:t>
            </a:r>
          </a:p>
          <a:p>
            <a:pPr marL="1000800" indent="-914400">
              <a:spcAft>
                <a:spcPts val="1200"/>
              </a:spcAft>
              <a:buFont typeface="+mj-lt"/>
              <a:buAutoNum type="arabicPeriod"/>
            </a:pPr>
            <a:r>
              <a:rPr lang="en-GB" dirty="0">
                <a:solidFill>
                  <a:schemeClr val="bg1">
                    <a:lumMod val="75000"/>
                  </a:schemeClr>
                </a:solidFill>
              </a:rPr>
              <a:t>Compare both types in experiment with L2 learners</a:t>
            </a:r>
          </a:p>
        </p:txBody>
      </p:sp>
      <p:sp>
        <p:nvSpPr>
          <p:cNvPr id="8" name="Slide Number Placeholder 7"/>
          <p:cNvSpPr>
            <a:spLocks noGrp="1"/>
          </p:cNvSpPr>
          <p:nvPr>
            <p:ph type="sldNum" sz="quarter" idx="12"/>
          </p:nvPr>
        </p:nvSpPr>
        <p:spPr/>
        <p:txBody>
          <a:bodyPr/>
          <a:lstStyle/>
          <a:p>
            <a:fld id="{7AE184E0-0BD4-4705-A12B-9B71DDE63301}" type="slidenum">
              <a:rPr lang="en-GB" smtClean="0"/>
              <a:t>34</a:t>
            </a:fld>
            <a:endParaRPr lang="en-GB"/>
          </a:p>
        </p:txBody>
      </p:sp>
    </p:spTree>
    <p:extLst>
      <p:ext uri="{BB962C8B-B14F-4D97-AF65-F5344CB8AC3E}">
        <p14:creationId xmlns:p14="http://schemas.microsoft.com/office/powerpoint/2010/main" val="2248689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Framework for L2 Spanish</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Foundational work: </a:t>
            </a:r>
            <a:r>
              <a:rPr lang="en-GB" dirty="0" err="1"/>
              <a:t>HitEx</a:t>
            </a:r>
            <a:r>
              <a:rPr lang="en-GB" dirty="0"/>
              <a:t> for L2 Swedish (</a:t>
            </a:r>
            <a:r>
              <a:rPr lang="en-GB" dirty="0" err="1"/>
              <a:t>Pilán</a:t>
            </a:r>
            <a:r>
              <a:rPr lang="en-GB" dirty="0"/>
              <a:t> et al., 2016)</a:t>
            </a:r>
          </a:p>
        </p:txBody>
      </p:sp>
      <p:sp>
        <p:nvSpPr>
          <p:cNvPr id="8" name="Slide Number Placeholder 7"/>
          <p:cNvSpPr>
            <a:spLocks noGrp="1"/>
          </p:cNvSpPr>
          <p:nvPr>
            <p:ph type="sldNum" sz="quarter" idx="12"/>
          </p:nvPr>
        </p:nvSpPr>
        <p:spPr/>
        <p:txBody>
          <a:bodyPr/>
          <a:lstStyle/>
          <a:p>
            <a:fld id="{7AE184E0-0BD4-4705-A12B-9B71DDE63301}" type="slidenum">
              <a:rPr lang="en-GB" smtClean="0"/>
              <a:t>35</a:t>
            </a:fld>
            <a:endParaRPr lang="en-GB"/>
          </a:p>
        </p:txBody>
      </p:sp>
    </p:spTree>
    <p:extLst>
      <p:ext uri="{BB962C8B-B14F-4D97-AF65-F5344CB8AC3E}">
        <p14:creationId xmlns:p14="http://schemas.microsoft.com/office/powerpoint/2010/main" val="946656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cap="none" dirty="0" err="1"/>
              <a:t>HitEx</a:t>
            </a:r>
            <a:r>
              <a:rPr lang="en-GB" dirty="0"/>
              <a:t> (</a:t>
            </a:r>
            <a:r>
              <a:rPr lang="en-GB" dirty="0" err="1"/>
              <a:t>Pilán</a:t>
            </a:r>
            <a:r>
              <a:rPr lang="en-GB" dirty="0"/>
              <a:t> et al., 2016)</a:t>
            </a:r>
          </a:p>
        </p:txBody>
      </p:sp>
      <p:sp>
        <p:nvSpPr>
          <p:cNvPr id="8" name="Slide Number Placeholder 7"/>
          <p:cNvSpPr>
            <a:spLocks noGrp="1"/>
          </p:cNvSpPr>
          <p:nvPr>
            <p:ph type="sldNum" sz="quarter" idx="12"/>
          </p:nvPr>
        </p:nvSpPr>
        <p:spPr/>
        <p:txBody>
          <a:bodyPr/>
          <a:lstStyle/>
          <a:p>
            <a:fld id="{7AE184E0-0BD4-4705-A12B-9B71DDE63301}" type="slidenum">
              <a:rPr lang="en-GB" smtClean="0"/>
              <a:t>36</a:t>
            </a:fld>
            <a:endParaRPr lang="en-GB"/>
          </a:p>
        </p:txBody>
      </p:sp>
      <p:pic>
        <p:nvPicPr>
          <p:cNvPr id="4" name="Afbeelding 3" descr="Afbeelding met tekst, schermopname, Lettertype, nummer&#10;&#10;Automatisch gegenereerde beschrijving">
            <a:extLst>
              <a:ext uri="{FF2B5EF4-FFF2-40B4-BE49-F238E27FC236}">
                <a16:creationId xmlns:a16="http://schemas.microsoft.com/office/drawing/2014/main" id="{03E0FE52-A736-E7F5-92DE-5D89730A4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762" y="1636145"/>
            <a:ext cx="12249150" cy="7572202"/>
          </a:xfrm>
          <a:prstGeom prst="rect">
            <a:avLst/>
          </a:prstGeom>
        </p:spPr>
      </p:pic>
    </p:spTree>
    <p:extLst>
      <p:ext uri="{BB962C8B-B14F-4D97-AF65-F5344CB8AC3E}">
        <p14:creationId xmlns:p14="http://schemas.microsoft.com/office/powerpoint/2010/main" val="2686884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Framework for L2 Spanish</a:t>
            </a:r>
          </a:p>
        </p:txBody>
      </p:sp>
      <p:sp>
        <p:nvSpPr>
          <p:cNvPr id="3" name="Content Placeholder 2"/>
          <p:cNvSpPr>
            <a:spLocks noGrp="1"/>
          </p:cNvSpPr>
          <p:nvPr>
            <p:ph idx="1"/>
          </p:nvPr>
        </p:nvSpPr>
        <p:spPr>
          <a:xfrm>
            <a:off x="835825" y="1194364"/>
            <a:ext cx="15699575" cy="6978086"/>
          </a:xfrm>
        </p:spPr>
        <p:txBody>
          <a:bodyPr>
            <a:normAutofit fontScale="92500" lnSpcReduction="10000"/>
          </a:bodyPr>
          <a:lstStyle/>
          <a:p>
            <a:pPr>
              <a:spcAft>
                <a:spcPts val="1200"/>
              </a:spcAft>
            </a:pPr>
            <a:r>
              <a:rPr lang="en-GB" dirty="0"/>
              <a:t>Foundational work: </a:t>
            </a:r>
            <a:r>
              <a:rPr lang="en-GB" dirty="0" err="1"/>
              <a:t>HitEx</a:t>
            </a:r>
            <a:r>
              <a:rPr lang="en-GB" dirty="0"/>
              <a:t> for L2 Swedish</a:t>
            </a:r>
          </a:p>
          <a:p>
            <a:pPr>
              <a:spcAft>
                <a:spcPts val="1200"/>
              </a:spcAft>
            </a:pPr>
            <a:r>
              <a:rPr lang="en-GB" dirty="0"/>
              <a:t>Our work</a:t>
            </a:r>
          </a:p>
          <a:p>
            <a:pPr lvl="1">
              <a:spcAft>
                <a:spcPts val="1200"/>
              </a:spcAft>
            </a:pPr>
            <a:r>
              <a:rPr lang="en-GB" dirty="0"/>
              <a:t>Convert </a:t>
            </a:r>
            <a:r>
              <a:rPr lang="en-GB" dirty="0" err="1"/>
              <a:t>HitEx</a:t>
            </a:r>
            <a:r>
              <a:rPr lang="en-GB" dirty="0"/>
              <a:t> into Spanish (e.g., take into account pronoun dropping)</a:t>
            </a:r>
          </a:p>
          <a:p>
            <a:pPr lvl="1">
              <a:spcAft>
                <a:spcPts val="1200"/>
              </a:spcAft>
            </a:pPr>
            <a:r>
              <a:rPr lang="en-GB" dirty="0"/>
              <a:t>Expand (personalised difficulty classifier; more importance attributed to </a:t>
            </a:r>
            <a:r>
              <a:rPr lang="en-GB" i="1" dirty="0"/>
              <a:t>typicality</a:t>
            </a:r>
            <a:r>
              <a:rPr lang="en-GB" dirty="0"/>
              <a:t> criterion)</a:t>
            </a:r>
          </a:p>
          <a:p>
            <a:pPr marL="86400" indent="0">
              <a:spcAft>
                <a:spcPts val="1200"/>
              </a:spcAft>
              <a:buNone/>
            </a:pPr>
            <a:r>
              <a:rPr lang="en-GB" dirty="0">
                <a:sym typeface="Wingdings" panose="05000000000000000000" pitchFamily="2" charset="2"/>
              </a:rPr>
              <a:t> </a:t>
            </a:r>
            <a:r>
              <a:rPr lang="en-GB" b="1" dirty="0" err="1">
                <a:sym typeface="Wingdings" panose="05000000000000000000" pitchFamily="2" charset="2"/>
              </a:rPr>
              <a:t>SelEjemCor</a:t>
            </a:r>
            <a:r>
              <a:rPr lang="en-GB" dirty="0">
                <a:sym typeface="Wingdings" panose="05000000000000000000" pitchFamily="2" charset="2"/>
              </a:rPr>
              <a:t> framework (</a:t>
            </a:r>
            <a:r>
              <a:rPr lang="en-GB" b="1" dirty="0" err="1">
                <a:sym typeface="Wingdings" panose="05000000000000000000" pitchFamily="2" charset="2"/>
              </a:rPr>
              <a:t>Sel</a:t>
            </a:r>
            <a:r>
              <a:rPr lang="en-GB" dirty="0" err="1">
                <a:sym typeface="Wingdings" panose="05000000000000000000" pitchFamily="2" charset="2"/>
              </a:rPr>
              <a:t>ección</a:t>
            </a:r>
            <a:r>
              <a:rPr lang="en-GB" dirty="0">
                <a:sym typeface="Wingdings" panose="05000000000000000000" pitchFamily="2" charset="2"/>
              </a:rPr>
              <a:t> de </a:t>
            </a:r>
            <a:r>
              <a:rPr lang="en-GB" b="1" dirty="0" err="1">
                <a:sym typeface="Wingdings" panose="05000000000000000000" pitchFamily="2" charset="2"/>
              </a:rPr>
              <a:t>Ejem</a:t>
            </a:r>
            <a:r>
              <a:rPr lang="en-GB" dirty="0" err="1">
                <a:sym typeface="Wingdings" panose="05000000000000000000" pitchFamily="2" charset="2"/>
              </a:rPr>
              <a:t>plos</a:t>
            </a:r>
            <a:r>
              <a:rPr lang="en-GB" dirty="0">
                <a:sym typeface="Wingdings" panose="05000000000000000000" pitchFamily="2" charset="2"/>
              </a:rPr>
              <a:t> de </a:t>
            </a:r>
            <a:r>
              <a:rPr lang="en-GB" b="1" dirty="0">
                <a:sym typeface="Wingdings" panose="05000000000000000000" pitchFamily="2" charset="2"/>
              </a:rPr>
              <a:t>Cor</a:t>
            </a:r>
            <a:r>
              <a:rPr lang="en-GB" dirty="0">
                <a:sym typeface="Wingdings" panose="05000000000000000000" pitchFamily="2" charset="2"/>
              </a:rPr>
              <a:t>pus)</a:t>
            </a:r>
            <a:endParaRPr lang="en-GB" dirty="0"/>
          </a:p>
        </p:txBody>
      </p:sp>
      <p:sp>
        <p:nvSpPr>
          <p:cNvPr id="8" name="Slide Number Placeholder 7"/>
          <p:cNvSpPr>
            <a:spLocks noGrp="1"/>
          </p:cNvSpPr>
          <p:nvPr>
            <p:ph type="sldNum" sz="quarter" idx="12"/>
          </p:nvPr>
        </p:nvSpPr>
        <p:spPr/>
        <p:txBody>
          <a:bodyPr/>
          <a:lstStyle/>
          <a:p>
            <a:fld id="{7AE184E0-0BD4-4705-A12B-9B71DDE63301}" type="slidenum">
              <a:rPr lang="en-GB" smtClean="0"/>
              <a:t>37</a:t>
            </a:fld>
            <a:endParaRPr lang="en-GB"/>
          </a:p>
        </p:txBody>
      </p:sp>
    </p:spTree>
    <p:extLst>
      <p:ext uri="{BB962C8B-B14F-4D97-AF65-F5344CB8AC3E}">
        <p14:creationId xmlns:p14="http://schemas.microsoft.com/office/powerpoint/2010/main" val="2117846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7AE184E0-0BD4-4705-A12B-9B71DDE63301}" type="slidenum">
              <a:rPr lang="en-GB" smtClean="0"/>
              <a:t>38</a:t>
            </a:fld>
            <a:endParaRPr lang="en-GB"/>
          </a:p>
        </p:txBody>
      </p:sp>
      <p:pic>
        <p:nvPicPr>
          <p:cNvPr id="6" name="Afbeelding 5">
            <a:extLst>
              <a:ext uri="{FF2B5EF4-FFF2-40B4-BE49-F238E27FC236}">
                <a16:creationId xmlns:a16="http://schemas.microsoft.com/office/drawing/2014/main" id="{38458AF6-714F-2FC6-34C0-7AEC59CA68CF}"/>
              </a:ext>
            </a:extLst>
          </p:cNvPr>
          <p:cNvPicPr>
            <a:picLocks noChangeAspect="1"/>
          </p:cNvPicPr>
          <p:nvPr/>
        </p:nvPicPr>
        <p:blipFill>
          <a:blip r:embed="rId3"/>
          <a:stretch>
            <a:fillRect/>
          </a:stretch>
        </p:blipFill>
        <p:spPr>
          <a:xfrm>
            <a:off x="3320097" y="155762"/>
            <a:ext cx="10698480" cy="9442075"/>
          </a:xfrm>
          <a:prstGeom prst="rect">
            <a:avLst/>
          </a:prstGeom>
        </p:spPr>
      </p:pic>
    </p:spTree>
    <p:extLst>
      <p:ext uri="{BB962C8B-B14F-4D97-AF65-F5344CB8AC3E}">
        <p14:creationId xmlns:p14="http://schemas.microsoft.com/office/powerpoint/2010/main" val="1871315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7AE184E0-0BD4-4705-A12B-9B71DDE63301}" type="slidenum">
              <a:rPr lang="en-GB" smtClean="0"/>
              <a:t>39</a:t>
            </a:fld>
            <a:endParaRPr lang="en-GB"/>
          </a:p>
        </p:txBody>
      </p:sp>
      <p:pic>
        <p:nvPicPr>
          <p:cNvPr id="10" name="Afbeelding 9">
            <a:extLst>
              <a:ext uri="{FF2B5EF4-FFF2-40B4-BE49-F238E27FC236}">
                <a16:creationId xmlns:a16="http://schemas.microsoft.com/office/drawing/2014/main" id="{CCB2824E-E9A4-C9C9-D9F5-F544499465AB}"/>
              </a:ext>
            </a:extLst>
          </p:cNvPr>
          <p:cNvPicPr>
            <a:picLocks noChangeAspect="1"/>
          </p:cNvPicPr>
          <p:nvPr/>
        </p:nvPicPr>
        <p:blipFill>
          <a:blip r:embed="rId3"/>
          <a:stretch>
            <a:fillRect/>
          </a:stretch>
        </p:blipFill>
        <p:spPr>
          <a:xfrm>
            <a:off x="3878262" y="202296"/>
            <a:ext cx="9582150" cy="9349008"/>
          </a:xfrm>
          <a:prstGeom prst="rect">
            <a:avLst/>
          </a:prstGeom>
        </p:spPr>
      </p:pic>
    </p:spTree>
    <p:extLst>
      <p:ext uri="{BB962C8B-B14F-4D97-AF65-F5344CB8AC3E}">
        <p14:creationId xmlns:p14="http://schemas.microsoft.com/office/powerpoint/2010/main" val="22439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Goal: language learning materials</a:t>
            </a:r>
          </a:p>
        </p:txBody>
      </p:sp>
      <p:pic>
        <p:nvPicPr>
          <p:cNvPr id="3" name="Graphic 2" descr="Zwart-wit geblokte vlag met effen opvulling">
            <a:extLst>
              <a:ext uri="{FF2B5EF4-FFF2-40B4-BE49-F238E27FC236}">
                <a16:creationId xmlns:a16="http://schemas.microsoft.com/office/drawing/2014/main" id="{5AF6000B-6875-9AB6-7EF3-0C0ECE2F2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21050" y="8435975"/>
            <a:ext cx="1317625" cy="1317625"/>
          </a:xfrm>
          <a:prstGeom prst="rect">
            <a:avLst/>
          </a:prstGeom>
        </p:spPr>
      </p:pic>
      <p:graphicFrame>
        <p:nvGraphicFramePr>
          <p:cNvPr id="8" name="Tabel 7">
            <a:extLst>
              <a:ext uri="{FF2B5EF4-FFF2-40B4-BE49-F238E27FC236}">
                <a16:creationId xmlns:a16="http://schemas.microsoft.com/office/drawing/2014/main" id="{B172F609-A510-999E-8AA4-03A01D1EE8CE}"/>
              </a:ext>
            </a:extLst>
          </p:cNvPr>
          <p:cNvGraphicFramePr>
            <a:graphicFrameLocks noGrp="1"/>
          </p:cNvGraphicFramePr>
          <p:nvPr>
            <p:extLst>
              <p:ext uri="{D42A27DB-BD31-4B8C-83A1-F6EECF244321}">
                <p14:modId xmlns:p14="http://schemas.microsoft.com/office/powerpoint/2010/main" val="2247420446"/>
              </p:ext>
            </p:extLst>
          </p:nvPr>
        </p:nvGraphicFramePr>
        <p:xfrm>
          <a:off x="2327274" y="1784350"/>
          <a:ext cx="12684126" cy="5472000"/>
        </p:xfrm>
        <a:graphic>
          <a:graphicData uri="http://schemas.openxmlformats.org/drawingml/2006/table">
            <a:tbl>
              <a:tblPr firstRow="1" bandRow="1">
                <a:tableStyleId>{5C22544A-7EE6-4342-B048-85BDC9FD1C3A}</a:tableStyleId>
              </a:tblPr>
              <a:tblGrid>
                <a:gridCol w="6342063">
                  <a:extLst>
                    <a:ext uri="{9D8B030D-6E8A-4147-A177-3AD203B41FA5}">
                      <a16:colId xmlns:a16="http://schemas.microsoft.com/office/drawing/2014/main" val="2951794146"/>
                    </a:ext>
                  </a:extLst>
                </a:gridCol>
                <a:gridCol w="6342063">
                  <a:extLst>
                    <a:ext uri="{9D8B030D-6E8A-4147-A177-3AD203B41FA5}">
                      <a16:colId xmlns:a16="http://schemas.microsoft.com/office/drawing/2014/main" val="3879330901"/>
                    </a:ext>
                  </a:extLst>
                </a:gridCol>
              </a:tblGrid>
              <a:tr h="684000">
                <a:tc>
                  <a:txBody>
                    <a:bodyPr/>
                    <a:lstStyle/>
                    <a:p>
                      <a:pPr algn="ctr"/>
                      <a:r>
                        <a:rPr lang="nl-NL" dirty="0" err="1"/>
                        <a:t>Vocabulary</a:t>
                      </a:r>
                      <a:r>
                        <a:rPr lang="nl-NL" dirty="0"/>
                        <a:t> item</a:t>
                      </a:r>
                    </a:p>
                  </a:txBody>
                  <a:tcPr/>
                </a:tc>
                <a:tc>
                  <a:txBody>
                    <a:bodyPr/>
                    <a:lstStyle/>
                    <a:p>
                      <a:pPr algn="ctr"/>
                      <a:r>
                        <a:rPr lang="nl-NL" dirty="0"/>
                        <a:t>POS</a:t>
                      </a:r>
                    </a:p>
                  </a:txBody>
                  <a:tcPr/>
                </a:tc>
                <a:extLst>
                  <a:ext uri="{0D108BD9-81ED-4DB2-BD59-A6C34878D82A}">
                    <a16:rowId xmlns:a16="http://schemas.microsoft.com/office/drawing/2014/main" val="3594050658"/>
                  </a:ext>
                </a:extLst>
              </a:tr>
              <a:tr h="684000">
                <a:tc>
                  <a:txBody>
                    <a:bodyPr/>
                    <a:lstStyle/>
                    <a:p>
                      <a:pPr algn="ctr"/>
                      <a:r>
                        <a:rPr lang="nl-NL" dirty="0"/>
                        <a:t>Creative</a:t>
                      </a:r>
                    </a:p>
                  </a:txBody>
                  <a:tcPr/>
                </a:tc>
                <a:tc>
                  <a:txBody>
                    <a:bodyPr/>
                    <a:lstStyle/>
                    <a:p>
                      <a:pPr algn="ctr"/>
                      <a:r>
                        <a:rPr lang="nl-NL" dirty="0"/>
                        <a:t>ADJ</a:t>
                      </a:r>
                    </a:p>
                  </a:txBody>
                  <a:tcPr/>
                </a:tc>
                <a:extLst>
                  <a:ext uri="{0D108BD9-81ED-4DB2-BD59-A6C34878D82A}">
                    <a16:rowId xmlns:a16="http://schemas.microsoft.com/office/drawing/2014/main" val="2782959863"/>
                  </a:ext>
                </a:extLst>
              </a:tr>
              <a:tr h="684000">
                <a:tc>
                  <a:txBody>
                    <a:bodyPr/>
                    <a:lstStyle/>
                    <a:p>
                      <a:pPr algn="ctr"/>
                      <a:r>
                        <a:rPr lang="nl-NL" dirty="0" err="1"/>
                        <a:t>Edit</a:t>
                      </a:r>
                      <a:endParaRPr lang="nl-NL" dirty="0"/>
                    </a:p>
                  </a:txBody>
                  <a:tcPr/>
                </a:tc>
                <a:tc>
                  <a:txBody>
                    <a:bodyPr/>
                    <a:lstStyle/>
                    <a:p>
                      <a:pPr algn="ctr"/>
                      <a:r>
                        <a:rPr lang="nl-NL" dirty="0"/>
                        <a:t>VERB</a:t>
                      </a:r>
                    </a:p>
                  </a:txBody>
                  <a:tcPr/>
                </a:tc>
                <a:extLst>
                  <a:ext uri="{0D108BD9-81ED-4DB2-BD59-A6C34878D82A}">
                    <a16:rowId xmlns:a16="http://schemas.microsoft.com/office/drawing/2014/main" val="2515331270"/>
                  </a:ext>
                </a:extLst>
              </a:tr>
              <a:tr h="684000">
                <a:tc>
                  <a:txBody>
                    <a:bodyPr/>
                    <a:lstStyle/>
                    <a:p>
                      <a:pPr algn="ctr"/>
                      <a:r>
                        <a:rPr lang="nl-NL" dirty="0"/>
                        <a:t>Font</a:t>
                      </a:r>
                    </a:p>
                  </a:txBody>
                  <a:tcPr/>
                </a:tc>
                <a:tc>
                  <a:txBody>
                    <a:bodyPr/>
                    <a:lstStyle/>
                    <a:p>
                      <a:pPr algn="ctr"/>
                      <a:r>
                        <a:rPr lang="nl-NL" dirty="0"/>
                        <a:t>NOUN</a:t>
                      </a:r>
                    </a:p>
                  </a:txBody>
                  <a:tcPr/>
                </a:tc>
                <a:extLst>
                  <a:ext uri="{0D108BD9-81ED-4DB2-BD59-A6C34878D82A}">
                    <a16:rowId xmlns:a16="http://schemas.microsoft.com/office/drawing/2014/main" val="495447698"/>
                  </a:ext>
                </a:extLst>
              </a:tr>
              <a:tr h="684000">
                <a:tc>
                  <a:txBody>
                    <a:bodyPr/>
                    <a:lstStyle/>
                    <a:p>
                      <a:pPr algn="ctr"/>
                      <a:r>
                        <a:rPr lang="nl-NL" dirty="0" err="1"/>
                        <a:t>Infographic</a:t>
                      </a:r>
                      <a:endParaRPr lang="nl-NL" dirty="0"/>
                    </a:p>
                  </a:txBody>
                  <a:tcPr/>
                </a:tc>
                <a:tc>
                  <a:txBody>
                    <a:bodyPr/>
                    <a:lstStyle/>
                    <a:p>
                      <a:pPr algn="ctr"/>
                      <a:r>
                        <a:rPr kumimoji="0" lang="nl-NL" sz="2560" b="0" i="0" u="none" strike="noStrike" kern="1200" cap="none" spc="0" normalizeH="0" baseline="0" noProof="0" dirty="0">
                          <a:ln>
                            <a:noFill/>
                          </a:ln>
                          <a:solidFill>
                            <a:prstClr val="black"/>
                          </a:solidFill>
                          <a:effectLst/>
                          <a:uLnTx/>
                          <a:uFillTx/>
                          <a:latin typeface="Arial"/>
                          <a:ea typeface="+mn-ea"/>
                          <a:cs typeface="+mn-cs"/>
                        </a:rPr>
                        <a:t>NOUN</a:t>
                      </a:r>
                      <a:endParaRPr lang="nl-NL" dirty="0"/>
                    </a:p>
                  </a:txBody>
                  <a:tcPr/>
                </a:tc>
                <a:extLst>
                  <a:ext uri="{0D108BD9-81ED-4DB2-BD59-A6C34878D82A}">
                    <a16:rowId xmlns:a16="http://schemas.microsoft.com/office/drawing/2014/main" val="4266599225"/>
                  </a:ext>
                </a:extLst>
              </a:tr>
              <a:tr h="684000">
                <a:tc>
                  <a:txBody>
                    <a:bodyPr/>
                    <a:lstStyle/>
                    <a:p>
                      <a:pPr algn="ctr"/>
                      <a:r>
                        <a:rPr lang="nl-NL" dirty="0"/>
                        <a:t>Logo</a:t>
                      </a:r>
                    </a:p>
                  </a:txBody>
                  <a:tcPr/>
                </a:tc>
                <a:tc>
                  <a:txBody>
                    <a:bodyPr/>
                    <a:lstStyle/>
                    <a:p>
                      <a:pPr algn="ctr"/>
                      <a:r>
                        <a:rPr kumimoji="0" lang="nl-NL" sz="2560" b="0" i="0" u="none" strike="noStrike" kern="1200" cap="none" spc="0" normalizeH="0" baseline="0" noProof="0" dirty="0">
                          <a:ln>
                            <a:noFill/>
                          </a:ln>
                          <a:solidFill>
                            <a:prstClr val="black"/>
                          </a:solidFill>
                          <a:effectLst/>
                          <a:uLnTx/>
                          <a:uFillTx/>
                          <a:latin typeface="Arial"/>
                          <a:ea typeface="+mn-ea"/>
                          <a:cs typeface="+mn-cs"/>
                        </a:rPr>
                        <a:t>NOUN</a:t>
                      </a:r>
                      <a:endParaRPr lang="nl-NL" dirty="0"/>
                    </a:p>
                  </a:txBody>
                  <a:tcPr/>
                </a:tc>
                <a:extLst>
                  <a:ext uri="{0D108BD9-81ED-4DB2-BD59-A6C34878D82A}">
                    <a16:rowId xmlns:a16="http://schemas.microsoft.com/office/drawing/2014/main" val="1142286686"/>
                  </a:ext>
                </a:extLst>
              </a:tr>
              <a:tr h="684000">
                <a:tc>
                  <a:txBody>
                    <a:bodyPr/>
                    <a:lstStyle/>
                    <a:p>
                      <a:pPr algn="ctr"/>
                      <a:r>
                        <a:rPr lang="nl-NL" dirty="0" err="1"/>
                        <a:t>Typography</a:t>
                      </a:r>
                      <a:endParaRPr lang="nl-NL" dirty="0"/>
                    </a:p>
                  </a:txBody>
                  <a:tcPr/>
                </a:tc>
                <a:tc>
                  <a:txBody>
                    <a:bodyPr/>
                    <a:lstStyle/>
                    <a:p>
                      <a:pPr algn="ctr"/>
                      <a:r>
                        <a:rPr kumimoji="0" lang="nl-NL" sz="2560" b="0" i="0" u="none" strike="noStrike" kern="1200" cap="none" spc="0" normalizeH="0" baseline="0" noProof="0" dirty="0">
                          <a:ln>
                            <a:noFill/>
                          </a:ln>
                          <a:solidFill>
                            <a:prstClr val="black"/>
                          </a:solidFill>
                          <a:effectLst/>
                          <a:uLnTx/>
                          <a:uFillTx/>
                          <a:latin typeface="Arial"/>
                          <a:ea typeface="+mn-ea"/>
                          <a:cs typeface="+mn-cs"/>
                        </a:rPr>
                        <a:t>NOUN</a:t>
                      </a:r>
                      <a:endParaRPr lang="nl-NL" dirty="0"/>
                    </a:p>
                  </a:txBody>
                  <a:tcPr/>
                </a:tc>
                <a:extLst>
                  <a:ext uri="{0D108BD9-81ED-4DB2-BD59-A6C34878D82A}">
                    <a16:rowId xmlns:a16="http://schemas.microsoft.com/office/drawing/2014/main" val="39867788"/>
                  </a:ext>
                </a:extLst>
              </a:tr>
              <a:tr h="684000">
                <a:tc>
                  <a:txBody>
                    <a:bodyPr/>
                    <a:lstStyle/>
                    <a:p>
                      <a:pPr algn="ctr"/>
                      <a:r>
                        <a:rPr lang="nl-NL" dirty="0"/>
                        <a:t>User </a:t>
                      </a:r>
                      <a:r>
                        <a:rPr lang="nl-NL" dirty="0" err="1"/>
                        <a:t>experience</a:t>
                      </a:r>
                      <a:r>
                        <a:rPr lang="nl-NL" dirty="0"/>
                        <a:t> design</a:t>
                      </a:r>
                    </a:p>
                  </a:txBody>
                  <a:tcPr/>
                </a:tc>
                <a:tc>
                  <a:txBody>
                    <a:bodyPr/>
                    <a:lstStyle/>
                    <a:p>
                      <a:pPr algn="ctr"/>
                      <a:r>
                        <a:rPr kumimoji="0" lang="nl-NL" sz="2560" b="0" i="0" u="none" strike="noStrike" kern="1200" cap="none" spc="0" normalizeH="0" baseline="0" noProof="0" dirty="0">
                          <a:ln>
                            <a:noFill/>
                          </a:ln>
                          <a:solidFill>
                            <a:prstClr val="black"/>
                          </a:solidFill>
                          <a:effectLst/>
                          <a:uLnTx/>
                          <a:uFillTx/>
                          <a:latin typeface="Arial"/>
                          <a:ea typeface="+mn-ea"/>
                          <a:cs typeface="+mn-cs"/>
                        </a:rPr>
                        <a:t>NOUN</a:t>
                      </a:r>
                      <a:endParaRPr lang="nl-NL" dirty="0"/>
                    </a:p>
                  </a:txBody>
                  <a:tcPr/>
                </a:tc>
                <a:extLst>
                  <a:ext uri="{0D108BD9-81ED-4DB2-BD59-A6C34878D82A}">
                    <a16:rowId xmlns:a16="http://schemas.microsoft.com/office/drawing/2014/main" val="1440991823"/>
                  </a:ext>
                </a:extLst>
              </a:tr>
            </a:tbl>
          </a:graphicData>
        </a:graphic>
      </p:graphicFrame>
    </p:spTree>
    <p:extLst>
      <p:ext uri="{BB962C8B-B14F-4D97-AF65-F5344CB8AC3E}">
        <p14:creationId xmlns:p14="http://schemas.microsoft.com/office/powerpoint/2010/main" val="2350402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7AE184E0-0BD4-4705-A12B-9B71DDE63301}" type="slidenum">
              <a:rPr lang="en-GB" smtClean="0"/>
              <a:t>40</a:t>
            </a:fld>
            <a:endParaRPr lang="en-GB"/>
          </a:p>
        </p:txBody>
      </p:sp>
      <p:pic>
        <p:nvPicPr>
          <p:cNvPr id="10" name="Afbeelding 9">
            <a:extLst>
              <a:ext uri="{FF2B5EF4-FFF2-40B4-BE49-F238E27FC236}">
                <a16:creationId xmlns:a16="http://schemas.microsoft.com/office/drawing/2014/main" id="{F7386425-C859-3B3A-5850-5D514D018332}"/>
              </a:ext>
            </a:extLst>
          </p:cNvPr>
          <p:cNvPicPr>
            <a:picLocks noChangeAspect="1"/>
          </p:cNvPicPr>
          <p:nvPr/>
        </p:nvPicPr>
        <p:blipFill>
          <a:blip r:embed="rId3"/>
          <a:stretch>
            <a:fillRect/>
          </a:stretch>
        </p:blipFill>
        <p:spPr>
          <a:xfrm>
            <a:off x="125412" y="852488"/>
            <a:ext cx="12515850" cy="8048625"/>
          </a:xfrm>
          <a:prstGeom prst="rect">
            <a:avLst/>
          </a:prstGeom>
        </p:spPr>
      </p:pic>
      <p:pic>
        <p:nvPicPr>
          <p:cNvPr id="12" name="Afbeelding 11" descr="Afbeelding met patroon, steek, pixel&#10;&#10;Automatisch gegenereerde beschrijving">
            <a:extLst>
              <a:ext uri="{FF2B5EF4-FFF2-40B4-BE49-F238E27FC236}">
                <a16:creationId xmlns:a16="http://schemas.microsoft.com/office/drawing/2014/main" id="{3982B1EB-C3FD-CE97-F5E0-75C55DA8A5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14325" y="852488"/>
            <a:ext cx="3936225" cy="3936225"/>
          </a:xfrm>
          <a:prstGeom prst="rect">
            <a:avLst/>
          </a:prstGeom>
        </p:spPr>
      </p:pic>
    </p:spTree>
    <p:extLst>
      <p:ext uri="{BB962C8B-B14F-4D97-AF65-F5344CB8AC3E}">
        <p14:creationId xmlns:p14="http://schemas.microsoft.com/office/powerpoint/2010/main" val="90223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35825" y="1194364"/>
            <a:ext cx="15699575" cy="6978086"/>
          </a:xfrm>
        </p:spPr>
        <p:txBody>
          <a:bodyPr>
            <a:normAutofit/>
          </a:bodyPr>
          <a:lstStyle/>
          <a:p>
            <a:pPr marL="1000800" indent="-914400">
              <a:spcAft>
                <a:spcPts val="1200"/>
              </a:spcAft>
              <a:buFont typeface="+mj-lt"/>
              <a:buAutoNum type="arabicPeriod"/>
            </a:pPr>
            <a:r>
              <a:rPr lang="en-GB" dirty="0">
                <a:solidFill>
                  <a:schemeClr val="bg1">
                    <a:lumMod val="75000"/>
                  </a:schemeClr>
                </a:solidFill>
              </a:rPr>
              <a:t>Build framework to select examples from corpora for L2 Spanish</a:t>
            </a:r>
          </a:p>
          <a:p>
            <a:pPr marL="1000800" indent="-914400">
              <a:spcAft>
                <a:spcPts val="1200"/>
              </a:spcAft>
              <a:buFont typeface="+mj-lt"/>
              <a:buAutoNum type="arabicPeriod"/>
            </a:pPr>
            <a:r>
              <a:rPr lang="en-GB" dirty="0"/>
              <a:t>Define set of target vocabulary items</a:t>
            </a:r>
          </a:p>
          <a:p>
            <a:pPr marL="1000800" indent="-914400">
              <a:spcAft>
                <a:spcPts val="1200"/>
              </a:spcAft>
              <a:buFont typeface="+mj-lt"/>
              <a:buAutoNum type="arabicPeriod"/>
            </a:pPr>
            <a:r>
              <a:rPr lang="en-GB" dirty="0">
                <a:solidFill>
                  <a:schemeClr val="bg1">
                    <a:lumMod val="75000"/>
                  </a:schemeClr>
                </a:solidFill>
              </a:rPr>
              <a:t>Use framework to select pedagogically suitable examples for those items</a:t>
            </a:r>
          </a:p>
          <a:p>
            <a:pPr marL="1000800" indent="-914400">
              <a:spcAft>
                <a:spcPts val="1200"/>
              </a:spcAft>
              <a:buFont typeface="+mj-lt"/>
              <a:buAutoNum type="arabicPeriod"/>
            </a:pPr>
            <a:r>
              <a:rPr lang="en-GB" dirty="0">
                <a:solidFill>
                  <a:schemeClr val="bg1">
                    <a:lumMod val="75000"/>
                  </a:schemeClr>
                </a:solidFill>
              </a:rPr>
              <a:t>Use </a:t>
            </a:r>
            <a:r>
              <a:rPr lang="en-GB" dirty="0" err="1">
                <a:solidFill>
                  <a:schemeClr val="bg1">
                    <a:lumMod val="75000"/>
                  </a:schemeClr>
                </a:solidFill>
              </a:rPr>
              <a:t>GenAI</a:t>
            </a:r>
            <a:r>
              <a:rPr lang="en-GB" dirty="0">
                <a:solidFill>
                  <a:schemeClr val="bg1">
                    <a:lumMod val="75000"/>
                  </a:schemeClr>
                </a:solidFill>
              </a:rPr>
              <a:t> model to create examples for those items</a:t>
            </a:r>
          </a:p>
          <a:p>
            <a:pPr marL="1000800" indent="-914400">
              <a:spcAft>
                <a:spcPts val="1200"/>
              </a:spcAft>
              <a:buFont typeface="+mj-lt"/>
              <a:buAutoNum type="arabicPeriod"/>
            </a:pPr>
            <a:r>
              <a:rPr lang="en-GB" dirty="0">
                <a:solidFill>
                  <a:schemeClr val="bg1">
                    <a:lumMod val="75000"/>
                  </a:schemeClr>
                </a:solidFill>
              </a:rPr>
              <a:t>Compare both types in experiment with L2 learners</a:t>
            </a:r>
          </a:p>
        </p:txBody>
      </p:sp>
      <p:sp>
        <p:nvSpPr>
          <p:cNvPr id="8" name="Slide Number Placeholder 7"/>
          <p:cNvSpPr>
            <a:spLocks noGrp="1"/>
          </p:cNvSpPr>
          <p:nvPr>
            <p:ph type="sldNum" sz="quarter" idx="12"/>
          </p:nvPr>
        </p:nvSpPr>
        <p:spPr/>
        <p:txBody>
          <a:bodyPr/>
          <a:lstStyle/>
          <a:p>
            <a:fld id="{7AE184E0-0BD4-4705-A12B-9B71DDE63301}" type="slidenum">
              <a:rPr lang="en-GB" smtClean="0"/>
              <a:t>41</a:t>
            </a:fld>
            <a:endParaRPr lang="en-GB"/>
          </a:p>
        </p:txBody>
      </p:sp>
    </p:spTree>
    <p:extLst>
      <p:ext uri="{BB962C8B-B14F-4D97-AF65-F5344CB8AC3E}">
        <p14:creationId xmlns:p14="http://schemas.microsoft.com/office/powerpoint/2010/main" val="3681883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Define set of target items</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250 items for beginner learners</a:t>
            </a:r>
          </a:p>
          <a:p>
            <a:pPr>
              <a:spcAft>
                <a:spcPts val="1200"/>
              </a:spcAft>
            </a:pPr>
            <a:r>
              <a:rPr lang="en-GB" dirty="0"/>
              <a:t>250 items for advanced learners</a:t>
            </a:r>
          </a:p>
        </p:txBody>
      </p:sp>
      <p:sp>
        <p:nvSpPr>
          <p:cNvPr id="8" name="Slide Number Placeholder 7"/>
          <p:cNvSpPr>
            <a:spLocks noGrp="1"/>
          </p:cNvSpPr>
          <p:nvPr>
            <p:ph type="sldNum" sz="quarter" idx="12"/>
          </p:nvPr>
        </p:nvSpPr>
        <p:spPr/>
        <p:txBody>
          <a:bodyPr/>
          <a:lstStyle/>
          <a:p>
            <a:fld id="{7AE184E0-0BD4-4705-A12B-9B71DDE63301}" type="slidenum">
              <a:rPr lang="en-GB" smtClean="0"/>
              <a:t>42</a:t>
            </a:fld>
            <a:endParaRPr lang="en-GB"/>
          </a:p>
        </p:txBody>
      </p:sp>
    </p:spTree>
    <p:extLst>
      <p:ext uri="{BB962C8B-B14F-4D97-AF65-F5344CB8AC3E}">
        <p14:creationId xmlns:p14="http://schemas.microsoft.com/office/powerpoint/2010/main" val="1255683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Define set of target items</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b="1" dirty="0"/>
              <a:t>250 items for beginner learners</a:t>
            </a:r>
          </a:p>
          <a:p>
            <a:pPr lvl="1">
              <a:spcAft>
                <a:spcPts val="1200"/>
              </a:spcAft>
            </a:pPr>
            <a:r>
              <a:rPr lang="en-GB" b="1" dirty="0"/>
              <a:t>1,001 – 2,000 range in Davies and Hayward Davies (2018) frequency list</a:t>
            </a:r>
          </a:p>
          <a:p>
            <a:pPr lvl="1">
              <a:spcAft>
                <a:spcPts val="1200"/>
              </a:spcAft>
            </a:pPr>
            <a:r>
              <a:rPr lang="en-GB" b="1" dirty="0"/>
              <a:t>150 NOUN, 50 VERB, 50 ADJ</a:t>
            </a:r>
          </a:p>
          <a:p>
            <a:pPr>
              <a:spcAft>
                <a:spcPts val="1200"/>
              </a:spcAft>
            </a:pPr>
            <a:r>
              <a:rPr lang="en-GB" dirty="0"/>
              <a:t>250 items for advanced learners</a:t>
            </a:r>
          </a:p>
        </p:txBody>
      </p:sp>
      <p:sp>
        <p:nvSpPr>
          <p:cNvPr id="8" name="Slide Number Placeholder 7"/>
          <p:cNvSpPr>
            <a:spLocks noGrp="1"/>
          </p:cNvSpPr>
          <p:nvPr>
            <p:ph type="sldNum" sz="quarter" idx="12"/>
          </p:nvPr>
        </p:nvSpPr>
        <p:spPr/>
        <p:txBody>
          <a:bodyPr/>
          <a:lstStyle/>
          <a:p>
            <a:fld id="{7AE184E0-0BD4-4705-A12B-9B71DDE63301}" type="slidenum">
              <a:rPr lang="en-GB" smtClean="0"/>
              <a:t>43</a:t>
            </a:fld>
            <a:endParaRPr lang="en-GB"/>
          </a:p>
        </p:txBody>
      </p:sp>
    </p:spTree>
    <p:extLst>
      <p:ext uri="{BB962C8B-B14F-4D97-AF65-F5344CB8AC3E}">
        <p14:creationId xmlns:p14="http://schemas.microsoft.com/office/powerpoint/2010/main" val="33500556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Define set of target items</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250 items for beginner learners</a:t>
            </a:r>
          </a:p>
          <a:p>
            <a:pPr>
              <a:spcAft>
                <a:spcPts val="1200"/>
              </a:spcAft>
            </a:pPr>
            <a:r>
              <a:rPr lang="en-GB" b="1" dirty="0"/>
              <a:t>250 items for advanced learners</a:t>
            </a:r>
          </a:p>
          <a:p>
            <a:pPr lvl="1">
              <a:spcAft>
                <a:spcPts val="1200"/>
              </a:spcAft>
            </a:pPr>
            <a:r>
              <a:rPr lang="en-GB" b="1" dirty="0"/>
              <a:t>25M domain-specific corpus containing newspaper articles on legal topics ranked based on </a:t>
            </a:r>
            <a:r>
              <a:rPr lang="en-GB" b="1" dirty="0" err="1"/>
              <a:t>keyness</a:t>
            </a:r>
            <a:r>
              <a:rPr lang="en-GB" b="1" dirty="0"/>
              <a:t> (Odds Ratio effect size metric)</a:t>
            </a:r>
          </a:p>
          <a:p>
            <a:pPr lvl="1">
              <a:spcAft>
                <a:spcPts val="1200"/>
              </a:spcAft>
            </a:pPr>
            <a:r>
              <a:rPr lang="en-GB" b="1" dirty="0"/>
              <a:t>150 NOUN, 50 VERB, 50 ADJ</a:t>
            </a:r>
          </a:p>
        </p:txBody>
      </p:sp>
      <p:sp>
        <p:nvSpPr>
          <p:cNvPr id="8" name="Slide Number Placeholder 7"/>
          <p:cNvSpPr>
            <a:spLocks noGrp="1"/>
          </p:cNvSpPr>
          <p:nvPr>
            <p:ph type="sldNum" sz="quarter" idx="12"/>
          </p:nvPr>
        </p:nvSpPr>
        <p:spPr/>
        <p:txBody>
          <a:bodyPr/>
          <a:lstStyle/>
          <a:p>
            <a:fld id="{7AE184E0-0BD4-4705-A12B-9B71DDE63301}" type="slidenum">
              <a:rPr lang="en-GB" smtClean="0"/>
              <a:t>44</a:t>
            </a:fld>
            <a:endParaRPr lang="en-GB"/>
          </a:p>
        </p:txBody>
      </p:sp>
    </p:spTree>
    <p:extLst>
      <p:ext uri="{BB962C8B-B14F-4D97-AF65-F5344CB8AC3E}">
        <p14:creationId xmlns:p14="http://schemas.microsoft.com/office/powerpoint/2010/main" val="3160853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Define set of target items</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250 items for beginner learners</a:t>
            </a:r>
          </a:p>
          <a:p>
            <a:pPr>
              <a:spcAft>
                <a:spcPts val="1200"/>
              </a:spcAft>
            </a:pPr>
            <a:r>
              <a:rPr lang="en-GB" dirty="0"/>
              <a:t>250 items for advanced learners</a:t>
            </a:r>
          </a:p>
        </p:txBody>
      </p:sp>
      <p:sp>
        <p:nvSpPr>
          <p:cNvPr id="8" name="Slide Number Placeholder 7"/>
          <p:cNvSpPr>
            <a:spLocks noGrp="1"/>
          </p:cNvSpPr>
          <p:nvPr>
            <p:ph type="sldNum" sz="quarter" idx="12"/>
          </p:nvPr>
        </p:nvSpPr>
        <p:spPr/>
        <p:txBody>
          <a:bodyPr/>
          <a:lstStyle/>
          <a:p>
            <a:fld id="{7AE184E0-0BD4-4705-A12B-9B71DDE63301}" type="slidenum">
              <a:rPr lang="en-GB" smtClean="0"/>
              <a:t>45</a:t>
            </a:fld>
            <a:endParaRPr lang="en-GB"/>
          </a:p>
        </p:txBody>
      </p:sp>
    </p:spTree>
    <p:extLst>
      <p:ext uri="{BB962C8B-B14F-4D97-AF65-F5344CB8AC3E}">
        <p14:creationId xmlns:p14="http://schemas.microsoft.com/office/powerpoint/2010/main" val="2658771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Define set of target items</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250 items for beginner learners</a:t>
            </a:r>
          </a:p>
          <a:p>
            <a:pPr>
              <a:spcAft>
                <a:spcPts val="1200"/>
              </a:spcAft>
            </a:pPr>
            <a:r>
              <a:rPr lang="en-GB" dirty="0"/>
              <a:t>250 items for advanced learners</a:t>
            </a:r>
          </a:p>
        </p:txBody>
      </p:sp>
      <p:sp>
        <p:nvSpPr>
          <p:cNvPr id="8" name="Slide Number Placeholder 7"/>
          <p:cNvSpPr>
            <a:spLocks noGrp="1"/>
          </p:cNvSpPr>
          <p:nvPr>
            <p:ph type="sldNum" sz="quarter" idx="12"/>
          </p:nvPr>
        </p:nvSpPr>
        <p:spPr/>
        <p:txBody>
          <a:bodyPr/>
          <a:lstStyle/>
          <a:p>
            <a:fld id="{7AE184E0-0BD4-4705-A12B-9B71DDE63301}" type="slidenum">
              <a:rPr lang="en-GB" smtClean="0"/>
              <a:t>46</a:t>
            </a:fld>
            <a:endParaRPr lang="en-GB"/>
          </a:p>
        </p:txBody>
      </p:sp>
      <p:pic>
        <p:nvPicPr>
          <p:cNvPr id="4" name="Afbeelding 3">
            <a:extLst>
              <a:ext uri="{FF2B5EF4-FFF2-40B4-BE49-F238E27FC236}">
                <a16:creationId xmlns:a16="http://schemas.microsoft.com/office/drawing/2014/main" id="{7E455C06-C4E3-B563-BC09-3F5B8A022B13}"/>
              </a:ext>
            </a:extLst>
          </p:cNvPr>
          <p:cNvPicPr>
            <a:picLocks noChangeAspect="1"/>
          </p:cNvPicPr>
          <p:nvPr/>
        </p:nvPicPr>
        <p:blipFill>
          <a:blip r:embed="rId3"/>
          <a:stretch>
            <a:fillRect/>
          </a:stretch>
        </p:blipFill>
        <p:spPr>
          <a:xfrm rot="21060445">
            <a:off x="1108007" y="1450279"/>
            <a:ext cx="14243315" cy="5482661"/>
          </a:xfrm>
          <a:prstGeom prst="rect">
            <a:avLst/>
          </a:prstGeom>
        </p:spPr>
      </p:pic>
    </p:spTree>
    <p:extLst>
      <p:ext uri="{BB962C8B-B14F-4D97-AF65-F5344CB8AC3E}">
        <p14:creationId xmlns:p14="http://schemas.microsoft.com/office/powerpoint/2010/main" val="12599348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Define set of target items</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250 items for beginner learners</a:t>
            </a:r>
          </a:p>
          <a:p>
            <a:pPr>
              <a:spcAft>
                <a:spcPts val="1200"/>
              </a:spcAft>
            </a:pPr>
            <a:r>
              <a:rPr lang="en-GB" dirty="0"/>
              <a:t>250 items for advanced learners</a:t>
            </a:r>
          </a:p>
        </p:txBody>
      </p:sp>
      <p:sp>
        <p:nvSpPr>
          <p:cNvPr id="8" name="Slide Number Placeholder 7"/>
          <p:cNvSpPr>
            <a:spLocks noGrp="1"/>
          </p:cNvSpPr>
          <p:nvPr>
            <p:ph type="sldNum" sz="quarter" idx="12"/>
          </p:nvPr>
        </p:nvSpPr>
        <p:spPr/>
        <p:txBody>
          <a:bodyPr/>
          <a:lstStyle/>
          <a:p>
            <a:fld id="{7AE184E0-0BD4-4705-A12B-9B71DDE63301}" type="slidenum">
              <a:rPr lang="en-GB" smtClean="0"/>
              <a:t>47</a:t>
            </a:fld>
            <a:endParaRPr lang="en-GB"/>
          </a:p>
        </p:txBody>
      </p:sp>
      <p:pic>
        <p:nvPicPr>
          <p:cNvPr id="4" name="Afbeelding 3">
            <a:extLst>
              <a:ext uri="{FF2B5EF4-FFF2-40B4-BE49-F238E27FC236}">
                <a16:creationId xmlns:a16="http://schemas.microsoft.com/office/drawing/2014/main" id="{7E455C06-C4E3-B563-BC09-3F5B8A022B13}"/>
              </a:ext>
            </a:extLst>
          </p:cNvPr>
          <p:cNvPicPr>
            <a:picLocks noChangeAspect="1"/>
          </p:cNvPicPr>
          <p:nvPr/>
        </p:nvPicPr>
        <p:blipFill>
          <a:blip r:embed="rId3"/>
          <a:stretch>
            <a:fillRect/>
          </a:stretch>
        </p:blipFill>
        <p:spPr>
          <a:xfrm rot="21060445">
            <a:off x="1108007" y="1450279"/>
            <a:ext cx="14243315" cy="5482661"/>
          </a:xfrm>
          <a:prstGeom prst="rect">
            <a:avLst/>
          </a:prstGeom>
        </p:spPr>
      </p:pic>
      <p:pic>
        <p:nvPicPr>
          <p:cNvPr id="2" name="Afbeelding 1">
            <a:extLst>
              <a:ext uri="{FF2B5EF4-FFF2-40B4-BE49-F238E27FC236}">
                <a16:creationId xmlns:a16="http://schemas.microsoft.com/office/drawing/2014/main" id="{9CFCEBF4-F9E0-C719-614D-E5286E4A96CA}"/>
              </a:ext>
            </a:extLst>
          </p:cNvPr>
          <p:cNvPicPr>
            <a:picLocks noChangeAspect="1"/>
          </p:cNvPicPr>
          <p:nvPr/>
        </p:nvPicPr>
        <p:blipFill>
          <a:blip r:embed="rId4"/>
          <a:stretch>
            <a:fillRect/>
          </a:stretch>
        </p:blipFill>
        <p:spPr>
          <a:xfrm rot="1220481">
            <a:off x="607655" y="3098990"/>
            <a:ext cx="15056077" cy="2279833"/>
          </a:xfrm>
          <a:prstGeom prst="rect">
            <a:avLst/>
          </a:prstGeom>
        </p:spPr>
      </p:pic>
    </p:spTree>
    <p:extLst>
      <p:ext uri="{BB962C8B-B14F-4D97-AF65-F5344CB8AC3E}">
        <p14:creationId xmlns:p14="http://schemas.microsoft.com/office/powerpoint/2010/main" val="103582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35825" y="1194364"/>
            <a:ext cx="15699575" cy="6978086"/>
          </a:xfrm>
        </p:spPr>
        <p:txBody>
          <a:bodyPr>
            <a:normAutofit/>
          </a:bodyPr>
          <a:lstStyle/>
          <a:p>
            <a:pPr marL="1000800" indent="-914400">
              <a:spcAft>
                <a:spcPts val="1200"/>
              </a:spcAft>
              <a:buFont typeface="+mj-lt"/>
              <a:buAutoNum type="arabicPeriod"/>
            </a:pPr>
            <a:r>
              <a:rPr lang="en-GB" dirty="0">
                <a:solidFill>
                  <a:schemeClr val="bg1">
                    <a:lumMod val="75000"/>
                  </a:schemeClr>
                </a:solidFill>
              </a:rPr>
              <a:t>Build framework to select examples from corpora for L2 Spanish</a:t>
            </a:r>
          </a:p>
          <a:p>
            <a:pPr marL="1000800" indent="-914400">
              <a:spcAft>
                <a:spcPts val="1200"/>
              </a:spcAft>
              <a:buFont typeface="+mj-lt"/>
              <a:buAutoNum type="arabicPeriod"/>
            </a:pPr>
            <a:r>
              <a:rPr lang="en-GB" dirty="0">
                <a:solidFill>
                  <a:schemeClr val="bg1">
                    <a:lumMod val="75000"/>
                  </a:schemeClr>
                </a:solidFill>
              </a:rPr>
              <a:t>Define set of target vocabulary items</a:t>
            </a:r>
          </a:p>
          <a:p>
            <a:pPr marL="1000800" indent="-914400">
              <a:spcAft>
                <a:spcPts val="1200"/>
              </a:spcAft>
              <a:buFont typeface="+mj-lt"/>
              <a:buAutoNum type="arabicPeriod"/>
            </a:pPr>
            <a:r>
              <a:rPr lang="en-GB" dirty="0"/>
              <a:t>Use framework to select pedagogically suitable examples for those items</a:t>
            </a:r>
          </a:p>
          <a:p>
            <a:pPr marL="1000800" indent="-914400">
              <a:spcAft>
                <a:spcPts val="1200"/>
              </a:spcAft>
              <a:buFont typeface="+mj-lt"/>
              <a:buAutoNum type="arabicPeriod"/>
            </a:pPr>
            <a:r>
              <a:rPr lang="en-GB" dirty="0">
                <a:solidFill>
                  <a:schemeClr val="bg1">
                    <a:lumMod val="75000"/>
                  </a:schemeClr>
                </a:solidFill>
              </a:rPr>
              <a:t>Use </a:t>
            </a:r>
            <a:r>
              <a:rPr lang="en-GB" dirty="0" err="1">
                <a:solidFill>
                  <a:schemeClr val="bg1">
                    <a:lumMod val="75000"/>
                  </a:schemeClr>
                </a:solidFill>
              </a:rPr>
              <a:t>GenAI</a:t>
            </a:r>
            <a:r>
              <a:rPr lang="en-GB" dirty="0">
                <a:solidFill>
                  <a:schemeClr val="bg1">
                    <a:lumMod val="75000"/>
                  </a:schemeClr>
                </a:solidFill>
              </a:rPr>
              <a:t> model to create examples for those items</a:t>
            </a:r>
          </a:p>
          <a:p>
            <a:pPr marL="1000800" indent="-914400">
              <a:spcAft>
                <a:spcPts val="1200"/>
              </a:spcAft>
              <a:buFont typeface="+mj-lt"/>
              <a:buAutoNum type="arabicPeriod"/>
            </a:pPr>
            <a:r>
              <a:rPr lang="en-GB" dirty="0">
                <a:solidFill>
                  <a:schemeClr val="bg1">
                    <a:lumMod val="75000"/>
                  </a:schemeClr>
                </a:solidFill>
              </a:rPr>
              <a:t>Compare both types in experiment with L2 learners</a:t>
            </a:r>
          </a:p>
        </p:txBody>
      </p:sp>
      <p:sp>
        <p:nvSpPr>
          <p:cNvPr id="8" name="Slide Number Placeholder 7"/>
          <p:cNvSpPr>
            <a:spLocks noGrp="1"/>
          </p:cNvSpPr>
          <p:nvPr>
            <p:ph type="sldNum" sz="quarter" idx="12"/>
          </p:nvPr>
        </p:nvSpPr>
        <p:spPr/>
        <p:txBody>
          <a:bodyPr/>
          <a:lstStyle/>
          <a:p>
            <a:fld id="{7AE184E0-0BD4-4705-A12B-9B71DDE63301}" type="slidenum">
              <a:rPr lang="en-GB" smtClean="0"/>
              <a:t>48</a:t>
            </a:fld>
            <a:endParaRPr lang="en-GB"/>
          </a:p>
        </p:txBody>
      </p:sp>
    </p:spTree>
    <p:extLst>
      <p:ext uri="{BB962C8B-B14F-4D97-AF65-F5344CB8AC3E}">
        <p14:creationId xmlns:p14="http://schemas.microsoft.com/office/powerpoint/2010/main" val="3275136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Select corpus sentences</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Beginner group: 7.5M corpus containing accessible reportages about tourist destinations</a:t>
            </a:r>
          </a:p>
          <a:p>
            <a:pPr>
              <a:spcAft>
                <a:spcPts val="1200"/>
              </a:spcAft>
            </a:pPr>
            <a:r>
              <a:rPr lang="en-GB" dirty="0"/>
              <a:t>Advanced group: 25M domain-specific corpus containing newspaper articles on legal topics</a:t>
            </a:r>
          </a:p>
          <a:p>
            <a:pPr>
              <a:spcAft>
                <a:spcPts val="1200"/>
              </a:spcAft>
            </a:pPr>
            <a:r>
              <a:rPr lang="en-GB" dirty="0"/>
              <a:t>Select top-ranked sentence according to framework</a:t>
            </a:r>
          </a:p>
        </p:txBody>
      </p:sp>
      <p:sp>
        <p:nvSpPr>
          <p:cNvPr id="8" name="Slide Number Placeholder 7"/>
          <p:cNvSpPr>
            <a:spLocks noGrp="1"/>
          </p:cNvSpPr>
          <p:nvPr>
            <p:ph type="sldNum" sz="quarter" idx="12"/>
          </p:nvPr>
        </p:nvSpPr>
        <p:spPr/>
        <p:txBody>
          <a:bodyPr/>
          <a:lstStyle/>
          <a:p>
            <a:fld id="{7AE184E0-0BD4-4705-A12B-9B71DDE63301}" type="slidenum">
              <a:rPr lang="en-GB" smtClean="0"/>
              <a:t>49</a:t>
            </a:fld>
            <a:endParaRPr lang="en-GB"/>
          </a:p>
        </p:txBody>
      </p:sp>
    </p:spTree>
    <p:extLst>
      <p:ext uri="{BB962C8B-B14F-4D97-AF65-F5344CB8AC3E}">
        <p14:creationId xmlns:p14="http://schemas.microsoft.com/office/powerpoint/2010/main" val="339859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Goal: language learning materials</a:t>
            </a:r>
          </a:p>
        </p:txBody>
      </p:sp>
      <p:graphicFrame>
        <p:nvGraphicFramePr>
          <p:cNvPr id="4" name="Tijdelijke aanduiding voor inhoud 3">
            <a:extLst>
              <a:ext uri="{FF2B5EF4-FFF2-40B4-BE49-F238E27FC236}">
                <a16:creationId xmlns:a16="http://schemas.microsoft.com/office/drawing/2014/main" id="{1AF246F9-EE1C-F7B4-DF66-78427615A648}"/>
              </a:ext>
            </a:extLst>
          </p:cNvPr>
          <p:cNvGraphicFramePr>
            <a:graphicFrameLocks noGrp="1"/>
          </p:cNvGraphicFramePr>
          <p:nvPr>
            <p:ph idx="1"/>
            <p:extLst>
              <p:ext uri="{D42A27DB-BD31-4B8C-83A1-F6EECF244321}">
                <p14:modId xmlns:p14="http://schemas.microsoft.com/office/powerpoint/2010/main" val="1573457955"/>
              </p:ext>
            </p:extLst>
          </p:nvPr>
        </p:nvGraphicFramePr>
        <p:xfrm>
          <a:off x="830118" y="1441450"/>
          <a:ext cx="15838632" cy="5790912"/>
        </p:xfrm>
        <a:graphic>
          <a:graphicData uri="http://schemas.openxmlformats.org/drawingml/2006/table">
            <a:tbl>
              <a:tblPr firstRow="1" bandRow="1">
                <a:tableStyleId>{5C22544A-7EE6-4342-B048-85BDC9FD1C3A}</a:tableStyleId>
              </a:tblPr>
              <a:tblGrid>
                <a:gridCol w="3959659">
                  <a:extLst>
                    <a:ext uri="{9D8B030D-6E8A-4147-A177-3AD203B41FA5}">
                      <a16:colId xmlns:a16="http://schemas.microsoft.com/office/drawing/2014/main" val="2930716225"/>
                    </a:ext>
                  </a:extLst>
                </a:gridCol>
                <a:gridCol w="3959659">
                  <a:extLst>
                    <a:ext uri="{9D8B030D-6E8A-4147-A177-3AD203B41FA5}">
                      <a16:colId xmlns:a16="http://schemas.microsoft.com/office/drawing/2014/main" val="2489871468"/>
                    </a:ext>
                  </a:extLst>
                </a:gridCol>
                <a:gridCol w="7919314">
                  <a:extLst>
                    <a:ext uri="{9D8B030D-6E8A-4147-A177-3AD203B41FA5}">
                      <a16:colId xmlns:a16="http://schemas.microsoft.com/office/drawing/2014/main" val="2517243270"/>
                    </a:ext>
                  </a:extLst>
                </a:gridCol>
              </a:tblGrid>
              <a:tr h="576000">
                <a:tc>
                  <a:txBody>
                    <a:bodyPr/>
                    <a:lstStyle/>
                    <a:p>
                      <a:pPr algn="ctr"/>
                      <a:r>
                        <a:rPr lang="nl-NL" dirty="0" err="1"/>
                        <a:t>Vocabulary</a:t>
                      </a:r>
                      <a:r>
                        <a:rPr lang="nl-NL" dirty="0"/>
                        <a:t> item</a:t>
                      </a:r>
                    </a:p>
                  </a:txBody>
                  <a:tcPr anchor="ctr"/>
                </a:tc>
                <a:tc>
                  <a:txBody>
                    <a:bodyPr/>
                    <a:lstStyle/>
                    <a:p>
                      <a:pPr algn="ctr"/>
                      <a:r>
                        <a:rPr lang="nl-NL" dirty="0"/>
                        <a:t>POS</a:t>
                      </a:r>
                    </a:p>
                  </a:txBody>
                  <a:tcPr anchor="ctr"/>
                </a:tc>
                <a:tc>
                  <a:txBody>
                    <a:bodyPr/>
                    <a:lstStyle/>
                    <a:p>
                      <a:pPr algn="ctr"/>
                      <a:r>
                        <a:rPr lang="nl-NL" dirty="0" err="1"/>
                        <a:t>Example</a:t>
                      </a:r>
                      <a:r>
                        <a:rPr lang="nl-NL" dirty="0"/>
                        <a:t> </a:t>
                      </a:r>
                      <a:r>
                        <a:rPr lang="nl-NL" dirty="0" err="1"/>
                        <a:t>sentence</a:t>
                      </a:r>
                      <a:endParaRPr lang="nl-NL" dirty="0"/>
                    </a:p>
                  </a:txBody>
                  <a:tcPr anchor="ctr"/>
                </a:tc>
                <a:extLst>
                  <a:ext uri="{0D108BD9-81ED-4DB2-BD59-A6C34878D82A}">
                    <a16:rowId xmlns:a16="http://schemas.microsoft.com/office/drawing/2014/main" val="2427553685"/>
                  </a:ext>
                </a:extLst>
              </a:tr>
              <a:tr h="576000">
                <a:tc>
                  <a:txBody>
                    <a:bodyPr/>
                    <a:lstStyle/>
                    <a:p>
                      <a:pPr algn="ctr"/>
                      <a:r>
                        <a:rPr lang="nl-NL" dirty="0"/>
                        <a:t>Creative</a:t>
                      </a:r>
                    </a:p>
                  </a:txBody>
                  <a:tcPr anchor="ctr"/>
                </a:tc>
                <a:tc>
                  <a:txBody>
                    <a:bodyPr/>
                    <a:lstStyle/>
                    <a:p>
                      <a:pPr algn="ctr"/>
                      <a:r>
                        <a:rPr lang="nl-NL" dirty="0"/>
                        <a:t>ADJ</a:t>
                      </a:r>
                    </a:p>
                  </a:txBody>
                  <a:tcPr anchor="ctr"/>
                </a:tc>
                <a:tc>
                  <a:txBody>
                    <a:bodyPr/>
                    <a:lstStyle/>
                    <a:p>
                      <a:pPr algn="ctr"/>
                      <a:r>
                        <a:rPr lang="en-US" dirty="0">
                          <a:effectLst/>
                        </a:rPr>
                        <a:t>An interesting view can stimulate </a:t>
                      </a:r>
                      <a:r>
                        <a:rPr lang="en-US" sz="2560" b="1" i="0" kern="1200" dirty="0">
                          <a:solidFill>
                            <a:schemeClr val="dk1"/>
                          </a:solidFill>
                          <a:effectLst/>
                          <a:latin typeface="+mn-lt"/>
                          <a:ea typeface="+mn-ea"/>
                          <a:cs typeface="+mn-cs"/>
                        </a:rPr>
                        <a:t>creative </a:t>
                      </a:r>
                      <a:r>
                        <a:rPr lang="en-US" dirty="0">
                          <a:effectLst/>
                        </a:rPr>
                        <a:t>thinking.</a:t>
                      </a:r>
                      <a:endParaRPr lang="nl-NL" dirty="0"/>
                    </a:p>
                  </a:txBody>
                  <a:tcPr anchor="ctr"/>
                </a:tc>
                <a:extLst>
                  <a:ext uri="{0D108BD9-81ED-4DB2-BD59-A6C34878D82A}">
                    <a16:rowId xmlns:a16="http://schemas.microsoft.com/office/drawing/2014/main" val="3936068229"/>
                  </a:ext>
                </a:extLst>
              </a:tr>
              <a:tr h="576000">
                <a:tc>
                  <a:txBody>
                    <a:bodyPr/>
                    <a:lstStyle/>
                    <a:p>
                      <a:pPr algn="ctr"/>
                      <a:r>
                        <a:rPr lang="nl-NL" dirty="0" err="1"/>
                        <a:t>Edit</a:t>
                      </a:r>
                      <a:endParaRPr lang="nl-NL" dirty="0"/>
                    </a:p>
                  </a:txBody>
                  <a:tcPr anchor="ctr"/>
                </a:tc>
                <a:tc>
                  <a:txBody>
                    <a:bodyPr/>
                    <a:lstStyle/>
                    <a:p>
                      <a:pPr algn="ctr"/>
                      <a:r>
                        <a:rPr lang="nl-NL" dirty="0"/>
                        <a:t>VERB</a:t>
                      </a:r>
                    </a:p>
                  </a:txBody>
                  <a:tcPr anchor="ctr"/>
                </a:tc>
                <a:tc>
                  <a:txBody>
                    <a:bodyPr/>
                    <a:lstStyle/>
                    <a:p>
                      <a:pPr algn="ctr"/>
                      <a:r>
                        <a:rPr lang="en-US" dirty="0">
                          <a:effectLst/>
                        </a:rPr>
                        <a:t>The recorded interview was </a:t>
                      </a:r>
                      <a:r>
                        <a:rPr lang="en-US" sz="2560" b="1" i="0" kern="1200" dirty="0">
                          <a:solidFill>
                            <a:schemeClr val="dk1"/>
                          </a:solidFill>
                          <a:effectLst/>
                          <a:latin typeface="+mn-lt"/>
                          <a:ea typeface="+mn-ea"/>
                          <a:cs typeface="+mn-cs"/>
                        </a:rPr>
                        <a:t>edited </a:t>
                      </a:r>
                      <a:r>
                        <a:rPr lang="en-US" dirty="0">
                          <a:effectLst/>
                        </a:rPr>
                        <a:t>for broadcast.</a:t>
                      </a:r>
                      <a:endParaRPr lang="nl-NL" dirty="0"/>
                    </a:p>
                  </a:txBody>
                  <a:tcPr anchor="ctr"/>
                </a:tc>
                <a:extLst>
                  <a:ext uri="{0D108BD9-81ED-4DB2-BD59-A6C34878D82A}">
                    <a16:rowId xmlns:a16="http://schemas.microsoft.com/office/drawing/2014/main" val="584387109"/>
                  </a:ext>
                </a:extLst>
              </a:tr>
              <a:tr h="576000">
                <a:tc>
                  <a:txBody>
                    <a:bodyPr/>
                    <a:lstStyle/>
                    <a:p>
                      <a:pPr algn="ctr"/>
                      <a:r>
                        <a:rPr lang="nl-NL" dirty="0"/>
                        <a:t>Font</a:t>
                      </a:r>
                    </a:p>
                  </a:txBody>
                  <a:tcPr anchor="ctr"/>
                </a:tc>
                <a:tc>
                  <a:txBody>
                    <a:bodyPr/>
                    <a:lstStyle/>
                    <a:p>
                      <a:pPr algn="ctr"/>
                      <a:r>
                        <a:rPr lang="nl-NL" dirty="0"/>
                        <a:t>NOUN</a:t>
                      </a:r>
                    </a:p>
                  </a:txBody>
                  <a:tcPr anchor="ctr"/>
                </a:tc>
                <a:tc>
                  <a:txBody>
                    <a:bodyPr/>
                    <a:lstStyle/>
                    <a:p>
                      <a:pPr algn="ctr"/>
                      <a:r>
                        <a:rPr lang="en-US" dirty="0">
                          <a:effectLst/>
                        </a:rPr>
                        <a:t>The </a:t>
                      </a:r>
                      <a:r>
                        <a:rPr lang="en-US" sz="2560" b="1" i="0" kern="1200" dirty="0">
                          <a:solidFill>
                            <a:schemeClr val="dk1"/>
                          </a:solidFill>
                          <a:effectLst/>
                          <a:latin typeface="+mn-lt"/>
                          <a:ea typeface="+mn-ea"/>
                          <a:cs typeface="+mn-cs"/>
                        </a:rPr>
                        <a:t>font </a:t>
                      </a:r>
                      <a:r>
                        <a:rPr lang="en-US" dirty="0">
                          <a:effectLst/>
                        </a:rPr>
                        <a:t>size should be 12 pt.</a:t>
                      </a:r>
                      <a:endParaRPr lang="nl-NL" dirty="0"/>
                    </a:p>
                  </a:txBody>
                  <a:tcPr anchor="ctr"/>
                </a:tc>
                <a:extLst>
                  <a:ext uri="{0D108BD9-81ED-4DB2-BD59-A6C34878D82A}">
                    <a16:rowId xmlns:a16="http://schemas.microsoft.com/office/drawing/2014/main" val="858998695"/>
                  </a:ext>
                </a:extLst>
              </a:tr>
              <a:tr h="576000">
                <a:tc>
                  <a:txBody>
                    <a:bodyPr/>
                    <a:lstStyle/>
                    <a:p>
                      <a:pPr algn="ctr"/>
                      <a:r>
                        <a:rPr lang="nl-NL" dirty="0" err="1"/>
                        <a:t>Infographic</a:t>
                      </a:r>
                      <a:endParaRPr lang="nl-NL" dirty="0"/>
                    </a:p>
                  </a:txBody>
                  <a:tcPr anchor="ctr"/>
                </a:tc>
                <a:tc>
                  <a:txBody>
                    <a:bodyPr/>
                    <a:lstStyle/>
                    <a:p>
                      <a:pPr algn="ctr"/>
                      <a:r>
                        <a:rPr kumimoji="0" lang="nl-NL" sz="2560" b="0" i="0" u="none" strike="noStrike" kern="1200" cap="none" spc="0" normalizeH="0" baseline="0" noProof="0" dirty="0">
                          <a:ln>
                            <a:noFill/>
                          </a:ln>
                          <a:solidFill>
                            <a:prstClr val="black"/>
                          </a:solidFill>
                          <a:effectLst/>
                          <a:uLnTx/>
                          <a:uFillTx/>
                          <a:latin typeface="Arial"/>
                          <a:ea typeface="+mn-ea"/>
                          <a:cs typeface="+mn-cs"/>
                        </a:rPr>
                        <a:t>NOUN</a:t>
                      </a:r>
                      <a:endParaRPr lang="nl-NL" dirty="0"/>
                    </a:p>
                  </a:txBody>
                  <a:tcPr anchor="ctr"/>
                </a:tc>
                <a:tc>
                  <a:txBody>
                    <a:bodyPr/>
                    <a:lstStyle/>
                    <a:p>
                      <a:pPr algn="ctr"/>
                      <a:r>
                        <a:rPr lang="en-US" dirty="0">
                          <a:effectLst/>
                        </a:rPr>
                        <a:t>Below is an </a:t>
                      </a:r>
                      <a:r>
                        <a:rPr lang="en-US" sz="2560" b="1" i="0" kern="1200" dirty="0">
                          <a:solidFill>
                            <a:schemeClr val="dk1"/>
                          </a:solidFill>
                          <a:effectLst/>
                          <a:latin typeface="+mn-lt"/>
                          <a:ea typeface="+mn-ea"/>
                          <a:cs typeface="+mn-cs"/>
                        </a:rPr>
                        <a:t>infographic </a:t>
                      </a:r>
                      <a:r>
                        <a:rPr lang="en-US" dirty="0">
                          <a:effectLst/>
                        </a:rPr>
                        <a:t>that highlights clinic activities.</a:t>
                      </a:r>
                      <a:endParaRPr lang="nl-NL" dirty="0"/>
                    </a:p>
                  </a:txBody>
                  <a:tcPr anchor="ctr"/>
                </a:tc>
                <a:extLst>
                  <a:ext uri="{0D108BD9-81ED-4DB2-BD59-A6C34878D82A}">
                    <a16:rowId xmlns:a16="http://schemas.microsoft.com/office/drawing/2014/main" val="2289268619"/>
                  </a:ext>
                </a:extLst>
              </a:tr>
              <a:tr h="576000">
                <a:tc>
                  <a:txBody>
                    <a:bodyPr/>
                    <a:lstStyle/>
                    <a:p>
                      <a:pPr algn="ctr"/>
                      <a:r>
                        <a:rPr lang="nl-NL" dirty="0"/>
                        <a:t>Logo</a:t>
                      </a:r>
                    </a:p>
                  </a:txBody>
                  <a:tcPr anchor="ctr"/>
                </a:tc>
                <a:tc>
                  <a:txBody>
                    <a:bodyPr/>
                    <a:lstStyle/>
                    <a:p>
                      <a:pPr algn="ctr"/>
                      <a:r>
                        <a:rPr kumimoji="0" lang="nl-NL" sz="2560" b="0" i="0" u="none" strike="noStrike" kern="1200" cap="none" spc="0" normalizeH="0" baseline="0" noProof="0" dirty="0">
                          <a:ln>
                            <a:noFill/>
                          </a:ln>
                          <a:solidFill>
                            <a:prstClr val="black"/>
                          </a:solidFill>
                          <a:effectLst/>
                          <a:uLnTx/>
                          <a:uFillTx/>
                          <a:latin typeface="Arial"/>
                          <a:ea typeface="+mn-ea"/>
                          <a:cs typeface="+mn-cs"/>
                        </a:rPr>
                        <a:t>NOUN</a:t>
                      </a:r>
                      <a:endParaRPr lang="nl-NL" dirty="0"/>
                    </a:p>
                  </a:txBody>
                  <a:tcPr anchor="ctr"/>
                </a:tc>
                <a:tc>
                  <a:txBody>
                    <a:bodyPr/>
                    <a:lstStyle/>
                    <a:p>
                      <a:pPr algn="ctr"/>
                      <a:r>
                        <a:rPr lang="en-US" dirty="0">
                          <a:effectLst/>
                        </a:rPr>
                        <a:t>The finely detailed interior woodwork also includes company </a:t>
                      </a:r>
                      <a:r>
                        <a:rPr lang="en-US" sz="2560" b="1" i="0" kern="1200" dirty="0">
                          <a:solidFill>
                            <a:schemeClr val="dk1"/>
                          </a:solidFill>
                          <a:effectLst/>
                          <a:latin typeface="+mn-lt"/>
                          <a:ea typeface="+mn-ea"/>
                          <a:cs typeface="+mn-cs"/>
                        </a:rPr>
                        <a:t>logos</a:t>
                      </a:r>
                      <a:r>
                        <a:rPr lang="en-US" dirty="0">
                          <a:effectLst/>
                        </a:rPr>
                        <a:t>.</a:t>
                      </a:r>
                      <a:endParaRPr lang="nl-NL" dirty="0"/>
                    </a:p>
                  </a:txBody>
                  <a:tcPr anchor="ctr"/>
                </a:tc>
                <a:extLst>
                  <a:ext uri="{0D108BD9-81ED-4DB2-BD59-A6C34878D82A}">
                    <a16:rowId xmlns:a16="http://schemas.microsoft.com/office/drawing/2014/main" val="1360691305"/>
                  </a:ext>
                </a:extLst>
              </a:tr>
              <a:tr h="576000">
                <a:tc>
                  <a:txBody>
                    <a:bodyPr/>
                    <a:lstStyle/>
                    <a:p>
                      <a:pPr algn="ctr"/>
                      <a:r>
                        <a:rPr lang="nl-NL" dirty="0" err="1"/>
                        <a:t>Typography</a:t>
                      </a:r>
                      <a:endParaRPr lang="nl-NL" dirty="0"/>
                    </a:p>
                  </a:txBody>
                  <a:tcPr anchor="ctr"/>
                </a:tc>
                <a:tc>
                  <a:txBody>
                    <a:bodyPr/>
                    <a:lstStyle/>
                    <a:p>
                      <a:pPr algn="ctr"/>
                      <a:r>
                        <a:rPr kumimoji="0" lang="nl-NL" sz="2560" b="0" i="0" u="none" strike="noStrike" kern="1200" cap="none" spc="0" normalizeH="0" baseline="0" noProof="0" dirty="0">
                          <a:ln>
                            <a:noFill/>
                          </a:ln>
                          <a:solidFill>
                            <a:prstClr val="black"/>
                          </a:solidFill>
                          <a:effectLst/>
                          <a:uLnTx/>
                          <a:uFillTx/>
                          <a:latin typeface="Arial"/>
                          <a:ea typeface="+mn-ea"/>
                          <a:cs typeface="+mn-cs"/>
                        </a:rPr>
                        <a:t>NOUN</a:t>
                      </a:r>
                      <a:endParaRPr lang="nl-NL" dirty="0"/>
                    </a:p>
                  </a:txBody>
                  <a:tcPr anchor="ctr"/>
                </a:tc>
                <a:tc>
                  <a:txBody>
                    <a:bodyPr/>
                    <a:lstStyle/>
                    <a:p>
                      <a:pPr algn="ctr"/>
                      <a:r>
                        <a:rPr lang="en-US" dirty="0">
                          <a:effectLst/>
                        </a:rPr>
                        <a:t>Computer technology revolutionized </a:t>
                      </a:r>
                      <a:r>
                        <a:rPr lang="en-US" sz="2560" b="1" i="0" kern="1200" dirty="0">
                          <a:solidFill>
                            <a:schemeClr val="dk1"/>
                          </a:solidFill>
                          <a:effectLst/>
                          <a:latin typeface="+mn-lt"/>
                          <a:ea typeface="+mn-ea"/>
                          <a:cs typeface="+mn-cs"/>
                        </a:rPr>
                        <a:t>typography </a:t>
                      </a:r>
                      <a:r>
                        <a:rPr lang="en-US" dirty="0">
                          <a:effectLst/>
                        </a:rPr>
                        <a:t>in the 20th century.</a:t>
                      </a:r>
                      <a:endParaRPr lang="nl-NL" dirty="0"/>
                    </a:p>
                  </a:txBody>
                  <a:tcPr anchor="ctr"/>
                </a:tc>
                <a:extLst>
                  <a:ext uri="{0D108BD9-81ED-4DB2-BD59-A6C34878D82A}">
                    <a16:rowId xmlns:a16="http://schemas.microsoft.com/office/drawing/2014/main" val="2863321911"/>
                  </a:ext>
                </a:extLst>
              </a:tr>
              <a:tr h="576000">
                <a:tc>
                  <a:txBody>
                    <a:bodyPr/>
                    <a:lstStyle/>
                    <a:p>
                      <a:pPr algn="ctr"/>
                      <a:r>
                        <a:rPr lang="nl-NL" dirty="0"/>
                        <a:t>User </a:t>
                      </a:r>
                      <a:r>
                        <a:rPr lang="nl-NL" dirty="0" err="1"/>
                        <a:t>experience</a:t>
                      </a:r>
                      <a:r>
                        <a:rPr lang="nl-NL" dirty="0"/>
                        <a:t> design</a:t>
                      </a:r>
                    </a:p>
                  </a:txBody>
                  <a:tcPr anchor="ctr"/>
                </a:tc>
                <a:tc>
                  <a:txBody>
                    <a:bodyPr/>
                    <a:lstStyle/>
                    <a:p>
                      <a:pPr algn="ctr"/>
                      <a:r>
                        <a:rPr kumimoji="0" lang="nl-NL" sz="2560" b="0" i="0" u="none" strike="noStrike" kern="1200" cap="none" spc="0" normalizeH="0" baseline="0" noProof="0" dirty="0">
                          <a:ln>
                            <a:noFill/>
                          </a:ln>
                          <a:solidFill>
                            <a:prstClr val="black"/>
                          </a:solidFill>
                          <a:effectLst/>
                          <a:uLnTx/>
                          <a:uFillTx/>
                          <a:latin typeface="Arial"/>
                          <a:ea typeface="+mn-ea"/>
                          <a:cs typeface="+mn-cs"/>
                        </a:rPr>
                        <a:t>NOUN</a:t>
                      </a:r>
                      <a:endParaRPr lang="nl-NL" dirty="0"/>
                    </a:p>
                  </a:txBody>
                  <a:tcPr anchor="ctr"/>
                </a:tc>
                <a:tc>
                  <a:txBody>
                    <a:bodyPr/>
                    <a:lstStyle/>
                    <a:p>
                      <a:pPr algn="ctr"/>
                      <a:r>
                        <a:rPr lang="en-US" dirty="0">
                          <a:effectLst/>
                        </a:rPr>
                        <a:t>Finally, there are user interface and </a:t>
                      </a:r>
                      <a:r>
                        <a:rPr lang="en-US" sz="2560" b="1" i="0" kern="1200" dirty="0">
                          <a:solidFill>
                            <a:schemeClr val="dk1"/>
                          </a:solidFill>
                          <a:effectLst/>
                          <a:latin typeface="+mn-lt"/>
                          <a:ea typeface="+mn-ea"/>
                          <a:cs typeface="+mn-cs"/>
                        </a:rPr>
                        <a:t>user experience design </a:t>
                      </a:r>
                      <a:r>
                        <a:rPr lang="en-US" dirty="0">
                          <a:effectLst/>
                        </a:rPr>
                        <a:t>issues that must be addressed.</a:t>
                      </a:r>
                      <a:endParaRPr lang="nl-NL" dirty="0"/>
                    </a:p>
                  </a:txBody>
                  <a:tcPr anchor="ctr"/>
                </a:tc>
                <a:extLst>
                  <a:ext uri="{0D108BD9-81ED-4DB2-BD59-A6C34878D82A}">
                    <a16:rowId xmlns:a16="http://schemas.microsoft.com/office/drawing/2014/main" val="1859616324"/>
                  </a:ext>
                </a:extLst>
              </a:tr>
            </a:tbl>
          </a:graphicData>
        </a:graphic>
      </p:graphicFrame>
      <p:pic>
        <p:nvPicPr>
          <p:cNvPr id="3" name="Graphic 2" descr="Zwart-wit geblokte vlag met effen opvulling">
            <a:extLst>
              <a:ext uri="{FF2B5EF4-FFF2-40B4-BE49-F238E27FC236}">
                <a16:creationId xmlns:a16="http://schemas.microsoft.com/office/drawing/2014/main" id="{5AF6000B-6875-9AB6-7EF3-0C0ECE2F2F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21050" y="8435975"/>
            <a:ext cx="1317625" cy="1317625"/>
          </a:xfrm>
          <a:prstGeom prst="rect">
            <a:avLst/>
          </a:prstGeom>
        </p:spPr>
      </p:pic>
      <p:sp>
        <p:nvSpPr>
          <p:cNvPr id="2" name="Tekstvak 1">
            <a:extLst>
              <a:ext uri="{FF2B5EF4-FFF2-40B4-BE49-F238E27FC236}">
                <a16:creationId xmlns:a16="http://schemas.microsoft.com/office/drawing/2014/main" id="{B98A377F-2C52-0FC3-24D8-93E4DAF73CC7}"/>
              </a:ext>
            </a:extLst>
          </p:cNvPr>
          <p:cNvSpPr txBox="1"/>
          <p:nvPr/>
        </p:nvSpPr>
        <p:spPr>
          <a:xfrm>
            <a:off x="14164384" y="8947983"/>
            <a:ext cx="1609016" cy="293607"/>
          </a:xfrm>
          <a:prstGeom prst="rect">
            <a:avLst/>
          </a:prstGeom>
          <a:noFill/>
        </p:spPr>
        <p:txBody>
          <a:bodyPr wrap="square" rtlCol="0">
            <a:spAutoFit/>
          </a:bodyPr>
          <a:lstStyle/>
          <a:p>
            <a:pPr algn="l">
              <a:lnSpc>
                <a:spcPct val="120000"/>
              </a:lnSpc>
            </a:pPr>
            <a:r>
              <a:rPr lang="nl-NL" sz="1200" dirty="0" err="1"/>
              <a:t>Sentences</a:t>
            </a:r>
            <a:r>
              <a:rPr lang="nl-NL" sz="1200" dirty="0"/>
              <a:t> © SKELL</a:t>
            </a:r>
          </a:p>
        </p:txBody>
      </p:sp>
    </p:spTree>
    <p:extLst>
      <p:ext uri="{BB962C8B-B14F-4D97-AF65-F5344CB8AC3E}">
        <p14:creationId xmlns:p14="http://schemas.microsoft.com/office/powerpoint/2010/main" val="16356175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Select corpus sentences: illustration</a:t>
            </a:r>
          </a:p>
        </p:txBody>
      </p:sp>
      <p:graphicFrame>
        <p:nvGraphicFramePr>
          <p:cNvPr id="2" name="Tijdelijke aanduiding voor inhoud 1">
            <a:extLst>
              <a:ext uri="{FF2B5EF4-FFF2-40B4-BE49-F238E27FC236}">
                <a16:creationId xmlns:a16="http://schemas.microsoft.com/office/drawing/2014/main" id="{DFDF63D6-41D9-6D1F-2E49-B0ED59104AA9}"/>
              </a:ext>
            </a:extLst>
          </p:cNvPr>
          <p:cNvGraphicFramePr>
            <a:graphicFrameLocks noGrp="1"/>
          </p:cNvGraphicFramePr>
          <p:nvPr>
            <p:ph idx="1"/>
            <p:extLst>
              <p:ext uri="{D42A27DB-BD31-4B8C-83A1-F6EECF244321}">
                <p14:modId xmlns:p14="http://schemas.microsoft.com/office/powerpoint/2010/main" val="2184418482"/>
              </p:ext>
            </p:extLst>
          </p:nvPr>
        </p:nvGraphicFramePr>
        <p:xfrm>
          <a:off x="813615" y="3436800"/>
          <a:ext cx="15698785" cy="3183456"/>
        </p:xfrm>
        <a:graphic>
          <a:graphicData uri="http://schemas.openxmlformats.org/drawingml/2006/table">
            <a:tbl>
              <a:tblPr firstRow="1" bandRow="1">
                <a:tableStyleId>{5C22544A-7EE6-4342-B048-85BDC9FD1C3A}</a:tableStyleId>
              </a:tblPr>
              <a:tblGrid>
                <a:gridCol w="1050239">
                  <a:extLst>
                    <a:ext uri="{9D8B030D-6E8A-4147-A177-3AD203B41FA5}">
                      <a16:colId xmlns:a16="http://schemas.microsoft.com/office/drawing/2014/main" val="860604921"/>
                    </a:ext>
                  </a:extLst>
                </a:gridCol>
                <a:gridCol w="1050239">
                  <a:extLst>
                    <a:ext uri="{9D8B030D-6E8A-4147-A177-3AD203B41FA5}">
                      <a16:colId xmlns:a16="http://schemas.microsoft.com/office/drawing/2014/main" val="4187437121"/>
                    </a:ext>
                  </a:extLst>
                </a:gridCol>
                <a:gridCol w="13598307">
                  <a:extLst>
                    <a:ext uri="{9D8B030D-6E8A-4147-A177-3AD203B41FA5}">
                      <a16:colId xmlns:a16="http://schemas.microsoft.com/office/drawing/2014/main" val="3991484861"/>
                    </a:ext>
                  </a:extLst>
                </a:gridCol>
              </a:tblGrid>
              <a:tr h="720000">
                <a:tc>
                  <a:txBody>
                    <a:bodyPr/>
                    <a:lstStyle/>
                    <a:p>
                      <a:pPr algn="ctr"/>
                      <a:r>
                        <a:rPr lang="nl-NL" dirty="0"/>
                        <a:t>ID</a:t>
                      </a:r>
                    </a:p>
                  </a:txBody>
                  <a:tcPr anchor="ctr"/>
                </a:tc>
                <a:tc>
                  <a:txBody>
                    <a:bodyPr/>
                    <a:lstStyle/>
                    <a:p>
                      <a:pPr algn="ctr"/>
                      <a:r>
                        <a:rPr lang="nl-NL" dirty="0"/>
                        <a:t>Rank</a:t>
                      </a:r>
                    </a:p>
                  </a:txBody>
                  <a:tcPr anchor="ctr"/>
                </a:tc>
                <a:tc>
                  <a:txBody>
                    <a:bodyPr/>
                    <a:lstStyle/>
                    <a:p>
                      <a:pPr algn="ctr"/>
                      <a:r>
                        <a:rPr lang="nl-NL" dirty="0" err="1"/>
                        <a:t>Sentence</a:t>
                      </a:r>
                      <a:endParaRPr lang="nl-NL" dirty="0"/>
                    </a:p>
                  </a:txBody>
                  <a:tcPr anchor="ctr"/>
                </a:tc>
                <a:extLst>
                  <a:ext uri="{0D108BD9-81ED-4DB2-BD59-A6C34878D82A}">
                    <a16:rowId xmlns:a16="http://schemas.microsoft.com/office/drawing/2014/main" val="3176843937"/>
                  </a:ext>
                </a:extLst>
              </a:tr>
              <a:tr h="720000">
                <a:tc>
                  <a:txBody>
                    <a:bodyPr/>
                    <a:lstStyle/>
                    <a:p>
                      <a:pPr algn="ctr"/>
                      <a:r>
                        <a:rPr lang="nl-NL" dirty="0"/>
                        <a:t>1</a:t>
                      </a:r>
                    </a:p>
                  </a:txBody>
                  <a:tcPr anchor="ctr"/>
                </a:tc>
                <a:tc>
                  <a:txBody>
                    <a:bodyPr/>
                    <a:lstStyle/>
                    <a:p>
                      <a:pPr algn="ctr"/>
                      <a:r>
                        <a:rPr lang="nl-NL" dirty="0"/>
                        <a:t>?</a:t>
                      </a:r>
                    </a:p>
                  </a:txBody>
                  <a:tcPr anchor="ctr"/>
                </a:tc>
                <a:tc>
                  <a:txBody>
                    <a:bodyPr/>
                    <a:lstStyle/>
                    <a:p>
                      <a:pPr algn="ctr"/>
                      <a:r>
                        <a:rPr lang="nl-NL" dirty="0" err="1"/>
                        <a:t>When</a:t>
                      </a:r>
                      <a:r>
                        <a:rPr lang="nl-NL" dirty="0"/>
                        <a:t> </a:t>
                      </a:r>
                      <a:r>
                        <a:rPr lang="nl-NL" dirty="0" err="1"/>
                        <a:t>asked</a:t>
                      </a:r>
                      <a:r>
                        <a:rPr lang="nl-NL" dirty="0"/>
                        <a:t> </a:t>
                      </a:r>
                      <a:r>
                        <a:rPr lang="nl-NL" dirty="0" err="1"/>
                        <a:t>if</a:t>
                      </a:r>
                      <a:r>
                        <a:rPr lang="nl-NL" dirty="0"/>
                        <a:t> I had </a:t>
                      </a:r>
                      <a:r>
                        <a:rPr lang="nl-NL" dirty="0" err="1"/>
                        <a:t>any</a:t>
                      </a:r>
                      <a:r>
                        <a:rPr lang="nl-NL" dirty="0"/>
                        <a:t> </a:t>
                      </a:r>
                      <a:r>
                        <a:rPr lang="nl-NL" b="1" dirty="0" err="1"/>
                        <a:t>complaints</a:t>
                      </a:r>
                      <a:r>
                        <a:rPr lang="nl-NL" dirty="0"/>
                        <a:t> </a:t>
                      </a:r>
                      <a:r>
                        <a:rPr lang="nl-NL" dirty="0" err="1"/>
                        <a:t>about</a:t>
                      </a:r>
                      <a:r>
                        <a:rPr lang="nl-NL" dirty="0"/>
                        <a:t> </a:t>
                      </a:r>
                      <a:r>
                        <a:rPr lang="nl-NL" dirty="0" err="1"/>
                        <a:t>the</a:t>
                      </a:r>
                      <a:r>
                        <a:rPr lang="nl-NL" dirty="0"/>
                        <a:t> </a:t>
                      </a:r>
                      <a:r>
                        <a:rPr lang="nl-NL" dirty="0" err="1"/>
                        <a:t>TaLC</a:t>
                      </a:r>
                      <a:r>
                        <a:rPr lang="nl-NL" dirty="0"/>
                        <a:t> conference, I </a:t>
                      </a:r>
                      <a:r>
                        <a:rPr lang="nl-NL" dirty="0" err="1"/>
                        <a:t>could</a:t>
                      </a:r>
                      <a:r>
                        <a:rPr lang="nl-NL" dirty="0"/>
                        <a:t> </a:t>
                      </a:r>
                      <a:r>
                        <a:rPr lang="nl-NL" dirty="0" err="1"/>
                        <a:t>only</a:t>
                      </a:r>
                      <a:r>
                        <a:rPr lang="nl-NL" dirty="0"/>
                        <a:t> say </a:t>
                      </a:r>
                      <a:r>
                        <a:rPr lang="nl-NL" dirty="0" err="1"/>
                        <a:t>that</a:t>
                      </a:r>
                      <a:endParaRPr lang="nl-NL" dirty="0"/>
                    </a:p>
                  </a:txBody>
                  <a:tcPr anchor="ctr"/>
                </a:tc>
                <a:extLst>
                  <a:ext uri="{0D108BD9-81ED-4DB2-BD59-A6C34878D82A}">
                    <a16:rowId xmlns:a16="http://schemas.microsoft.com/office/drawing/2014/main" val="770942866"/>
                  </a:ext>
                </a:extLst>
              </a:tr>
              <a:tr h="720000">
                <a:tc>
                  <a:txBody>
                    <a:bodyPr/>
                    <a:lstStyle/>
                    <a:p>
                      <a:pPr algn="ctr"/>
                      <a:r>
                        <a:rPr lang="nl-NL" dirty="0"/>
                        <a:t>2</a:t>
                      </a:r>
                    </a:p>
                  </a:txBody>
                  <a:tcPr anchor="ctr"/>
                </a:tc>
                <a:tc>
                  <a:txBody>
                    <a:bodyPr/>
                    <a:lstStyle/>
                    <a:p>
                      <a:pPr algn="ctr"/>
                      <a:r>
                        <a:rPr lang="nl-NL" dirty="0"/>
                        <a:t>?</a:t>
                      </a:r>
                    </a:p>
                  </a:txBody>
                  <a:tcPr anchor="ctr"/>
                </a:tc>
                <a:tc>
                  <a:txBody>
                    <a:bodyPr/>
                    <a:lstStyle/>
                    <a:p>
                      <a:pPr algn="ctr"/>
                      <a:r>
                        <a:rPr lang="en-US" dirty="0"/>
                        <a:t>Investigators said 170 </a:t>
                      </a:r>
                      <a:r>
                        <a:rPr lang="en-US" b="1" dirty="0"/>
                        <a:t>complaints</a:t>
                      </a:r>
                      <a:r>
                        <a:rPr lang="en-US" dirty="0"/>
                        <a:t> were made, with 39 of the complaints resulting in prosecutions.</a:t>
                      </a:r>
                    </a:p>
                  </a:txBody>
                  <a:tcPr anchor="ctr"/>
                </a:tc>
                <a:extLst>
                  <a:ext uri="{0D108BD9-81ED-4DB2-BD59-A6C34878D82A}">
                    <a16:rowId xmlns:a16="http://schemas.microsoft.com/office/drawing/2014/main" val="202598706"/>
                  </a:ext>
                </a:extLst>
              </a:tr>
              <a:tr h="720000">
                <a:tc>
                  <a:txBody>
                    <a:bodyPr/>
                    <a:lstStyle/>
                    <a:p>
                      <a:pPr algn="ctr"/>
                      <a:r>
                        <a:rPr lang="nl-NL" dirty="0"/>
                        <a:t>3</a:t>
                      </a:r>
                    </a:p>
                  </a:txBody>
                  <a:tcPr anchor="ctr"/>
                </a:tc>
                <a:tc>
                  <a:txBody>
                    <a:bodyPr/>
                    <a:lstStyle/>
                    <a:p>
                      <a:pPr algn="ctr"/>
                      <a:r>
                        <a:rPr lang="nl-NL" dirty="0"/>
                        <a:t>?</a:t>
                      </a:r>
                    </a:p>
                  </a:txBody>
                  <a:tcPr anchor="ctr"/>
                </a:tc>
                <a:tc>
                  <a:txBody>
                    <a:bodyPr/>
                    <a:lstStyle/>
                    <a:p>
                      <a:pPr algn="ctr"/>
                      <a:r>
                        <a:rPr lang="en-US" dirty="0"/>
                        <a:t>She attended the local police station to file a </a:t>
                      </a:r>
                      <a:r>
                        <a:rPr lang="en-US" b="1" i="0" dirty="0"/>
                        <a:t>complaint</a:t>
                      </a:r>
                      <a:r>
                        <a:rPr lang="en-US" dirty="0"/>
                        <a:t> after being denied access to her granddaughter.</a:t>
                      </a:r>
                      <a:endParaRPr lang="nl-NL" dirty="0"/>
                    </a:p>
                  </a:txBody>
                  <a:tcPr anchor="ctr"/>
                </a:tc>
                <a:extLst>
                  <a:ext uri="{0D108BD9-81ED-4DB2-BD59-A6C34878D82A}">
                    <a16:rowId xmlns:a16="http://schemas.microsoft.com/office/drawing/2014/main" val="1673272883"/>
                  </a:ext>
                </a:extLst>
              </a:tr>
            </a:tbl>
          </a:graphicData>
        </a:graphic>
      </p:graphicFrame>
      <p:sp>
        <p:nvSpPr>
          <p:cNvPr id="8" name="Slide Number Placeholder 7"/>
          <p:cNvSpPr>
            <a:spLocks noGrp="1"/>
          </p:cNvSpPr>
          <p:nvPr>
            <p:ph type="sldNum" sz="quarter" idx="12"/>
          </p:nvPr>
        </p:nvSpPr>
        <p:spPr/>
        <p:txBody>
          <a:bodyPr/>
          <a:lstStyle/>
          <a:p>
            <a:fld id="{7AE184E0-0BD4-4705-A12B-9B71DDE63301}" type="slidenum">
              <a:rPr lang="en-GB" smtClean="0"/>
              <a:t>50</a:t>
            </a:fld>
            <a:endParaRPr lang="en-GB"/>
          </a:p>
        </p:txBody>
      </p:sp>
      <p:sp>
        <p:nvSpPr>
          <p:cNvPr id="3" name="Tekstvak 2">
            <a:extLst>
              <a:ext uri="{FF2B5EF4-FFF2-40B4-BE49-F238E27FC236}">
                <a16:creationId xmlns:a16="http://schemas.microsoft.com/office/drawing/2014/main" id="{BB96E031-84AC-9C57-FFCF-D91C73615789}"/>
              </a:ext>
            </a:extLst>
          </p:cNvPr>
          <p:cNvSpPr txBox="1"/>
          <p:nvPr/>
        </p:nvSpPr>
        <p:spPr>
          <a:xfrm>
            <a:off x="813615" y="1668550"/>
            <a:ext cx="9486900" cy="763094"/>
          </a:xfrm>
          <a:prstGeom prst="rect">
            <a:avLst/>
          </a:prstGeom>
          <a:noFill/>
        </p:spPr>
        <p:txBody>
          <a:bodyPr wrap="square" rtlCol="0">
            <a:spAutoFit/>
          </a:bodyPr>
          <a:lstStyle/>
          <a:p>
            <a:pPr algn="l">
              <a:lnSpc>
                <a:spcPct val="120000"/>
              </a:lnSpc>
            </a:pPr>
            <a:r>
              <a:rPr lang="nl-NL" sz="4000" dirty="0"/>
              <a:t>Target </a:t>
            </a:r>
            <a:r>
              <a:rPr lang="nl-NL" sz="4000" dirty="0" err="1"/>
              <a:t>vocabulary</a:t>
            </a:r>
            <a:r>
              <a:rPr lang="nl-NL" sz="4000" dirty="0"/>
              <a:t> item = </a:t>
            </a:r>
            <a:r>
              <a:rPr lang="nl-NL" sz="4000" i="1" dirty="0" err="1"/>
              <a:t>complaint</a:t>
            </a:r>
            <a:endParaRPr lang="nl-NL" sz="4000" dirty="0"/>
          </a:p>
        </p:txBody>
      </p:sp>
    </p:spTree>
    <p:extLst>
      <p:ext uri="{BB962C8B-B14F-4D97-AF65-F5344CB8AC3E}">
        <p14:creationId xmlns:p14="http://schemas.microsoft.com/office/powerpoint/2010/main" val="402483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Select corpus sentences: illustration</a:t>
            </a:r>
          </a:p>
        </p:txBody>
      </p:sp>
      <p:graphicFrame>
        <p:nvGraphicFramePr>
          <p:cNvPr id="2" name="Tijdelijke aanduiding voor inhoud 1">
            <a:extLst>
              <a:ext uri="{FF2B5EF4-FFF2-40B4-BE49-F238E27FC236}">
                <a16:creationId xmlns:a16="http://schemas.microsoft.com/office/drawing/2014/main" id="{DFDF63D6-41D9-6D1F-2E49-B0ED59104AA9}"/>
              </a:ext>
            </a:extLst>
          </p:cNvPr>
          <p:cNvGraphicFramePr>
            <a:graphicFrameLocks noGrp="1"/>
          </p:cNvGraphicFramePr>
          <p:nvPr>
            <p:ph idx="1"/>
            <p:extLst>
              <p:ext uri="{D42A27DB-BD31-4B8C-83A1-F6EECF244321}">
                <p14:modId xmlns:p14="http://schemas.microsoft.com/office/powerpoint/2010/main" val="4070332245"/>
              </p:ext>
            </p:extLst>
          </p:nvPr>
        </p:nvGraphicFramePr>
        <p:xfrm>
          <a:off x="813614" y="1265100"/>
          <a:ext cx="15721787" cy="2880000"/>
        </p:xfrm>
        <a:graphic>
          <a:graphicData uri="http://schemas.openxmlformats.org/drawingml/2006/table">
            <a:tbl>
              <a:tblPr firstRow="1" bandRow="1">
                <a:tableStyleId>{5C22544A-7EE6-4342-B048-85BDC9FD1C3A}</a:tableStyleId>
              </a:tblPr>
              <a:tblGrid>
                <a:gridCol w="1498213">
                  <a:extLst>
                    <a:ext uri="{9D8B030D-6E8A-4147-A177-3AD203B41FA5}">
                      <a16:colId xmlns:a16="http://schemas.microsoft.com/office/drawing/2014/main" val="860604921"/>
                    </a:ext>
                  </a:extLst>
                </a:gridCol>
                <a:gridCol w="1498213">
                  <a:extLst>
                    <a:ext uri="{9D8B030D-6E8A-4147-A177-3AD203B41FA5}">
                      <a16:colId xmlns:a16="http://schemas.microsoft.com/office/drawing/2014/main" val="4187437121"/>
                    </a:ext>
                  </a:extLst>
                </a:gridCol>
                <a:gridCol w="1413929">
                  <a:extLst>
                    <a:ext uri="{9D8B030D-6E8A-4147-A177-3AD203B41FA5}">
                      <a16:colId xmlns:a16="http://schemas.microsoft.com/office/drawing/2014/main" val="3991484861"/>
                    </a:ext>
                  </a:extLst>
                </a:gridCol>
                <a:gridCol w="1413929">
                  <a:extLst>
                    <a:ext uri="{9D8B030D-6E8A-4147-A177-3AD203B41FA5}">
                      <a16:colId xmlns:a16="http://schemas.microsoft.com/office/drawing/2014/main" val="1495699342"/>
                    </a:ext>
                  </a:extLst>
                </a:gridCol>
                <a:gridCol w="1413929">
                  <a:extLst>
                    <a:ext uri="{9D8B030D-6E8A-4147-A177-3AD203B41FA5}">
                      <a16:colId xmlns:a16="http://schemas.microsoft.com/office/drawing/2014/main" val="2148194269"/>
                    </a:ext>
                  </a:extLst>
                </a:gridCol>
                <a:gridCol w="1413929">
                  <a:extLst>
                    <a:ext uri="{9D8B030D-6E8A-4147-A177-3AD203B41FA5}">
                      <a16:colId xmlns:a16="http://schemas.microsoft.com/office/drawing/2014/main" val="1302554144"/>
                    </a:ext>
                  </a:extLst>
                </a:gridCol>
                <a:gridCol w="1413929">
                  <a:extLst>
                    <a:ext uri="{9D8B030D-6E8A-4147-A177-3AD203B41FA5}">
                      <a16:colId xmlns:a16="http://schemas.microsoft.com/office/drawing/2014/main" val="2188614214"/>
                    </a:ext>
                  </a:extLst>
                </a:gridCol>
                <a:gridCol w="1413929">
                  <a:extLst>
                    <a:ext uri="{9D8B030D-6E8A-4147-A177-3AD203B41FA5}">
                      <a16:colId xmlns:a16="http://schemas.microsoft.com/office/drawing/2014/main" val="619618935"/>
                    </a:ext>
                  </a:extLst>
                </a:gridCol>
                <a:gridCol w="1413929">
                  <a:extLst>
                    <a:ext uri="{9D8B030D-6E8A-4147-A177-3AD203B41FA5}">
                      <a16:colId xmlns:a16="http://schemas.microsoft.com/office/drawing/2014/main" val="2214708717"/>
                    </a:ext>
                  </a:extLst>
                </a:gridCol>
                <a:gridCol w="1413929">
                  <a:extLst>
                    <a:ext uri="{9D8B030D-6E8A-4147-A177-3AD203B41FA5}">
                      <a16:colId xmlns:a16="http://schemas.microsoft.com/office/drawing/2014/main" val="1681428673"/>
                    </a:ext>
                  </a:extLst>
                </a:gridCol>
                <a:gridCol w="1413929">
                  <a:extLst>
                    <a:ext uri="{9D8B030D-6E8A-4147-A177-3AD203B41FA5}">
                      <a16:colId xmlns:a16="http://schemas.microsoft.com/office/drawing/2014/main" val="3827838896"/>
                    </a:ext>
                  </a:extLst>
                </a:gridCol>
              </a:tblGrid>
              <a:tr h="720000">
                <a:tc>
                  <a:txBody>
                    <a:bodyPr/>
                    <a:lstStyle/>
                    <a:p>
                      <a:pPr algn="ctr"/>
                      <a:r>
                        <a:rPr lang="nl-NL" dirty="0"/>
                        <a:t>ID</a:t>
                      </a:r>
                    </a:p>
                  </a:txBody>
                  <a:tcPr anchor="ctr"/>
                </a:tc>
                <a:tc>
                  <a:txBody>
                    <a:bodyPr/>
                    <a:lstStyle/>
                    <a:p>
                      <a:pPr algn="ctr"/>
                      <a:r>
                        <a:rPr lang="nl-NL" b="1" dirty="0"/>
                        <a:t>Rank</a:t>
                      </a:r>
                    </a:p>
                  </a:txBody>
                  <a:tcPr anchor="ctr"/>
                </a:tc>
                <a:tc>
                  <a:txBody>
                    <a:bodyPr/>
                    <a:lstStyle/>
                    <a:p>
                      <a:pPr algn="ctr"/>
                      <a:r>
                        <a:rPr lang="nl-NL" dirty="0"/>
                        <a:t>1</a:t>
                      </a:r>
                    </a:p>
                  </a:txBody>
                  <a:tcPr anchor="ctr"/>
                </a:tc>
                <a:tc>
                  <a:txBody>
                    <a:bodyPr/>
                    <a:lstStyle/>
                    <a:p>
                      <a:pPr algn="ctr"/>
                      <a:r>
                        <a:rPr lang="nl-NL" dirty="0"/>
                        <a:t>2</a:t>
                      </a:r>
                    </a:p>
                  </a:txBody>
                  <a:tcPr anchor="ctr"/>
                </a:tc>
                <a:tc>
                  <a:txBody>
                    <a:bodyPr/>
                    <a:lstStyle/>
                    <a:p>
                      <a:pPr algn="ctr"/>
                      <a:r>
                        <a:rPr lang="nl-NL" dirty="0"/>
                        <a:t>3</a:t>
                      </a:r>
                    </a:p>
                  </a:txBody>
                  <a:tcPr anchor="ctr"/>
                </a:tc>
                <a:tc>
                  <a:txBody>
                    <a:bodyPr/>
                    <a:lstStyle/>
                    <a:p>
                      <a:pPr algn="ctr"/>
                      <a:r>
                        <a:rPr lang="nl-NL" dirty="0"/>
                        <a:t>…</a:t>
                      </a:r>
                    </a:p>
                  </a:txBody>
                  <a:tcPr anchor="ctr"/>
                </a:tc>
                <a:tc>
                  <a:txBody>
                    <a:bodyPr/>
                    <a:lstStyle/>
                    <a:p>
                      <a:pPr algn="ctr"/>
                      <a:r>
                        <a:rPr lang="nl-NL" dirty="0"/>
                        <a:t>7</a:t>
                      </a:r>
                    </a:p>
                  </a:txBody>
                  <a:tcPr anchor="ctr"/>
                </a:tc>
                <a:tc>
                  <a:txBody>
                    <a:bodyPr/>
                    <a:lstStyle/>
                    <a:p>
                      <a:pPr algn="ctr"/>
                      <a:r>
                        <a:rPr lang="nl-NL" dirty="0"/>
                        <a:t>…</a:t>
                      </a:r>
                    </a:p>
                  </a:txBody>
                  <a:tcPr anchor="ctr"/>
                </a:tc>
                <a:tc>
                  <a:txBody>
                    <a:bodyPr/>
                    <a:lstStyle/>
                    <a:p>
                      <a:pPr algn="ctr"/>
                      <a:r>
                        <a:rPr lang="nl-NL" dirty="0"/>
                        <a:t>25</a:t>
                      </a:r>
                    </a:p>
                  </a:txBody>
                  <a:tcPr anchor="ctr"/>
                </a:tc>
                <a:tc>
                  <a:txBody>
                    <a:bodyPr/>
                    <a:lstStyle/>
                    <a:p>
                      <a:pPr algn="ctr"/>
                      <a:r>
                        <a:rPr lang="nl-NL" dirty="0"/>
                        <a:t>26</a:t>
                      </a:r>
                    </a:p>
                  </a:txBody>
                  <a:tcPr anchor="ctr"/>
                </a:tc>
                <a:tc>
                  <a:txBody>
                    <a:bodyPr/>
                    <a:lstStyle/>
                    <a:p>
                      <a:pPr algn="ctr"/>
                      <a:r>
                        <a:rPr lang="nl-NL" dirty="0"/>
                        <a:t>27</a:t>
                      </a:r>
                    </a:p>
                  </a:txBody>
                  <a:tcPr anchor="ctr"/>
                </a:tc>
                <a:extLst>
                  <a:ext uri="{0D108BD9-81ED-4DB2-BD59-A6C34878D82A}">
                    <a16:rowId xmlns:a16="http://schemas.microsoft.com/office/drawing/2014/main" val="3176843937"/>
                  </a:ext>
                </a:extLst>
              </a:tr>
              <a:tr h="720000">
                <a:tc>
                  <a:txBody>
                    <a:bodyPr/>
                    <a:lstStyle/>
                    <a:p>
                      <a:pPr algn="ctr"/>
                      <a:r>
                        <a:rPr lang="nl-NL" dirty="0"/>
                        <a:t>1</a:t>
                      </a:r>
                    </a:p>
                  </a:txBody>
                  <a:tcPr anchor="ctr"/>
                </a:tc>
                <a:tc>
                  <a:txBody>
                    <a:bodyPr/>
                    <a:lstStyle/>
                    <a:p>
                      <a:pPr algn="ctr"/>
                      <a:r>
                        <a:rPr lang="nl-NL" b="1" dirty="0"/>
                        <a:t>?</a:t>
                      </a:r>
                    </a:p>
                  </a:txBody>
                  <a:tcPr anchor="ctr"/>
                </a:tc>
                <a:tc>
                  <a:txBody>
                    <a:bodyPr/>
                    <a:lstStyle/>
                    <a:p>
                      <a:pPr algn="ctr"/>
                      <a:r>
                        <a:rPr lang="nl-NL" dirty="0"/>
                        <a:t>True</a:t>
                      </a:r>
                    </a:p>
                  </a:txBody>
                  <a:tcPr anchor="ctr"/>
                </a:tc>
                <a:tc>
                  <a:txBody>
                    <a:bodyPr/>
                    <a:lstStyle/>
                    <a:p>
                      <a:pPr algn="ctr"/>
                      <a:r>
                        <a:rPr lang="nl-NL" dirty="0"/>
                        <a:t>1</a:t>
                      </a:r>
                    </a:p>
                  </a:txBody>
                  <a:tcPr anchor="ctr"/>
                </a:tc>
                <a:tc>
                  <a:txBody>
                    <a:bodyPr/>
                    <a:lstStyle/>
                    <a:p>
                      <a:pPr algn="ctr"/>
                      <a:r>
                        <a:rPr lang="nl-NL" dirty="0"/>
                        <a:t>0.24</a:t>
                      </a:r>
                    </a:p>
                  </a:txBody>
                  <a:tcPr anchor="ctr"/>
                </a:tc>
                <a:tc>
                  <a:txBody>
                    <a:bodyPr/>
                    <a:lstStyle/>
                    <a:p>
                      <a:pPr algn="ctr"/>
                      <a:r>
                        <a:rPr lang="nl-NL" dirty="0"/>
                        <a:t>…</a:t>
                      </a:r>
                    </a:p>
                  </a:txBody>
                  <a:tcPr anchor="ctr"/>
                </a:tc>
                <a:tc>
                  <a:txBody>
                    <a:bodyPr/>
                    <a:lstStyle/>
                    <a:p>
                      <a:pPr algn="ctr"/>
                      <a:r>
                        <a:rPr lang="nl-NL" b="1" dirty="0" err="1"/>
                        <a:t>False</a:t>
                      </a:r>
                      <a:endParaRPr lang="nl-NL" b="1" dirty="0"/>
                    </a:p>
                  </a:txBody>
                  <a:tcPr anchor="ctr"/>
                </a:tc>
                <a:tc>
                  <a:txBody>
                    <a:bodyPr/>
                    <a:lstStyle/>
                    <a:p>
                      <a:pPr algn="ctr"/>
                      <a:endParaRPr lang="nl-NL" dirty="0"/>
                    </a:p>
                  </a:txBody>
                  <a:tcPr anchor="ctr"/>
                </a:tc>
                <a:tc>
                  <a:txBody>
                    <a:bodyPr/>
                    <a:lstStyle/>
                    <a:p>
                      <a:pPr algn="ctr"/>
                      <a:endParaRPr lang="nl-NL" dirty="0"/>
                    </a:p>
                  </a:txBody>
                  <a:tcPr anchor="ctr"/>
                </a:tc>
                <a:tc>
                  <a:txBody>
                    <a:bodyPr/>
                    <a:lstStyle/>
                    <a:p>
                      <a:pPr algn="ctr"/>
                      <a:endParaRPr lang="nl-NL" dirty="0"/>
                    </a:p>
                  </a:txBody>
                  <a:tcPr anchor="ctr"/>
                </a:tc>
                <a:tc>
                  <a:txBody>
                    <a:bodyPr/>
                    <a:lstStyle/>
                    <a:p>
                      <a:pPr algn="ctr"/>
                      <a:endParaRPr lang="nl-NL" dirty="0"/>
                    </a:p>
                  </a:txBody>
                  <a:tcPr anchor="ctr"/>
                </a:tc>
                <a:extLst>
                  <a:ext uri="{0D108BD9-81ED-4DB2-BD59-A6C34878D82A}">
                    <a16:rowId xmlns:a16="http://schemas.microsoft.com/office/drawing/2014/main" val="770942866"/>
                  </a:ext>
                </a:extLst>
              </a:tr>
              <a:tr h="720000">
                <a:tc>
                  <a:txBody>
                    <a:bodyPr/>
                    <a:lstStyle/>
                    <a:p>
                      <a:pPr algn="ctr"/>
                      <a:r>
                        <a:rPr lang="nl-NL" dirty="0"/>
                        <a:t>2</a:t>
                      </a:r>
                    </a:p>
                  </a:txBody>
                  <a:tcPr anchor="ctr"/>
                </a:tc>
                <a:tc>
                  <a:txBody>
                    <a:bodyPr/>
                    <a:lstStyle/>
                    <a:p>
                      <a:pPr algn="ctr"/>
                      <a:r>
                        <a:rPr lang="nl-NL" b="1" dirty="0"/>
                        <a:t>?</a:t>
                      </a:r>
                    </a:p>
                  </a:txBody>
                  <a:tcPr anchor="ctr"/>
                </a:tc>
                <a:tc>
                  <a:txBody>
                    <a:bodyPr/>
                    <a:lstStyle/>
                    <a:p>
                      <a:pPr algn="ctr"/>
                      <a:r>
                        <a:rPr lang="nl-NL" dirty="0"/>
                        <a:t>True</a:t>
                      </a:r>
                    </a:p>
                  </a:txBody>
                  <a:tcPr anchor="ctr"/>
                </a:tc>
                <a:tc>
                  <a:txBody>
                    <a:bodyPr/>
                    <a:lstStyle/>
                    <a:p>
                      <a:pPr algn="ctr"/>
                      <a:r>
                        <a:rPr lang="nl-NL" dirty="0"/>
                        <a:t>2</a:t>
                      </a:r>
                    </a:p>
                  </a:txBody>
                  <a:tcPr anchor="ctr"/>
                </a:tc>
                <a:tc>
                  <a:txBody>
                    <a:bodyPr/>
                    <a:lstStyle/>
                    <a:p>
                      <a:pPr algn="ctr"/>
                      <a:r>
                        <a:rPr lang="nl-NL" dirty="0"/>
                        <a:t>0.11</a:t>
                      </a:r>
                    </a:p>
                  </a:txBody>
                  <a:tcPr anchor="ctr"/>
                </a:tc>
                <a:tc>
                  <a:txBody>
                    <a:bodyPr/>
                    <a:lstStyle/>
                    <a:p>
                      <a:pPr algn="ctr"/>
                      <a:r>
                        <a:rPr lang="nl-NL" dirty="0"/>
                        <a:t>…</a:t>
                      </a:r>
                    </a:p>
                  </a:txBody>
                  <a:tcPr anchor="ctr"/>
                </a:tc>
                <a:tc>
                  <a:txBody>
                    <a:bodyPr/>
                    <a:lstStyle/>
                    <a:p>
                      <a:pPr algn="ctr"/>
                      <a:r>
                        <a:rPr lang="nl-NL" dirty="0"/>
                        <a:t>True</a:t>
                      </a:r>
                    </a:p>
                  </a:txBody>
                  <a:tcPr anchor="ctr"/>
                </a:tc>
                <a:tc>
                  <a:txBody>
                    <a:bodyPr/>
                    <a:lstStyle/>
                    <a:p>
                      <a:pPr algn="ctr"/>
                      <a:endParaRPr lang="nl-NL" dirty="0"/>
                    </a:p>
                  </a:txBody>
                  <a:tcPr anchor="ctr"/>
                </a:tc>
                <a:tc>
                  <a:txBody>
                    <a:bodyPr/>
                    <a:lstStyle/>
                    <a:p>
                      <a:pPr algn="ctr"/>
                      <a:endParaRPr lang="nl-NL" dirty="0"/>
                    </a:p>
                  </a:txBody>
                  <a:tcPr anchor="ctr"/>
                </a:tc>
                <a:tc>
                  <a:txBody>
                    <a:bodyPr/>
                    <a:lstStyle/>
                    <a:p>
                      <a:pPr algn="ctr"/>
                      <a:endParaRPr lang="nl-NL" dirty="0"/>
                    </a:p>
                  </a:txBody>
                  <a:tcPr anchor="ctr"/>
                </a:tc>
                <a:tc>
                  <a:txBody>
                    <a:bodyPr/>
                    <a:lstStyle/>
                    <a:p>
                      <a:pPr algn="ctr"/>
                      <a:endParaRPr lang="nl-NL" dirty="0"/>
                    </a:p>
                  </a:txBody>
                  <a:tcPr anchor="ctr"/>
                </a:tc>
                <a:extLst>
                  <a:ext uri="{0D108BD9-81ED-4DB2-BD59-A6C34878D82A}">
                    <a16:rowId xmlns:a16="http://schemas.microsoft.com/office/drawing/2014/main" val="202598706"/>
                  </a:ext>
                </a:extLst>
              </a:tr>
              <a:tr h="720000">
                <a:tc>
                  <a:txBody>
                    <a:bodyPr/>
                    <a:lstStyle/>
                    <a:p>
                      <a:pPr algn="ctr"/>
                      <a:r>
                        <a:rPr lang="nl-NL" dirty="0"/>
                        <a:t>3</a:t>
                      </a:r>
                    </a:p>
                  </a:txBody>
                  <a:tcPr anchor="ctr"/>
                </a:tc>
                <a:tc>
                  <a:txBody>
                    <a:bodyPr/>
                    <a:lstStyle/>
                    <a:p>
                      <a:pPr algn="ctr"/>
                      <a:r>
                        <a:rPr lang="nl-NL" b="1" dirty="0"/>
                        <a:t>?</a:t>
                      </a:r>
                    </a:p>
                  </a:txBody>
                  <a:tcPr anchor="ctr"/>
                </a:tc>
                <a:tc>
                  <a:txBody>
                    <a:bodyPr/>
                    <a:lstStyle/>
                    <a:p>
                      <a:pPr algn="ctr"/>
                      <a:r>
                        <a:rPr lang="nl-NL" dirty="0"/>
                        <a:t>True</a:t>
                      </a:r>
                    </a:p>
                  </a:txBody>
                  <a:tcPr anchor="ctr"/>
                </a:tc>
                <a:tc>
                  <a:txBody>
                    <a:bodyPr/>
                    <a:lstStyle/>
                    <a:p>
                      <a:pPr algn="ctr"/>
                      <a:r>
                        <a:rPr lang="nl-NL" dirty="0"/>
                        <a:t>1</a:t>
                      </a:r>
                    </a:p>
                  </a:txBody>
                  <a:tcPr anchor="ctr"/>
                </a:tc>
                <a:tc>
                  <a:txBody>
                    <a:bodyPr/>
                    <a:lstStyle/>
                    <a:p>
                      <a:pPr algn="ctr"/>
                      <a:r>
                        <a:rPr lang="nl-NL" dirty="0"/>
                        <a:t>0.5</a:t>
                      </a:r>
                    </a:p>
                  </a:txBody>
                  <a:tcPr anchor="ctr"/>
                </a:tc>
                <a:tc>
                  <a:txBody>
                    <a:bodyPr/>
                    <a:lstStyle/>
                    <a:p>
                      <a:pPr algn="ctr"/>
                      <a:r>
                        <a:rPr lang="nl-NL" dirty="0"/>
                        <a:t>…</a:t>
                      </a:r>
                    </a:p>
                  </a:txBody>
                  <a:tcPr anchor="ctr"/>
                </a:tc>
                <a:tc>
                  <a:txBody>
                    <a:bodyPr/>
                    <a:lstStyle/>
                    <a:p>
                      <a:pPr algn="ctr"/>
                      <a:r>
                        <a:rPr lang="nl-NL" dirty="0"/>
                        <a:t>True</a:t>
                      </a:r>
                    </a:p>
                  </a:txBody>
                  <a:tcPr anchor="ctr"/>
                </a:tc>
                <a:tc>
                  <a:txBody>
                    <a:bodyPr/>
                    <a:lstStyle/>
                    <a:p>
                      <a:pPr algn="ctr"/>
                      <a:endParaRPr lang="nl-NL" dirty="0"/>
                    </a:p>
                  </a:txBody>
                  <a:tcPr anchor="ctr"/>
                </a:tc>
                <a:tc>
                  <a:txBody>
                    <a:bodyPr/>
                    <a:lstStyle/>
                    <a:p>
                      <a:pPr algn="ctr"/>
                      <a:endParaRPr lang="nl-NL" dirty="0"/>
                    </a:p>
                  </a:txBody>
                  <a:tcPr anchor="ctr"/>
                </a:tc>
                <a:tc>
                  <a:txBody>
                    <a:bodyPr/>
                    <a:lstStyle/>
                    <a:p>
                      <a:pPr algn="ctr"/>
                      <a:endParaRPr lang="nl-NL" dirty="0"/>
                    </a:p>
                  </a:txBody>
                  <a:tcPr anchor="ctr"/>
                </a:tc>
                <a:tc>
                  <a:txBody>
                    <a:bodyPr/>
                    <a:lstStyle/>
                    <a:p>
                      <a:pPr algn="ctr"/>
                      <a:endParaRPr lang="nl-NL" dirty="0"/>
                    </a:p>
                  </a:txBody>
                  <a:tcPr anchor="ctr"/>
                </a:tc>
                <a:extLst>
                  <a:ext uri="{0D108BD9-81ED-4DB2-BD59-A6C34878D82A}">
                    <a16:rowId xmlns:a16="http://schemas.microsoft.com/office/drawing/2014/main" val="1673272883"/>
                  </a:ext>
                </a:extLst>
              </a:tr>
            </a:tbl>
          </a:graphicData>
        </a:graphic>
      </p:graphicFrame>
      <p:sp>
        <p:nvSpPr>
          <p:cNvPr id="8" name="Slide Number Placeholder 7"/>
          <p:cNvSpPr>
            <a:spLocks noGrp="1"/>
          </p:cNvSpPr>
          <p:nvPr>
            <p:ph type="sldNum" sz="quarter" idx="12"/>
          </p:nvPr>
        </p:nvSpPr>
        <p:spPr/>
        <p:txBody>
          <a:bodyPr/>
          <a:lstStyle/>
          <a:p>
            <a:fld id="{7AE184E0-0BD4-4705-A12B-9B71DDE63301}" type="slidenum">
              <a:rPr lang="en-GB" smtClean="0"/>
              <a:t>51</a:t>
            </a:fld>
            <a:endParaRPr lang="en-GB"/>
          </a:p>
        </p:txBody>
      </p:sp>
      <p:pic>
        <p:nvPicPr>
          <p:cNvPr id="5" name="Afbeelding 4">
            <a:extLst>
              <a:ext uri="{FF2B5EF4-FFF2-40B4-BE49-F238E27FC236}">
                <a16:creationId xmlns:a16="http://schemas.microsoft.com/office/drawing/2014/main" id="{A8AB2B57-E8FD-0A35-C4A4-B537D7D37863}"/>
              </a:ext>
            </a:extLst>
          </p:cNvPr>
          <p:cNvPicPr>
            <a:picLocks noChangeAspect="1"/>
          </p:cNvPicPr>
          <p:nvPr/>
        </p:nvPicPr>
        <p:blipFill>
          <a:blip r:embed="rId3"/>
          <a:stretch>
            <a:fillRect/>
          </a:stretch>
        </p:blipFill>
        <p:spPr>
          <a:xfrm>
            <a:off x="2021573" y="4686300"/>
            <a:ext cx="13295527" cy="4629150"/>
          </a:xfrm>
          <a:prstGeom prst="rect">
            <a:avLst/>
          </a:prstGeom>
        </p:spPr>
      </p:pic>
    </p:spTree>
    <p:extLst>
      <p:ext uri="{BB962C8B-B14F-4D97-AF65-F5344CB8AC3E}">
        <p14:creationId xmlns:p14="http://schemas.microsoft.com/office/powerpoint/2010/main" val="3427374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Select corpus sentences: illustration</a:t>
            </a:r>
          </a:p>
        </p:txBody>
      </p:sp>
      <p:graphicFrame>
        <p:nvGraphicFramePr>
          <p:cNvPr id="2" name="Tijdelijke aanduiding voor inhoud 1">
            <a:extLst>
              <a:ext uri="{FF2B5EF4-FFF2-40B4-BE49-F238E27FC236}">
                <a16:creationId xmlns:a16="http://schemas.microsoft.com/office/drawing/2014/main" id="{DFDF63D6-41D9-6D1F-2E49-B0ED59104AA9}"/>
              </a:ext>
            </a:extLst>
          </p:cNvPr>
          <p:cNvGraphicFramePr>
            <a:graphicFrameLocks noGrp="1"/>
          </p:cNvGraphicFramePr>
          <p:nvPr>
            <p:ph idx="1"/>
            <p:extLst>
              <p:ext uri="{D42A27DB-BD31-4B8C-83A1-F6EECF244321}">
                <p14:modId xmlns:p14="http://schemas.microsoft.com/office/powerpoint/2010/main" val="2301515600"/>
              </p:ext>
            </p:extLst>
          </p:nvPr>
        </p:nvGraphicFramePr>
        <p:xfrm>
          <a:off x="813614" y="1265100"/>
          <a:ext cx="15721787" cy="2880000"/>
        </p:xfrm>
        <a:graphic>
          <a:graphicData uri="http://schemas.openxmlformats.org/drawingml/2006/table">
            <a:tbl>
              <a:tblPr firstRow="1" bandRow="1">
                <a:tableStyleId>{5C22544A-7EE6-4342-B048-85BDC9FD1C3A}</a:tableStyleId>
              </a:tblPr>
              <a:tblGrid>
                <a:gridCol w="1498213">
                  <a:extLst>
                    <a:ext uri="{9D8B030D-6E8A-4147-A177-3AD203B41FA5}">
                      <a16:colId xmlns:a16="http://schemas.microsoft.com/office/drawing/2014/main" val="860604921"/>
                    </a:ext>
                  </a:extLst>
                </a:gridCol>
                <a:gridCol w="1498213">
                  <a:extLst>
                    <a:ext uri="{9D8B030D-6E8A-4147-A177-3AD203B41FA5}">
                      <a16:colId xmlns:a16="http://schemas.microsoft.com/office/drawing/2014/main" val="4187437121"/>
                    </a:ext>
                  </a:extLst>
                </a:gridCol>
                <a:gridCol w="1413929">
                  <a:extLst>
                    <a:ext uri="{9D8B030D-6E8A-4147-A177-3AD203B41FA5}">
                      <a16:colId xmlns:a16="http://schemas.microsoft.com/office/drawing/2014/main" val="3991484861"/>
                    </a:ext>
                  </a:extLst>
                </a:gridCol>
                <a:gridCol w="1413929">
                  <a:extLst>
                    <a:ext uri="{9D8B030D-6E8A-4147-A177-3AD203B41FA5}">
                      <a16:colId xmlns:a16="http://schemas.microsoft.com/office/drawing/2014/main" val="1495699342"/>
                    </a:ext>
                  </a:extLst>
                </a:gridCol>
                <a:gridCol w="1413929">
                  <a:extLst>
                    <a:ext uri="{9D8B030D-6E8A-4147-A177-3AD203B41FA5}">
                      <a16:colId xmlns:a16="http://schemas.microsoft.com/office/drawing/2014/main" val="2148194269"/>
                    </a:ext>
                  </a:extLst>
                </a:gridCol>
                <a:gridCol w="1413929">
                  <a:extLst>
                    <a:ext uri="{9D8B030D-6E8A-4147-A177-3AD203B41FA5}">
                      <a16:colId xmlns:a16="http://schemas.microsoft.com/office/drawing/2014/main" val="1302554144"/>
                    </a:ext>
                  </a:extLst>
                </a:gridCol>
                <a:gridCol w="1413929">
                  <a:extLst>
                    <a:ext uri="{9D8B030D-6E8A-4147-A177-3AD203B41FA5}">
                      <a16:colId xmlns:a16="http://schemas.microsoft.com/office/drawing/2014/main" val="2188614214"/>
                    </a:ext>
                  </a:extLst>
                </a:gridCol>
                <a:gridCol w="1413929">
                  <a:extLst>
                    <a:ext uri="{9D8B030D-6E8A-4147-A177-3AD203B41FA5}">
                      <a16:colId xmlns:a16="http://schemas.microsoft.com/office/drawing/2014/main" val="619618935"/>
                    </a:ext>
                  </a:extLst>
                </a:gridCol>
                <a:gridCol w="1413929">
                  <a:extLst>
                    <a:ext uri="{9D8B030D-6E8A-4147-A177-3AD203B41FA5}">
                      <a16:colId xmlns:a16="http://schemas.microsoft.com/office/drawing/2014/main" val="2214708717"/>
                    </a:ext>
                  </a:extLst>
                </a:gridCol>
                <a:gridCol w="1413929">
                  <a:extLst>
                    <a:ext uri="{9D8B030D-6E8A-4147-A177-3AD203B41FA5}">
                      <a16:colId xmlns:a16="http://schemas.microsoft.com/office/drawing/2014/main" val="1681428673"/>
                    </a:ext>
                  </a:extLst>
                </a:gridCol>
                <a:gridCol w="1413929">
                  <a:extLst>
                    <a:ext uri="{9D8B030D-6E8A-4147-A177-3AD203B41FA5}">
                      <a16:colId xmlns:a16="http://schemas.microsoft.com/office/drawing/2014/main" val="3827838896"/>
                    </a:ext>
                  </a:extLst>
                </a:gridCol>
              </a:tblGrid>
              <a:tr h="720000">
                <a:tc>
                  <a:txBody>
                    <a:bodyPr/>
                    <a:lstStyle/>
                    <a:p>
                      <a:pPr algn="ctr"/>
                      <a:r>
                        <a:rPr lang="nl-NL" dirty="0"/>
                        <a:t>ID</a:t>
                      </a:r>
                    </a:p>
                  </a:txBody>
                  <a:tcPr anchor="ctr"/>
                </a:tc>
                <a:tc>
                  <a:txBody>
                    <a:bodyPr/>
                    <a:lstStyle/>
                    <a:p>
                      <a:pPr algn="ctr"/>
                      <a:r>
                        <a:rPr lang="nl-NL" b="1" dirty="0"/>
                        <a:t>Rank</a:t>
                      </a:r>
                    </a:p>
                  </a:txBody>
                  <a:tcPr anchor="ctr"/>
                </a:tc>
                <a:tc>
                  <a:txBody>
                    <a:bodyPr/>
                    <a:lstStyle/>
                    <a:p>
                      <a:pPr algn="ctr"/>
                      <a:r>
                        <a:rPr lang="nl-NL" dirty="0"/>
                        <a:t>1</a:t>
                      </a:r>
                    </a:p>
                  </a:txBody>
                  <a:tcPr anchor="ctr"/>
                </a:tc>
                <a:tc>
                  <a:txBody>
                    <a:bodyPr/>
                    <a:lstStyle/>
                    <a:p>
                      <a:pPr algn="ctr"/>
                      <a:r>
                        <a:rPr lang="nl-NL" dirty="0"/>
                        <a:t>2</a:t>
                      </a:r>
                    </a:p>
                  </a:txBody>
                  <a:tcPr anchor="ctr"/>
                </a:tc>
                <a:tc>
                  <a:txBody>
                    <a:bodyPr/>
                    <a:lstStyle/>
                    <a:p>
                      <a:pPr algn="ctr"/>
                      <a:r>
                        <a:rPr lang="nl-NL" dirty="0"/>
                        <a:t>3</a:t>
                      </a:r>
                    </a:p>
                  </a:txBody>
                  <a:tcPr anchor="ctr"/>
                </a:tc>
                <a:tc>
                  <a:txBody>
                    <a:bodyPr/>
                    <a:lstStyle/>
                    <a:p>
                      <a:pPr algn="ctr"/>
                      <a:r>
                        <a:rPr lang="nl-NL" dirty="0"/>
                        <a:t>…</a:t>
                      </a:r>
                    </a:p>
                  </a:txBody>
                  <a:tcPr anchor="ctr"/>
                </a:tc>
                <a:tc>
                  <a:txBody>
                    <a:bodyPr/>
                    <a:lstStyle/>
                    <a:p>
                      <a:pPr algn="ctr"/>
                      <a:r>
                        <a:rPr lang="nl-NL" dirty="0"/>
                        <a:t>7</a:t>
                      </a:r>
                    </a:p>
                  </a:txBody>
                  <a:tcPr anchor="ctr"/>
                </a:tc>
                <a:tc>
                  <a:txBody>
                    <a:bodyPr/>
                    <a:lstStyle/>
                    <a:p>
                      <a:pPr algn="ctr"/>
                      <a:r>
                        <a:rPr lang="nl-NL" dirty="0"/>
                        <a:t>…</a:t>
                      </a:r>
                    </a:p>
                  </a:txBody>
                  <a:tcPr anchor="ctr"/>
                </a:tc>
                <a:tc>
                  <a:txBody>
                    <a:bodyPr/>
                    <a:lstStyle/>
                    <a:p>
                      <a:pPr algn="ctr"/>
                      <a:r>
                        <a:rPr lang="nl-NL" dirty="0"/>
                        <a:t>25</a:t>
                      </a:r>
                    </a:p>
                  </a:txBody>
                  <a:tcPr anchor="ctr"/>
                </a:tc>
                <a:tc>
                  <a:txBody>
                    <a:bodyPr/>
                    <a:lstStyle/>
                    <a:p>
                      <a:pPr algn="ctr"/>
                      <a:r>
                        <a:rPr lang="nl-NL" dirty="0"/>
                        <a:t>26</a:t>
                      </a:r>
                    </a:p>
                  </a:txBody>
                  <a:tcPr anchor="ctr"/>
                </a:tc>
                <a:tc>
                  <a:txBody>
                    <a:bodyPr/>
                    <a:lstStyle/>
                    <a:p>
                      <a:pPr algn="ctr"/>
                      <a:r>
                        <a:rPr lang="nl-NL" dirty="0"/>
                        <a:t>27</a:t>
                      </a:r>
                    </a:p>
                  </a:txBody>
                  <a:tcPr anchor="ctr"/>
                </a:tc>
                <a:extLst>
                  <a:ext uri="{0D108BD9-81ED-4DB2-BD59-A6C34878D82A}">
                    <a16:rowId xmlns:a16="http://schemas.microsoft.com/office/drawing/2014/main" val="3176843937"/>
                  </a:ext>
                </a:extLst>
              </a:tr>
              <a:tr h="720000">
                <a:tc>
                  <a:txBody>
                    <a:bodyPr/>
                    <a:lstStyle/>
                    <a:p>
                      <a:pPr algn="ctr"/>
                      <a:r>
                        <a:rPr lang="nl-NL" dirty="0"/>
                        <a:t>1</a:t>
                      </a:r>
                    </a:p>
                  </a:txBody>
                  <a:tcPr anchor="ctr"/>
                </a:tc>
                <a:tc>
                  <a:txBody>
                    <a:bodyPr/>
                    <a:lstStyle/>
                    <a:p>
                      <a:pPr algn="ctr"/>
                      <a:r>
                        <a:rPr lang="nl-NL" b="1" dirty="0"/>
                        <a:t>?</a:t>
                      </a:r>
                    </a:p>
                  </a:txBody>
                  <a:tcPr anchor="ctr"/>
                </a:tc>
                <a:tc>
                  <a:txBody>
                    <a:bodyPr/>
                    <a:lstStyle/>
                    <a:p>
                      <a:pPr algn="ctr"/>
                      <a:r>
                        <a:rPr lang="nl-NL" dirty="0"/>
                        <a:t>True</a:t>
                      </a:r>
                    </a:p>
                  </a:txBody>
                  <a:tcPr anchor="ctr"/>
                </a:tc>
                <a:tc>
                  <a:txBody>
                    <a:bodyPr/>
                    <a:lstStyle/>
                    <a:p>
                      <a:pPr algn="ctr"/>
                      <a:r>
                        <a:rPr lang="nl-NL" dirty="0"/>
                        <a:t>1</a:t>
                      </a:r>
                    </a:p>
                  </a:txBody>
                  <a:tcPr anchor="ctr"/>
                </a:tc>
                <a:tc>
                  <a:txBody>
                    <a:bodyPr/>
                    <a:lstStyle/>
                    <a:p>
                      <a:pPr algn="ctr"/>
                      <a:endParaRPr lang="nl-NL" dirty="0"/>
                    </a:p>
                  </a:txBody>
                  <a:tcPr anchor="ctr"/>
                </a:tc>
                <a:tc>
                  <a:txBody>
                    <a:bodyPr/>
                    <a:lstStyle/>
                    <a:p>
                      <a:pPr algn="ctr"/>
                      <a:r>
                        <a:rPr lang="nl-NL" dirty="0"/>
                        <a:t>…</a:t>
                      </a:r>
                    </a:p>
                  </a:txBody>
                  <a:tcPr anchor="ctr"/>
                </a:tc>
                <a:tc>
                  <a:txBody>
                    <a:bodyPr/>
                    <a:lstStyle/>
                    <a:p>
                      <a:pPr algn="ctr"/>
                      <a:r>
                        <a:rPr lang="nl-NL" b="1" dirty="0" err="1"/>
                        <a:t>False</a:t>
                      </a:r>
                      <a:endParaRPr lang="nl-NL" b="1" dirty="0"/>
                    </a:p>
                  </a:txBody>
                  <a:tcPr anchor="ctr"/>
                </a:tc>
                <a:tc>
                  <a:txBody>
                    <a:bodyPr/>
                    <a:lstStyle/>
                    <a:p>
                      <a:pPr algn="ctr"/>
                      <a:endParaRPr lang="nl-NL" dirty="0"/>
                    </a:p>
                  </a:txBody>
                  <a:tcPr anchor="ctr"/>
                </a:tc>
                <a:tc>
                  <a:txBody>
                    <a:bodyPr/>
                    <a:lstStyle/>
                    <a:p>
                      <a:pPr algn="ctr"/>
                      <a:r>
                        <a:rPr lang="nl-NL" dirty="0"/>
                        <a:t>0.1</a:t>
                      </a:r>
                    </a:p>
                  </a:txBody>
                  <a:tcPr anchor="ctr"/>
                </a:tc>
                <a:tc>
                  <a:txBody>
                    <a:bodyPr/>
                    <a:lstStyle/>
                    <a:p>
                      <a:pPr algn="ctr"/>
                      <a:r>
                        <a:rPr lang="nl-NL" dirty="0"/>
                        <a:t>0.5</a:t>
                      </a:r>
                    </a:p>
                  </a:txBody>
                  <a:tcPr anchor="ctr"/>
                </a:tc>
                <a:tc>
                  <a:txBody>
                    <a:bodyPr/>
                    <a:lstStyle/>
                    <a:p>
                      <a:pPr algn="ctr"/>
                      <a:r>
                        <a:rPr lang="nl-NL" dirty="0"/>
                        <a:t>0</a:t>
                      </a:r>
                    </a:p>
                  </a:txBody>
                  <a:tcPr anchor="ctr"/>
                </a:tc>
                <a:extLst>
                  <a:ext uri="{0D108BD9-81ED-4DB2-BD59-A6C34878D82A}">
                    <a16:rowId xmlns:a16="http://schemas.microsoft.com/office/drawing/2014/main" val="770942866"/>
                  </a:ext>
                </a:extLst>
              </a:tr>
              <a:tr h="720000">
                <a:tc>
                  <a:txBody>
                    <a:bodyPr/>
                    <a:lstStyle/>
                    <a:p>
                      <a:pPr algn="ctr"/>
                      <a:r>
                        <a:rPr lang="nl-NL" dirty="0"/>
                        <a:t>2</a:t>
                      </a:r>
                    </a:p>
                  </a:txBody>
                  <a:tcPr anchor="ctr"/>
                </a:tc>
                <a:tc>
                  <a:txBody>
                    <a:bodyPr/>
                    <a:lstStyle/>
                    <a:p>
                      <a:pPr algn="ctr"/>
                      <a:r>
                        <a:rPr lang="nl-NL" b="1" dirty="0"/>
                        <a:t>?</a:t>
                      </a:r>
                    </a:p>
                  </a:txBody>
                  <a:tcPr anchor="ctr"/>
                </a:tc>
                <a:tc>
                  <a:txBody>
                    <a:bodyPr/>
                    <a:lstStyle/>
                    <a:p>
                      <a:pPr algn="ctr"/>
                      <a:r>
                        <a:rPr lang="nl-NL" dirty="0"/>
                        <a:t>True</a:t>
                      </a:r>
                    </a:p>
                  </a:txBody>
                  <a:tcPr anchor="ctr"/>
                </a:tc>
                <a:tc>
                  <a:txBody>
                    <a:bodyPr/>
                    <a:lstStyle/>
                    <a:p>
                      <a:pPr algn="ctr"/>
                      <a:r>
                        <a:rPr lang="nl-NL" dirty="0"/>
                        <a:t>2</a:t>
                      </a:r>
                    </a:p>
                  </a:txBody>
                  <a:tcPr anchor="ctr"/>
                </a:tc>
                <a:tc>
                  <a:txBody>
                    <a:bodyPr/>
                    <a:lstStyle/>
                    <a:p>
                      <a:pPr algn="ctr"/>
                      <a:endParaRPr lang="nl-NL"/>
                    </a:p>
                  </a:txBody>
                  <a:tcPr anchor="ctr"/>
                </a:tc>
                <a:tc>
                  <a:txBody>
                    <a:bodyPr/>
                    <a:lstStyle/>
                    <a:p>
                      <a:pPr algn="ctr"/>
                      <a:r>
                        <a:rPr lang="nl-NL" dirty="0"/>
                        <a:t>…</a:t>
                      </a:r>
                    </a:p>
                  </a:txBody>
                  <a:tcPr anchor="ctr"/>
                </a:tc>
                <a:tc>
                  <a:txBody>
                    <a:bodyPr/>
                    <a:lstStyle/>
                    <a:p>
                      <a:pPr algn="ctr"/>
                      <a:r>
                        <a:rPr lang="nl-NL" dirty="0"/>
                        <a:t>True</a:t>
                      </a:r>
                    </a:p>
                  </a:txBody>
                  <a:tcPr anchor="ctr"/>
                </a:tc>
                <a:tc>
                  <a:txBody>
                    <a:bodyPr/>
                    <a:lstStyle/>
                    <a:p>
                      <a:pPr algn="ctr"/>
                      <a:endParaRPr lang="nl-NL" dirty="0"/>
                    </a:p>
                  </a:txBody>
                  <a:tcPr anchor="ctr"/>
                </a:tc>
                <a:tc>
                  <a:txBody>
                    <a:bodyPr/>
                    <a:lstStyle/>
                    <a:p>
                      <a:pPr algn="ctr"/>
                      <a:r>
                        <a:rPr lang="nl-NL" dirty="0"/>
                        <a:t>0.05</a:t>
                      </a:r>
                    </a:p>
                  </a:txBody>
                  <a:tcPr anchor="ctr"/>
                </a:tc>
                <a:tc>
                  <a:txBody>
                    <a:bodyPr/>
                    <a:lstStyle/>
                    <a:p>
                      <a:pPr algn="ctr"/>
                      <a:r>
                        <a:rPr lang="nl-NL" dirty="0"/>
                        <a:t>0.61</a:t>
                      </a:r>
                    </a:p>
                  </a:txBody>
                  <a:tcPr anchor="ctr"/>
                </a:tc>
                <a:tc>
                  <a:txBody>
                    <a:bodyPr/>
                    <a:lstStyle/>
                    <a:p>
                      <a:pPr algn="ctr"/>
                      <a:r>
                        <a:rPr lang="nl-NL" dirty="0"/>
                        <a:t>18</a:t>
                      </a:r>
                    </a:p>
                  </a:txBody>
                  <a:tcPr anchor="ctr"/>
                </a:tc>
                <a:extLst>
                  <a:ext uri="{0D108BD9-81ED-4DB2-BD59-A6C34878D82A}">
                    <a16:rowId xmlns:a16="http://schemas.microsoft.com/office/drawing/2014/main" val="202598706"/>
                  </a:ext>
                </a:extLst>
              </a:tr>
              <a:tr h="720000">
                <a:tc>
                  <a:txBody>
                    <a:bodyPr/>
                    <a:lstStyle/>
                    <a:p>
                      <a:pPr algn="ctr"/>
                      <a:r>
                        <a:rPr lang="nl-NL" dirty="0"/>
                        <a:t>3</a:t>
                      </a:r>
                    </a:p>
                  </a:txBody>
                  <a:tcPr anchor="ctr"/>
                </a:tc>
                <a:tc>
                  <a:txBody>
                    <a:bodyPr/>
                    <a:lstStyle/>
                    <a:p>
                      <a:pPr algn="ctr"/>
                      <a:r>
                        <a:rPr lang="nl-NL" b="1" dirty="0"/>
                        <a:t>?</a:t>
                      </a:r>
                    </a:p>
                  </a:txBody>
                  <a:tcPr anchor="ctr"/>
                </a:tc>
                <a:tc>
                  <a:txBody>
                    <a:bodyPr/>
                    <a:lstStyle/>
                    <a:p>
                      <a:pPr algn="ctr"/>
                      <a:r>
                        <a:rPr lang="nl-NL" dirty="0"/>
                        <a:t>True</a:t>
                      </a:r>
                    </a:p>
                  </a:txBody>
                  <a:tcPr anchor="ctr"/>
                </a:tc>
                <a:tc>
                  <a:txBody>
                    <a:bodyPr/>
                    <a:lstStyle/>
                    <a:p>
                      <a:pPr algn="ctr"/>
                      <a:r>
                        <a:rPr lang="nl-NL" dirty="0"/>
                        <a:t>1</a:t>
                      </a:r>
                    </a:p>
                  </a:txBody>
                  <a:tcPr anchor="ctr"/>
                </a:tc>
                <a:tc>
                  <a:txBody>
                    <a:bodyPr/>
                    <a:lstStyle/>
                    <a:p>
                      <a:pPr algn="ctr"/>
                      <a:endParaRPr lang="nl-NL" dirty="0"/>
                    </a:p>
                  </a:txBody>
                  <a:tcPr anchor="ctr"/>
                </a:tc>
                <a:tc>
                  <a:txBody>
                    <a:bodyPr/>
                    <a:lstStyle/>
                    <a:p>
                      <a:pPr algn="ctr"/>
                      <a:r>
                        <a:rPr lang="nl-NL" dirty="0"/>
                        <a:t>…</a:t>
                      </a:r>
                    </a:p>
                  </a:txBody>
                  <a:tcPr anchor="ctr"/>
                </a:tc>
                <a:tc>
                  <a:txBody>
                    <a:bodyPr/>
                    <a:lstStyle/>
                    <a:p>
                      <a:pPr algn="ctr"/>
                      <a:r>
                        <a:rPr lang="nl-NL" dirty="0"/>
                        <a:t>True</a:t>
                      </a:r>
                    </a:p>
                  </a:txBody>
                  <a:tcPr anchor="ctr"/>
                </a:tc>
                <a:tc>
                  <a:txBody>
                    <a:bodyPr/>
                    <a:lstStyle/>
                    <a:p>
                      <a:pPr algn="ctr"/>
                      <a:endParaRPr lang="nl-NL" dirty="0"/>
                    </a:p>
                  </a:txBody>
                  <a:tcPr anchor="ctr"/>
                </a:tc>
                <a:tc>
                  <a:txBody>
                    <a:bodyPr/>
                    <a:lstStyle/>
                    <a:p>
                      <a:pPr algn="ctr"/>
                      <a:r>
                        <a:rPr lang="nl-NL" dirty="0"/>
                        <a:t>0.32</a:t>
                      </a:r>
                    </a:p>
                  </a:txBody>
                  <a:tcPr anchor="ctr"/>
                </a:tc>
                <a:tc>
                  <a:txBody>
                    <a:bodyPr/>
                    <a:lstStyle/>
                    <a:p>
                      <a:pPr algn="ctr"/>
                      <a:r>
                        <a:rPr lang="nl-NL" dirty="0"/>
                        <a:t>0.58</a:t>
                      </a:r>
                    </a:p>
                  </a:txBody>
                  <a:tcPr anchor="ctr"/>
                </a:tc>
                <a:tc>
                  <a:txBody>
                    <a:bodyPr/>
                    <a:lstStyle/>
                    <a:p>
                      <a:pPr algn="ctr"/>
                      <a:r>
                        <a:rPr lang="nl-NL" dirty="0"/>
                        <a:t>85.3</a:t>
                      </a:r>
                    </a:p>
                  </a:txBody>
                  <a:tcPr anchor="ctr"/>
                </a:tc>
                <a:extLst>
                  <a:ext uri="{0D108BD9-81ED-4DB2-BD59-A6C34878D82A}">
                    <a16:rowId xmlns:a16="http://schemas.microsoft.com/office/drawing/2014/main" val="1673272883"/>
                  </a:ext>
                </a:extLst>
              </a:tr>
            </a:tbl>
          </a:graphicData>
        </a:graphic>
      </p:graphicFrame>
      <p:sp>
        <p:nvSpPr>
          <p:cNvPr id="8" name="Slide Number Placeholder 7"/>
          <p:cNvSpPr>
            <a:spLocks noGrp="1"/>
          </p:cNvSpPr>
          <p:nvPr>
            <p:ph type="sldNum" sz="quarter" idx="12"/>
          </p:nvPr>
        </p:nvSpPr>
        <p:spPr/>
        <p:txBody>
          <a:bodyPr/>
          <a:lstStyle/>
          <a:p>
            <a:fld id="{7AE184E0-0BD4-4705-A12B-9B71DDE63301}" type="slidenum">
              <a:rPr lang="en-GB" smtClean="0"/>
              <a:t>52</a:t>
            </a:fld>
            <a:endParaRPr lang="en-GB"/>
          </a:p>
        </p:txBody>
      </p:sp>
      <p:pic>
        <p:nvPicPr>
          <p:cNvPr id="4" name="Afbeelding 3">
            <a:extLst>
              <a:ext uri="{FF2B5EF4-FFF2-40B4-BE49-F238E27FC236}">
                <a16:creationId xmlns:a16="http://schemas.microsoft.com/office/drawing/2014/main" id="{E6DD1D22-DED6-DB8E-8377-CEDF5855F85E}"/>
              </a:ext>
            </a:extLst>
          </p:cNvPr>
          <p:cNvPicPr>
            <a:picLocks noChangeAspect="1"/>
          </p:cNvPicPr>
          <p:nvPr/>
        </p:nvPicPr>
        <p:blipFill>
          <a:blip r:embed="rId3"/>
          <a:stretch>
            <a:fillRect/>
          </a:stretch>
        </p:blipFill>
        <p:spPr>
          <a:xfrm>
            <a:off x="1831789" y="4876800"/>
            <a:ext cx="13675095" cy="3351409"/>
          </a:xfrm>
          <a:prstGeom prst="rect">
            <a:avLst/>
          </a:prstGeom>
        </p:spPr>
      </p:pic>
    </p:spTree>
    <p:extLst>
      <p:ext uri="{BB962C8B-B14F-4D97-AF65-F5344CB8AC3E}">
        <p14:creationId xmlns:p14="http://schemas.microsoft.com/office/powerpoint/2010/main" val="24363483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Select corpus sentences: illustration</a:t>
            </a:r>
          </a:p>
        </p:txBody>
      </p:sp>
      <p:graphicFrame>
        <p:nvGraphicFramePr>
          <p:cNvPr id="2" name="Tijdelijke aanduiding voor inhoud 1">
            <a:extLst>
              <a:ext uri="{FF2B5EF4-FFF2-40B4-BE49-F238E27FC236}">
                <a16:creationId xmlns:a16="http://schemas.microsoft.com/office/drawing/2014/main" id="{DFDF63D6-41D9-6D1F-2E49-B0ED59104AA9}"/>
              </a:ext>
            </a:extLst>
          </p:cNvPr>
          <p:cNvGraphicFramePr>
            <a:graphicFrameLocks noGrp="1"/>
          </p:cNvGraphicFramePr>
          <p:nvPr>
            <p:ph idx="1"/>
          </p:nvPr>
        </p:nvGraphicFramePr>
        <p:xfrm>
          <a:off x="813614" y="1265100"/>
          <a:ext cx="15721787" cy="2880000"/>
        </p:xfrm>
        <a:graphic>
          <a:graphicData uri="http://schemas.openxmlformats.org/drawingml/2006/table">
            <a:tbl>
              <a:tblPr firstRow="1" bandRow="1">
                <a:tableStyleId>{5C22544A-7EE6-4342-B048-85BDC9FD1C3A}</a:tableStyleId>
              </a:tblPr>
              <a:tblGrid>
                <a:gridCol w="1498213">
                  <a:extLst>
                    <a:ext uri="{9D8B030D-6E8A-4147-A177-3AD203B41FA5}">
                      <a16:colId xmlns:a16="http://schemas.microsoft.com/office/drawing/2014/main" val="860604921"/>
                    </a:ext>
                  </a:extLst>
                </a:gridCol>
                <a:gridCol w="1498213">
                  <a:extLst>
                    <a:ext uri="{9D8B030D-6E8A-4147-A177-3AD203B41FA5}">
                      <a16:colId xmlns:a16="http://schemas.microsoft.com/office/drawing/2014/main" val="4187437121"/>
                    </a:ext>
                  </a:extLst>
                </a:gridCol>
                <a:gridCol w="1413929">
                  <a:extLst>
                    <a:ext uri="{9D8B030D-6E8A-4147-A177-3AD203B41FA5}">
                      <a16:colId xmlns:a16="http://schemas.microsoft.com/office/drawing/2014/main" val="3991484861"/>
                    </a:ext>
                  </a:extLst>
                </a:gridCol>
                <a:gridCol w="1413929">
                  <a:extLst>
                    <a:ext uri="{9D8B030D-6E8A-4147-A177-3AD203B41FA5}">
                      <a16:colId xmlns:a16="http://schemas.microsoft.com/office/drawing/2014/main" val="1495699342"/>
                    </a:ext>
                  </a:extLst>
                </a:gridCol>
                <a:gridCol w="1413929">
                  <a:extLst>
                    <a:ext uri="{9D8B030D-6E8A-4147-A177-3AD203B41FA5}">
                      <a16:colId xmlns:a16="http://schemas.microsoft.com/office/drawing/2014/main" val="2148194269"/>
                    </a:ext>
                  </a:extLst>
                </a:gridCol>
                <a:gridCol w="1413929">
                  <a:extLst>
                    <a:ext uri="{9D8B030D-6E8A-4147-A177-3AD203B41FA5}">
                      <a16:colId xmlns:a16="http://schemas.microsoft.com/office/drawing/2014/main" val="1302554144"/>
                    </a:ext>
                  </a:extLst>
                </a:gridCol>
                <a:gridCol w="1413929">
                  <a:extLst>
                    <a:ext uri="{9D8B030D-6E8A-4147-A177-3AD203B41FA5}">
                      <a16:colId xmlns:a16="http://schemas.microsoft.com/office/drawing/2014/main" val="2188614214"/>
                    </a:ext>
                  </a:extLst>
                </a:gridCol>
                <a:gridCol w="1413929">
                  <a:extLst>
                    <a:ext uri="{9D8B030D-6E8A-4147-A177-3AD203B41FA5}">
                      <a16:colId xmlns:a16="http://schemas.microsoft.com/office/drawing/2014/main" val="619618935"/>
                    </a:ext>
                  </a:extLst>
                </a:gridCol>
                <a:gridCol w="1413929">
                  <a:extLst>
                    <a:ext uri="{9D8B030D-6E8A-4147-A177-3AD203B41FA5}">
                      <a16:colId xmlns:a16="http://schemas.microsoft.com/office/drawing/2014/main" val="2214708717"/>
                    </a:ext>
                  </a:extLst>
                </a:gridCol>
                <a:gridCol w="1413929">
                  <a:extLst>
                    <a:ext uri="{9D8B030D-6E8A-4147-A177-3AD203B41FA5}">
                      <a16:colId xmlns:a16="http://schemas.microsoft.com/office/drawing/2014/main" val="1681428673"/>
                    </a:ext>
                  </a:extLst>
                </a:gridCol>
                <a:gridCol w="1413929">
                  <a:extLst>
                    <a:ext uri="{9D8B030D-6E8A-4147-A177-3AD203B41FA5}">
                      <a16:colId xmlns:a16="http://schemas.microsoft.com/office/drawing/2014/main" val="3827838896"/>
                    </a:ext>
                  </a:extLst>
                </a:gridCol>
              </a:tblGrid>
              <a:tr h="720000">
                <a:tc>
                  <a:txBody>
                    <a:bodyPr/>
                    <a:lstStyle/>
                    <a:p>
                      <a:pPr algn="ctr"/>
                      <a:r>
                        <a:rPr lang="nl-NL" dirty="0"/>
                        <a:t>ID</a:t>
                      </a:r>
                    </a:p>
                  </a:txBody>
                  <a:tcPr anchor="ctr"/>
                </a:tc>
                <a:tc>
                  <a:txBody>
                    <a:bodyPr/>
                    <a:lstStyle/>
                    <a:p>
                      <a:pPr algn="ctr"/>
                      <a:r>
                        <a:rPr lang="nl-NL" b="1" dirty="0"/>
                        <a:t>Rank</a:t>
                      </a:r>
                    </a:p>
                  </a:txBody>
                  <a:tcPr anchor="ctr"/>
                </a:tc>
                <a:tc>
                  <a:txBody>
                    <a:bodyPr/>
                    <a:lstStyle/>
                    <a:p>
                      <a:pPr algn="ctr"/>
                      <a:r>
                        <a:rPr lang="nl-NL" dirty="0"/>
                        <a:t>1</a:t>
                      </a:r>
                    </a:p>
                  </a:txBody>
                  <a:tcPr anchor="ctr"/>
                </a:tc>
                <a:tc>
                  <a:txBody>
                    <a:bodyPr/>
                    <a:lstStyle/>
                    <a:p>
                      <a:pPr algn="ctr"/>
                      <a:r>
                        <a:rPr lang="nl-NL" dirty="0"/>
                        <a:t>2</a:t>
                      </a:r>
                    </a:p>
                  </a:txBody>
                  <a:tcPr anchor="ctr"/>
                </a:tc>
                <a:tc>
                  <a:txBody>
                    <a:bodyPr/>
                    <a:lstStyle/>
                    <a:p>
                      <a:pPr algn="ctr"/>
                      <a:r>
                        <a:rPr lang="nl-NL" dirty="0"/>
                        <a:t>3</a:t>
                      </a:r>
                    </a:p>
                  </a:txBody>
                  <a:tcPr anchor="ctr"/>
                </a:tc>
                <a:tc>
                  <a:txBody>
                    <a:bodyPr/>
                    <a:lstStyle/>
                    <a:p>
                      <a:pPr algn="ctr"/>
                      <a:r>
                        <a:rPr lang="nl-NL" dirty="0"/>
                        <a:t>…</a:t>
                      </a:r>
                    </a:p>
                  </a:txBody>
                  <a:tcPr anchor="ctr"/>
                </a:tc>
                <a:tc>
                  <a:txBody>
                    <a:bodyPr/>
                    <a:lstStyle/>
                    <a:p>
                      <a:pPr algn="ctr"/>
                      <a:r>
                        <a:rPr lang="nl-NL" dirty="0"/>
                        <a:t>7</a:t>
                      </a:r>
                    </a:p>
                  </a:txBody>
                  <a:tcPr anchor="ctr"/>
                </a:tc>
                <a:tc>
                  <a:txBody>
                    <a:bodyPr/>
                    <a:lstStyle/>
                    <a:p>
                      <a:pPr algn="ctr"/>
                      <a:r>
                        <a:rPr lang="nl-NL" dirty="0"/>
                        <a:t>…</a:t>
                      </a:r>
                    </a:p>
                  </a:txBody>
                  <a:tcPr anchor="ctr"/>
                </a:tc>
                <a:tc>
                  <a:txBody>
                    <a:bodyPr/>
                    <a:lstStyle/>
                    <a:p>
                      <a:pPr algn="ctr"/>
                      <a:r>
                        <a:rPr lang="nl-NL" dirty="0"/>
                        <a:t>25</a:t>
                      </a:r>
                    </a:p>
                  </a:txBody>
                  <a:tcPr anchor="ctr"/>
                </a:tc>
                <a:tc>
                  <a:txBody>
                    <a:bodyPr/>
                    <a:lstStyle/>
                    <a:p>
                      <a:pPr algn="ctr"/>
                      <a:r>
                        <a:rPr lang="nl-NL" dirty="0"/>
                        <a:t>26</a:t>
                      </a:r>
                    </a:p>
                  </a:txBody>
                  <a:tcPr anchor="ctr"/>
                </a:tc>
                <a:tc>
                  <a:txBody>
                    <a:bodyPr/>
                    <a:lstStyle/>
                    <a:p>
                      <a:pPr algn="ctr"/>
                      <a:r>
                        <a:rPr lang="nl-NL" dirty="0"/>
                        <a:t>27</a:t>
                      </a:r>
                    </a:p>
                  </a:txBody>
                  <a:tcPr anchor="ctr"/>
                </a:tc>
                <a:extLst>
                  <a:ext uri="{0D108BD9-81ED-4DB2-BD59-A6C34878D82A}">
                    <a16:rowId xmlns:a16="http://schemas.microsoft.com/office/drawing/2014/main" val="3176843937"/>
                  </a:ext>
                </a:extLst>
              </a:tr>
              <a:tr h="720000">
                <a:tc>
                  <a:txBody>
                    <a:bodyPr/>
                    <a:lstStyle/>
                    <a:p>
                      <a:pPr algn="ctr"/>
                      <a:r>
                        <a:rPr lang="nl-NL" dirty="0"/>
                        <a:t>1</a:t>
                      </a:r>
                    </a:p>
                  </a:txBody>
                  <a:tcPr anchor="ctr"/>
                </a:tc>
                <a:tc>
                  <a:txBody>
                    <a:bodyPr/>
                    <a:lstStyle/>
                    <a:p>
                      <a:pPr algn="ctr"/>
                      <a:r>
                        <a:rPr lang="nl-NL" b="1" dirty="0"/>
                        <a:t>EXCL</a:t>
                      </a:r>
                    </a:p>
                  </a:txBody>
                  <a:tcPr anchor="ctr"/>
                </a:tc>
                <a:tc>
                  <a:txBody>
                    <a:bodyPr/>
                    <a:lstStyle/>
                    <a:p>
                      <a:pPr algn="ctr"/>
                      <a:r>
                        <a:rPr lang="nl-NL" dirty="0"/>
                        <a:t>True</a:t>
                      </a:r>
                    </a:p>
                  </a:txBody>
                  <a:tcPr anchor="ctr"/>
                </a:tc>
                <a:tc>
                  <a:txBody>
                    <a:bodyPr/>
                    <a:lstStyle/>
                    <a:p>
                      <a:pPr algn="ctr"/>
                      <a:r>
                        <a:rPr lang="nl-NL" dirty="0"/>
                        <a:t>1</a:t>
                      </a:r>
                    </a:p>
                  </a:txBody>
                  <a:tcPr anchor="ctr"/>
                </a:tc>
                <a:tc>
                  <a:txBody>
                    <a:bodyPr/>
                    <a:lstStyle/>
                    <a:p>
                      <a:pPr algn="ctr"/>
                      <a:endParaRPr lang="nl-NL" dirty="0"/>
                    </a:p>
                  </a:txBody>
                  <a:tcPr anchor="ctr"/>
                </a:tc>
                <a:tc>
                  <a:txBody>
                    <a:bodyPr/>
                    <a:lstStyle/>
                    <a:p>
                      <a:pPr algn="ctr"/>
                      <a:r>
                        <a:rPr lang="nl-NL" dirty="0"/>
                        <a:t>…</a:t>
                      </a:r>
                    </a:p>
                  </a:txBody>
                  <a:tcPr anchor="ctr"/>
                </a:tc>
                <a:tc>
                  <a:txBody>
                    <a:bodyPr/>
                    <a:lstStyle/>
                    <a:p>
                      <a:pPr algn="ctr"/>
                      <a:r>
                        <a:rPr lang="nl-NL" b="1" dirty="0" err="1"/>
                        <a:t>False</a:t>
                      </a:r>
                      <a:endParaRPr lang="nl-NL" b="1" dirty="0"/>
                    </a:p>
                  </a:txBody>
                  <a:tcPr anchor="ctr"/>
                </a:tc>
                <a:tc>
                  <a:txBody>
                    <a:bodyPr/>
                    <a:lstStyle/>
                    <a:p>
                      <a:pPr algn="ctr"/>
                      <a:endParaRPr lang="nl-NL" dirty="0"/>
                    </a:p>
                  </a:txBody>
                  <a:tcPr anchor="ctr"/>
                </a:tc>
                <a:tc>
                  <a:txBody>
                    <a:bodyPr/>
                    <a:lstStyle/>
                    <a:p>
                      <a:pPr algn="ctr"/>
                      <a:r>
                        <a:rPr lang="nl-NL" dirty="0"/>
                        <a:t>0.1</a:t>
                      </a:r>
                    </a:p>
                  </a:txBody>
                  <a:tcPr anchor="ctr"/>
                </a:tc>
                <a:tc>
                  <a:txBody>
                    <a:bodyPr/>
                    <a:lstStyle/>
                    <a:p>
                      <a:pPr algn="ctr"/>
                      <a:r>
                        <a:rPr lang="nl-NL" dirty="0"/>
                        <a:t>0.5</a:t>
                      </a:r>
                    </a:p>
                  </a:txBody>
                  <a:tcPr anchor="ctr"/>
                </a:tc>
                <a:tc>
                  <a:txBody>
                    <a:bodyPr/>
                    <a:lstStyle/>
                    <a:p>
                      <a:pPr algn="ctr"/>
                      <a:r>
                        <a:rPr lang="nl-NL" dirty="0"/>
                        <a:t>0</a:t>
                      </a:r>
                    </a:p>
                  </a:txBody>
                  <a:tcPr anchor="ctr"/>
                </a:tc>
                <a:extLst>
                  <a:ext uri="{0D108BD9-81ED-4DB2-BD59-A6C34878D82A}">
                    <a16:rowId xmlns:a16="http://schemas.microsoft.com/office/drawing/2014/main" val="770942866"/>
                  </a:ext>
                </a:extLst>
              </a:tr>
              <a:tr h="720000">
                <a:tc>
                  <a:txBody>
                    <a:bodyPr/>
                    <a:lstStyle/>
                    <a:p>
                      <a:pPr algn="ctr"/>
                      <a:r>
                        <a:rPr lang="nl-NL" dirty="0"/>
                        <a:t>2</a:t>
                      </a:r>
                    </a:p>
                  </a:txBody>
                  <a:tcPr anchor="ctr"/>
                </a:tc>
                <a:tc>
                  <a:txBody>
                    <a:bodyPr/>
                    <a:lstStyle/>
                    <a:p>
                      <a:pPr algn="ctr"/>
                      <a:r>
                        <a:rPr lang="nl-NL" b="1" dirty="0"/>
                        <a:t>2</a:t>
                      </a:r>
                    </a:p>
                  </a:txBody>
                  <a:tcPr anchor="ctr"/>
                </a:tc>
                <a:tc>
                  <a:txBody>
                    <a:bodyPr/>
                    <a:lstStyle/>
                    <a:p>
                      <a:pPr algn="ctr"/>
                      <a:r>
                        <a:rPr lang="nl-NL" dirty="0"/>
                        <a:t>True</a:t>
                      </a:r>
                    </a:p>
                  </a:txBody>
                  <a:tcPr anchor="ctr"/>
                </a:tc>
                <a:tc>
                  <a:txBody>
                    <a:bodyPr/>
                    <a:lstStyle/>
                    <a:p>
                      <a:pPr algn="ctr"/>
                      <a:r>
                        <a:rPr lang="nl-NL" dirty="0"/>
                        <a:t>2</a:t>
                      </a:r>
                    </a:p>
                  </a:txBody>
                  <a:tcPr anchor="ctr"/>
                </a:tc>
                <a:tc>
                  <a:txBody>
                    <a:bodyPr/>
                    <a:lstStyle/>
                    <a:p>
                      <a:pPr algn="ctr"/>
                      <a:endParaRPr lang="nl-NL"/>
                    </a:p>
                  </a:txBody>
                  <a:tcPr anchor="ctr"/>
                </a:tc>
                <a:tc>
                  <a:txBody>
                    <a:bodyPr/>
                    <a:lstStyle/>
                    <a:p>
                      <a:pPr algn="ctr"/>
                      <a:r>
                        <a:rPr lang="nl-NL" dirty="0"/>
                        <a:t>…</a:t>
                      </a:r>
                    </a:p>
                  </a:txBody>
                  <a:tcPr anchor="ctr"/>
                </a:tc>
                <a:tc>
                  <a:txBody>
                    <a:bodyPr/>
                    <a:lstStyle/>
                    <a:p>
                      <a:pPr algn="ctr"/>
                      <a:r>
                        <a:rPr lang="nl-NL" dirty="0"/>
                        <a:t>True</a:t>
                      </a:r>
                    </a:p>
                  </a:txBody>
                  <a:tcPr anchor="ctr"/>
                </a:tc>
                <a:tc>
                  <a:txBody>
                    <a:bodyPr/>
                    <a:lstStyle/>
                    <a:p>
                      <a:pPr algn="ctr"/>
                      <a:endParaRPr lang="nl-NL" dirty="0"/>
                    </a:p>
                  </a:txBody>
                  <a:tcPr anchor="ctr"/>
                </a:tc>
                <a:tc>
                  <a:txBody>
                    <a:bodyPr/>
                    <a:lstStyle/>
                    <a:p>
                      <a:pPr algn="ctr"/>
                      <a:r>
                        <a:rPr lang="nl-NL" dirty="0"/>
                        <a:t>0.05</a:t>
                      </a:r>
                    </a:p>
                  </a:txBody>
                  <a:tcPr anchor="ctr"/>
                </a:tc>
                <a:tc>
                  <a:txBody>
                    <a:bodyPr/>
                    <a:lstStyle/>
                    <a:p>
                      <a:pPr algn="ctr"/>
                      <a:r>
                        <a:rPr lang="nl-NL" dirty="0"/>
                        <a:t>0.61</a:t>
                      </a:r>
                    </a:p>
                  </a:txBody>
                  <a:tcPr anchor="ctr"/>
                </a:tc>
                <a:tc>
                  <a:txBody>
                    <a:bodyPr/>
                    <a:lstStyle/>
                    <a:p>
                      <a:pPr algn="ctr"/>
                      <a:r>
                        <a:rPr lang="nl-NL" dirty="0"/>
                        <a:t>18</a:t>
                      </a:r>
                    </a:p>
                  </a:txBody>
                  <a:tcPr anchor="ctr"/>
                </a:tc>
                <a:extLst>
                  <a:ext uri="{0D108BD9-81ED-4DB2-BD59-A6C34878D82A}">
                    <a16:rowId xmlns:a16="http://schemas.microsoft.com/office/drawing/2014/main" val="202598706"/>
                  </a:ext>
                </a:extLst>
              </a:tr>
              <a:tr h="720000">
                <a:tc>
                  <a:txBody>
                    <a:bodyPr/>
                    <a:lstStyle/>
                    <a:p>
                      <a:pPr algn="ctr"/>
                      <a:r>
                        <a:rPr lang="nl-NL" dirty="0"/>
                        <a:t>3</a:t>
                      </a:r>
                    </a:p>
                  </a:txBody>
                  <a:tcPr anchor="ctr"/>
                </a:tc>
                <a:tc>
                  <a:txBody>
                    <a:bodyPr/>
                    <a:lstStyle/>
                    <a:p>
                      <a:pPr algn="ctr"/>
                      <a:r>
                        <a:rPr lang="nl-NL" b="1" dirty="0"/>
                        <a:t>1</a:t>
                      </a:r>
                    </a:p>
                  </a:txBody>
                  <a:tcPr anchor="ctr"/>
                </a:tc>
                <a:tc>
                  <a:txBody>
                    <a:bodyPr/>
                    <a:lstStyle/>
                    <a:p>
                      <a:pPr algn="ctr"/>
                      <a:r>
                        <a:rPr lang="nl-NL" dirty="0"/>
                        <a:t>True</a:t>
                      </a:r>
                    </a:p>
                  </a:txBody>
                  <a:tcPr anchor="ctr"/>
                </a:tc>
                <a:tc>
                  <a:txBody>
                    <a:bodyPr/>
                    <a:lstStyle/>
                    <a:p>
                      <a:pPr algn="ctr"/>
                      <a:r>
                        <a:rPr lang="nl-NL" dirty="0"/>
                        <a:t>1</a:t>
                      </a:r>
                    </a:p>
                  </a:txBody>
                  <a:tcPr anchor="ctr"/>
                </a:tc>
                <a:tc>
                  <a:txBody>
                    <a:bodyPr/>
                    <a:lstStyle/>
                    <a:p>
                      <a:pPr algn="ctr"/>
                      <a:endParaRPr lang="nl-NL" dirty="0"/>
                    </a:p>
                  </a:txBody>
                  <a:tcPr anchor="ctr"/>
                </a:tc>
                <a:tc>
                  <a:txBody>
                    <a:bodyPr/>
                    <a:lstStyle/>
                    <a:p>
                      <a:pPr algn="ctr"/>
                      <a:r>
                        <a:rPr lang="nl-NL" dirty="0"/>
                        <a:t>…</a:t>
                      </a:r>
                    </a:p>
                  </a:txBody>
                  <a:tcPr anchor="ctr"/>
                </a:tc>
                <a:tc>
                  <a:txBody>
                    <a:bodyPr/>
                    <a:lstStyle/>
                    <a:p>
                      <a:pPr algn="ctr"/>
                      <a:r>
                        <a:rPr lang="nl-NL" dirty="0"/>
                        <a:t>True</a:t>
                      </a:r>
                    </a:p>
                  </a:txBody>
                  <a:tcPr anchor="ctr"/>
                </a:tc>
                <a:tc>
                  <a:txBody>
                    <a:bodyPr/>
                    <a:lstStyle/>
                    <a:p>
                      <a:pPr algn="ctr"/>
                      <a:endParaRPr lang="nl-NL" dirty="0"/>
                    </a:p>
                  </a:txBody>
                  <a:tcPr anchor="ctr"/>
                </a:tc>
                <a:tc>
                  <a:txBody>
                    <a:bodyPr/>
                    <a:lstStyle/>
                    <a:p>
                      <a:pPr algn="ctr"/>
                      <a:r>
                        <a:rPr lang="nl-NL" dirty="0"/>
                        <a:t>0.32</a:t>
                      </a:r>
                    </a:p>
                  </a:txBody>
                  <a:tcPr anchor="ctr"/>
                </a:tc>
                <a:tc>
                  <a:txBody>
                    <a:bodyPr/>
                    <a:lstStyle/>
                    <a:p>
                      <a:pPr algn="ctr"/>
                      <a:r>
                        <a:rPr lang="nl-NL" dirty="0"/>
                        <a:t>0.58</a:t>
                      </a:r>
                    </a:p>
                  </a:txBody>
                  <a:tcPr anchor="ctr"/>
                </a:tc>
                <a:tc>
                  <a:txBody>
                    <a:bodyPr/>
                    <a:lstStyle/>
                    <a:p>
                      <a:pPr algn="ctr"/>
                      <a:r>
                        <a:rPr lang="nl-NL" dirty="0"/>
                        <a:t>85.3</a:t>
                      </a:r>
                    </a:p>
                  </a:txBody>
                  <a:tcPr anchor="ctr"/>
                </a:tc>
                <a:extLst>
                  <a:ext uri="{0D108BD9-81ED-4DB2-BD59-A6C34878D82A}">
                    <a16:rowId xmlns:a16="http://schemas.microsoft.com/office/drawing/2014/main" val="1673272883"/>
                  </a:ext>
                </a:extLst>
              </a:tr>
            </a:tbl>
          </a:graphicData>
        </a:graphic>
      </p:graphicFrame>
      <p:sp>
        <p:nvSpPr>
          <p:cNvPr id="8" name="Slide Number Placeholder 7"/>
          <p:cNvSpPr>
            <a:spLocks noGrp="1"/>
          </p:cNvSpPr>
          <p:nvPr>
            <p:ph type="sldNum" sz="quarter" idx="12"/>
          </p:nvPr>
        </p:nvSpPr>
        <p:spPr/>
        <p:txBody>
          <a:bodyPr/>
          <a:lstStyle/>
          <a:p>
            <a:fld id="{7AE184E0-0BD4-4705-A12B-9B71DDE63301}" type="slidenum">
              <a:rPr lang="en-GB" smtClean="0"/>
              <a:t>53</a:t>
            </a:fld>
            <a:endParaRPr lang="en-GB"/>
          </a:p>
        </p:txBody>
      </p:sp>
    </p:spTree>
    <p:extLst>
      <p:ext uri="{BB962C8B-B14F-4D97-AF65-F5344CB8AC3E}">
        <p14:creationId xmlns:p14="http://schemas.microsoft.com/office/powerpoint/2010/main" val="2992419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35825" y="1194364"/>
            <a:ext cx="15699575" cy="6978086"/>
          </a:xfrm>
        </p:spPr>
        <p:txBody>
          <a:bodyPr>
            <a:normAutofit/>
          </a:bodyPr>
          <a:lstStyle/>
          <a:p>
            <a:pPr marL="1000800" indent="-914400">
              <a:spcAft>
                <a:spcPts val="1200"/>
              </a:spcAft>
              <a:buFont typeface="+mj-lt"/>
              <a:buAutoNum type="arabicPeriod"/>
            </a:pPr>
            <a:r>
              <a:rPr lang="en-GB" dirty="0">
                <a:solidFill>
                  <a:schemeClr val="bg1">
                    <a:lumMod val="75000"/>
                  </a:schemeClr>
                </a:solidFill>
              </a:rPr>
              <a:t>Build framework to select examples from corpora for L2 Spanish</a:t>
            </a:r>
          </a:p>
          <a:p>
            <a:pPr marL="1000800" indent="-914400">
              <a:spcAft>
                <a:spcPts val="1200"/>
              </a:spcAft>
              <a:buFont typeface="+mj-lt"/>
              <a:buAutoNum type="arabicPeriod"/>
            </a:pPr>
            <a:r>
              <a:rPr lang="en-GB" dirty="0">
                <a:solidFill>
                  <a:schemeClr val="bg1">
                    <a:lumMod val="75000"/>
                  </a:schemeClr>
                </a:solidFill>
              </a:rPr>
              <a:t>Define set of target vocabulary items</a:t>
            </a:r>
          </a:p>
          <a:p>
            <a:pPr marL="1000800" indent="-914400">
              <a:spcAft>
                <a:spcPts val="1200"/>
              </a:spcAft>
              <a:buFont typeface="+mj-lt"/>
              <a:buAutoNum type="arabicPeriod"/>
            </a:pPr>
            <a:r>
              <a:rPr lang="en-GB" dirty="0">
                <a:solidFill>
                  <a:schemeClr val="bg1">
                    <a:lumMod val="75000"/>
                  </a:schemeClr>
                </a:solidFill>
              </a:rPr>
              <a:t>Use framework to select pedagogically suitable examples for those items</a:t>
            </a:r>
          </a:p>
          <a:p>
            <a:pPr marL="1000800" indent="-914400">
              <a:spcAft>
                <a:spcPts val="1200"/>
              </a:spcAft>
              <a:buFont typeface="+mj-lt"/>
              <a:buAutoNum type="arabicPeriod"/>
            </a:pPr>
            <a:r>
              <a:rPr lang="en-GB" dirty="0"/>
              <a:t>Use </a:t>
            </a:r>
            <a:r>
              <a:rPr lang="en-GB" dirty="0" err="1"/>
              <a:t>GenAI</a:t>
            </a:r>
            <a:r>
              <a:rPr lang="en-GB" dirty="0"/>
              <a:t> model to create examples for those items</a:t>
            </a:r>
          </a:p>
          <a:p>
            <a:pPr marL="1000800" indent="-914400">
              <a:spcAft>
                <a:spcPts val="1200"/>
              </a:spcAft>
              <a:buFont typeface="+mj-lt"/>
              <a:buAutoNum type="arabicPeriod"/>
            </a:pPr>
            <a:r>
              <a:rPr lang="en-GB" dirty="0">
                <a:solidFill>
                  <a:schemeClr val="bg1">
                    <a:lumMod val="75000"/>
                  </a:schemeClr>
                </a:solidFill>
              </a:rPr>
              <a:t>Compare both types in experiment with L2 learners</a:t>
            </a:r>
          </a:p>
        </p:txBody>
      </p:sp>
      <p:sp>
        <p:nvSpPr>
          <p:cNvPr id="8" name="Slide Number Placeholder 7"/>
          <p:cNvSpPr>
            <a:spLocks noGrp="1"/>
          </p:cNvSpPr>
          <p:nvPr>
            <p:ph type="sldNum" sz="quarter" idx="12"/>
          </p:nvPr>
        </p:nvSpPr>
        <p:spPr/>
        <p:txBody>
          <a:bodyPr/>
          <a:lstStyle/>
          <a:p>
            <a:fld id="{7AE184E0-0BD4-4705-A12B-9B71DDE63301}" type="slidenum">
              <a:rPr lang="en-GB" smtClean="0"/>
              <a:t>54</a:t>
            </a:fld>
            <a:endParaRPr lang="en-GB"/>
          </a:p>
        </p:txBody>
      </p:sp>
    </p:spTree>
    <p:extLst>
      <p:ext uri="{BB962C8B-B14F-4D97-AF65-F5344CB8AC3E}">
        <p14:creationId xmlns:p14="http://schemas.microsoft.com/office/powerpoint/2010/main" val="10045000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Create </a:t>
            </a:r>
            <a:r>
              <a:rPr lang="en-GB" cap="none" dirty="0" err="1"/>
              <a:t>GenAI</a:t>
            </a:r>
            <a:r>
              <a:rPr lang="en-GB" cap="none" dirty="0"/>
              <a:t>-</a:t>
            </a:r>
            <a:r>
              <a:rPr lang="en-GB" dirty="0"/>
              <a:t>based sentences</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Different system prompts</a:t>
            </a:r>
          </a:p>
          <a:p>
            <a:pPr>
              <a:spcAft>
                <a:spcPts val="1200"/>
              </a:spcAft>
            </a:pPr>
            <a:r>
              <a:rPr lang="en-GB" dirty="0"/>
              <a:t>Different user prompts</a:t>
            </a:r>
          </a:p>
        </p:txBody>
      </p:sp>
      <p:sp>
        <p:nvSpPr>
          <p:cNvPr id="8" name="Slide Number Placeholder 7"/>
          <p:cNvSpPr>
            <a:spLocks noGrp="1"/>
          </p:cNvSpPr>
          <p:nvPr>
            <p:ph type="sldNum" sz="quarter" idx="12"/>
          </p:nvPr>
        </p:nvSpPr>
        <p:spPr/>
        <p:txBody>
          <a:bodyPr/>
          <a:lstStyle/>
          <a:p>
            <a:fld id="{7AE184E0-0BD4-4705-A12B-9B71DDE63301}" type="slidenum">
              <a:rPr lang="en-GB" smtClean="0"/>
              <a:t>55</a:t>
            </a:fld>
            <a:endParaRPr lang="en-GB"/>
          </a:p>
        </p:txBody>
      </p:sp>
    </p:spTree>
    <p:extLst>
      <p:ext uri="{BB962C8B-B14F-4D97-AF65-F5344CB8AC3E}">
        <p14:creationId xmlns:p14="http://schemas.microsoft.com/office/powerpoint/2010/main" val="40513604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Create </a:t>
            </a:r>
            <a:r>
              <a:rPr lang="en-GB" cap="none" dirty="0" err="1"/>
              <a:t>GenAI</a:t>
            </a:r>
            <a:r>
              <a:rPr lang="en-GB" cap="none" dirty="0"/>
              <a:t>-</a:t>
            </a:r>
            <a:r>
              <a:rPr lang="en-GB" dirty="0"/>
              <a:t>based sentences</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Zero shot</a:t>
            </a:r>
          </a:p>
          <a:p>
            <a:pPr lvl="1">
              <a:spcAft>
                <a:spcPts val="1200"/>
              </a:spcAft>
            </a:pPr>
            <a:r>
              <a:rPr lang="en-GB" dirty="0"/>
              <a:t>General</a:t>
            </a:r>
          </a:p>
          <a:p>
            <a:pPr lvl="1">
              <a:spcAft>
                <a:spcPts val="1200"/>
              </a:spcAft>
            </a:pPr>
            <a:r>
              <a:rPr lang="en-GB" dirty="0"/>
              <a:t>General + target audience</a:t>
            </a:r>
          </a:p>
          <a:p>
            <a:pPr lvl="1">
              <a:spcAft>
                <a:spcPts val="1200"/>
              </a:spcAft>
            </a:pPr>
            <a:r>
              <a:rPr lang="en-GB" dirty="0"/>
              <a:t>General + target audience + criteria</a:t>
            </a:r>
          </a:p>
          <a:p>
            <a:pPr>
              <a:spcAft>
                <a:spcPts val="1200"/>
              </a:spcAft>
            </a:pPr>
            <a:r>
              <a:rPr lang="en-GB" dirty="0"/>
              <a:t>Few-shot</a:t>
            </a:r>
          </a:p>
        </p:txBody>
      </p:sp>
      <p:sp>
        <p:nvSpPr>
          <p:cNvPr id="8" name="Slide Number Placeholder 7"/>
          <p:cNvSpPr>
            <a:spLocks noGrp="1"/>
          </p:cNvSpPr>
          <p:nvPr>
            <p:ph type="sldNum" sz="quarter" idx="12"/>
          </p:nvPr>
        </p:nvSpPr>
        <p:spPr/>
        <p:txBody>
          <a:bodyPr/>
          <a:lstStyle/>
          <a:p>
            <a:fld id="{7AE184E0-0BD4-4705-A12B-9B71DDE63301}" type="slidenum">
              <a:rPr lang="en-GB" smtClean="0"/>
              <a:t>56</a:t>
            </a:fld>
            <a:endParaRPr lang="en-GB"/>
          </a:p>
        </p:txBody>
      </p:sp>
    </p:spTree>
    <p:extLst>
      <p:ext uri="{BB962C8B-B14F-4D97-AF65-F5344CB8AC3E}">
        <p14:creationId xmlns:p14="http://schemas.microsoft.com/office/powerpoint/2010/main" val="42429610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Create </a:t>
            </a:r>
            <a:r>
              <a:rPr lang="en-GB" cap="none" dirty="0" err="1"/>
              <a:t>GenAI</a:t>
            </a:r>
            <a:r>
              <a:rPr lang="en-GB" cap="none" dirty="0"/>
              <a:t>-</a:t>
            </a:r>
            <a:r>
              <a:rPr lang="en-GB" dirty="0"/>
              <a:t>based sentences</a:t>
            </a:r>
          </a:p>
        </p:txBody>
      </p:sp>
      <p:sp>
        <p:nvSpPr>
          <p:cNvPr id="3" name="Content Placeholder 2"/>
          <p:cNvSpPr>
            <a:spLocks noGrp="1"/>
          </p:cNvSpPr>
          <p:nvPr>
            <p:ph idx="1"/>
          </p:nvPr>
        </p:nvSpPr>
        <p:spPr>
          <a:xfrm>
            <a:off x="835825" y="1194364"/>
            <a:ext cx="15699575" cy="6978086"/>
          </a:xfrm>
        </p:spPr>
        <p:txBody>
          <a:bodyPr>
            <a:normAutofit lnSpcReduction="10000"/>
          </a:bodyPr>
          <a:lstStyle/>
          <a:p>
            <a:pPr>
              <a:spcAft>
                <a:spcPts val="1200"/>
              </a:spcAft>
            </a:pPr>
            <a:r>
              <a:rPr lang="en-GB" dirty="0"/>
              <a:t>Zero-shot, general</a:t>
            </a:r>
          </a:p>
          <a:p>
            <a:pPr lvl="1">
              <a:spcAft>
                <a:spcPts val="1200"/>
              </a:spcAft>
            </a:pPr>
            <a:r>
              <a:rPr lang="en-GB" b="1" dirty="0"/>
              <a:t>System prompt</a:t>
            </a:r>
            <a:r>
              <a:rPr lang="en-GB" dirty="0"/>
              <a:t>: </a:t>
            </a:r>
            <a:r>
              <a:rPr lang="en-US" i="1" dirty="0"/>
              <a:t>You are a teacher of Spanish as a foreign language.</a:t>
            </a:r>
          </a:p>
          <a:p>
            <a:pPr lvl="1">
              <a:spcAft>
                <a:spcPts val="1200"/>
              </a:spcAft>
            </a:pPr>
            <a:r>
              <a:rPr lang="en-US" b="1" dirty="0"/>
              <a:t>User prompt</a:t>
            </a:r>
            <a:r>
              <a:rPr lang="en-US" dirty="0"/>
              <a:t>: </a:t>
            </a:r>
            <a:r>
              <a:rPr lang="en-US" i="1" dirty="0"/>
              <a:t>Write a sentence between 15 and 30 words in Spanish that presents an authentic usage of the Spanish [POS] ’[WORD]’, a vocabulary item that has to be learnt by your students. The sentence should not be a definition of the word.</a:t>
            </a:r>
            <a:endParaRPr lang="en-GB" i="1" dirty="0"/>
          </a:p>
        </p:txBody>
      </p:sp>
      <p:sp>
        <p:nvSpPr>
          <p:cNvPr id="8" name="Slide Number Placeholder 7"/>
          <p:cNvSpPr>
            <a:spLocks noGrp="1"/>
          </p:cNvSpPr>
          <p:nvPr>
            <p:ph type="sldNum" sz="quarter" idx="12"/>
          </p:nvPr>
        </p:nvSpPr>
        <p:spPr/>
        <p:txBody>
          <a:bodyPr/>
          <a:lstStyle/>
          <a:p>
            <a:fld id="{7AE184E0-0BD4-4705-A12B-9B71DDE63301}" type="slidenum">
              <a:rPr lang="en-GB" smtClean="0"/>
              <a:t>57</a:t>
            </a:fld>
            <a:endParaRPr lang="en-GB"/>
          </a:p>
        </p:txBody>
      </p:sp>
    </p:spTree>
    <p:extLst>
      <p:ext uri="{BB962C8B-B14F-4D97-AF65-F5344CB8AC3E}">
        <p14:creationId xmlns:p14="http://schemas.microsoft.com/office/powerpoint/2010/main" val="15350035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Create </a:t>
            </a:r>
            <a:r>
              <a:rPr lang="en-GB" cap="none" dirty="0" err="1"/>
              <a:t>GenAI</a:t>
            </a:r>
            <a:r>
              <a:rPr lang="en-GB" cap="none" dirty="0"/>
              <a:t>-</a:t>
            </a:r>
            <a:r>
              <a:rPr lang="en-GB" dirty="0"/>
              <a:t>based sentences</a:t>
            </a:r>
          </a:p>
        </p:txBody>
      </p:sp>
      <p:sp>
        <p:nvSpPr>
          <p:cNvPr id="3" name="Content Placeholder 2"/>
          <p:cNvSpPr>
            <a:spLocks noGrp="1"/>
          </p:cNvSpPr>
          <p:nvPr>
            <p:ph idx="1"/>
          </p:nvPr>
        </p:nvSpPr>
        <p:spPr>
          <a:xfrm>
            <a:off x="835825" y="1194364"/>
            <a:ext cx="15699575" cy="6978086"/>
          </a:xfrm>
        </p:spPr>
        <p:txBody>
          <a:bodyPr>
            <a:normAutofit fontScale="77500" lnSpcReduction="20000"/>
          </a:bodyPr>
          <a:lstStyle/>
          <a:p>
            <a:pPr>
              <a:spcAft>
                <a:spcPts val="1200"/>
              </a:spcAft>
            </a:pPr>
            <a:r>
              <a:rPr lang="en-GB" dirty="0"/>
              <a:t>Zero-shot, general + target audience</a:t>
            </a:r>
          </a:p>
          <a:p>
            <a:pPr lvl="1">
              <a:spcAft>
                <a:spcPts val="1200"/>
              </a:spcAft>
            </a:pPr>
            <a:r>
              <a:rPr lang="en-GB" b="1" dirty="0"/>
              <a:t>System prompt (beginner)</a:t>
            </a:r>
            <a:r>
              <a:rPr lang="en-GB" dirty="0"/>
              <a:t>: </a:t>
            </a:r>
            <a:r>
              <a:rPr lang="en-US" i="1" dirty="0"/>
              <a:t>You are a teacher of Spanish as a foreign language to a </a:t>
            </a:r>
            <a:r>
              <a:rPr lang="en-US" i="1" u="sng" dirty="0"/>
              <a:t>beginner/lower-intermediate </a:t>
            </a:r>
            <a:r>
              <a:rPr lang="en-US" i="1" dirty="0"/>
              <a:t>group of university students who have been studying Spanish </a:t>
            </a:r>
            <a:r>
              <a:rPr lang="en-US" i="1" u="sng" dirty="0"/>
              <a:t>for one year</a:t>
            </a:r>
            <a:r>
              <a:rPr lang="en-US" i="1" dirty="0"/>
              <a:t>.</a:t>
            </a:r>
          </a:p>
          <a:p>
            <a:pPr lvl="1">
              <a:spcAft>
                <a:spcPts val="1200"/>
              </a:spcAft>
            </a:pPr>
            <a:r>
              <a:rPr lang="en-GB" b="1" dirty="0"/>
              <a:t>System prompt (advanced)</a:t>
            </a:r>
            <a:r>
              <a:rPr lang="en-GB" dirty="0"/>
              <a:t>: </a:t>
            </a:r>
            <a:r>
              <a:rPr lang="en-US" i="1" dirty="0"/>
              <a:t>You are a teacher of Spanish as a foreign language to an </a:t>
            </a:r>
            <a:r>
              <a:rPr lang="en-US" i="1" u="sng" dirty="0"/>
              <a:t>upper-intermediate/advanced </a:t>
            </a:r>
            <a:r>
              <a:rPr lang="en-US" i="1" dirty="0"/>
              <a:t>group of university students who have been studying Spanish </a:t>
            </a:r>
            <a:r>
              <a:rPr lang="en-US" i="1" u="sng" dirty="0"/>
              <a:t>for three years</a:t>
            </a:r>
            <a:r>
              <a:rPr lang="en-US" i="1" dirty="0"/>
              <a:t>.</a:t>
            </a:r>
          </a:p>
          <a:p>
            <a:pPr lvl="1">
              <a:spcAft>
                <a:spcPts val="1200"/>
              </a:spcAft>
            </a:pPr>
            <a:r>
              <a:rPr lang="en-US" b="1" dirty="0"/>
              <a:t>User prompt</a:t>
            </a:r>
            <a:r>
              <a:rPr lang="en-US" dirty="0"/>
              <a:t>: </a:t>
            </a:r>
            <a:r>
              <a:rPr lang="en-US" i="1" dirty="0"/>
              <a:t>Write a sentence between 15 and 30 words in Spanish that presents an authentic usage of the Spanish [POS] ’[WORD]’, a vocabulary item that has to be learnt by your students. The sentence should not be a definition of the word.</a:t>
            </a:r>
            <a:endParaRPr lang="en-GB" i="1" dirty="0"/>
          </a:p>
        </p:txBody>
      </p:sp>
      <p:sp>
        <p:nvSpPr>
          <p:cNvPr id="8" name="Slide Number Placeholder 7"/>
          <p:cNvSpPr>
            <a:spLocks noGrp="1"/>
          </p:cNvSpPr>
          <p:nvPr>
            <p:ph type="sldNum" sz="quarter" idx="12"/>
          </p:nvPr>
        </p:nvSpPr>
        <p:spPr/>
        <p:txBody>
          <a:bodyPr/>
          <a:lstStyle/>
          <a:p>
            <a:fld id="{7AE184E0-0BD4-4705-A12B-9B71DDE63301}" type="slidenum">
              <a:rPr lang="en-GB" smtClean="0"/>
              <a:t>58</a:t>
            </a:fld>
            <a:endParaRPr lang="en-GB"/>
          </a:p>
        </p:txBody>
      </p:sp>
    </p:spTree>
    <p:extLst>
      <p:ext uri="{BB962C8B-B14F-4D97-AF65-F5344CB8AC3E}">
        <p14:creationId xmlns:p14="http://schemas.microsoft.com/office/powerpoint/2010/main" val="11270151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Create </a:t>
            </a:r>
            <a:r>
              <a:rPr lang="en-GB" cap="none" dirty="0" err="1"/>
              <a:t>GenAI</a:t>
            </a:r>
            <a:r>
              <a:rPr lang="en-GB" cap="none" dirty="0"/>
              <a:t>-</a:t>
            </a:r>
            <a:r>
              <a:rPr lang="en-GB" dirty="0"/>
              <a:t>based sentences</a:t>
            </a:r>
            <a:endParaRPr lang="en-GB" cap="none" dirty="0"/>
          </a:p>
        </p:txBody>
      </p:sp>
      <p:graphicFrame>
        <p:nvGraphicFramePr>
          <p:cNvPr id="2" name="Tijdelijke aanduiding voor inhoud 1">
            <a:extLst>
              <a:ext uri="{FF2B5EF4-FFF2-40B4-BE49-F238E27FC236}">
                <a16:creationId xmlns:a16="http://schemas.microsoft.com/office/drawing/2014/main" id="{5B860DA3-993D-06F3-33DA-ED5A35346501}"/>
              </a:ext>
            </a:extLst>
          </p:cNvPr>
          <p:cNvGraphicFramePr>
            <a:graphicFrameLocks noGrp="1"/>
          </p:cNvGraphicFramePr>
          <p:nvPr>
            <p:ph idx="1"/>
            <p:extLst>
              <p:ext uri="{D42A27DB-BD31-4B8C-83A1-F6EECF244321}">
                <p14:modId xmlns:p14="http://schemas.microsoft.com/office/powerpoint/2010/main" val="464808119"/>
              </p:ext>
            </p:extLst>
          </p:nvPr>
        </p:nvGraphicFramePr>
        <p:xfrm>
          <a:off x="819943" y="2846832"/>
          <a:ext cx="15698787" cy="4059936"/>
        </p:xfrm>
        <a:graphic>
          <a:graphicData uri="http://schemas.openxmlformats.org/drawingml/2006/table">
            <a:tbl>
              <a:tblPr firstRow="1" bandRow="1">
                <a:tableStyleId>{5C22544A-7EE6-4342-B048-85BDC9FD1C3A}</a:tableStyleId>
              </a:tblPr>
              <a:tblGrid>
                <a:gridCol w="1944687">
                  <a:extLst>
                    <a:ext uri="{9D8B030D-6E8A-4147-A177-3AD203B41FA5}">
                      <a16:colId xmlns:a16="http://schemas.microsoft.com/office/drawing/2014/main" val="898423893"/>
                    </a:ext>
                  </a:extLst>
                </a:gridCol>
                <a:gridCol w="2781300">
                  <a:extLst>
                    <a:ext uri="{9D8B030D-6E8A-4147-A177-3AD203B41FA5}">
                      <a16:colId xmlns:a16="http://schemas.microsoft.com/office/drawing/2014/main" val="2435062287"/>
                    </a:ext>
                  </a:extLst>
                </a:gridCol>
                <a:gridCol w="10972800">
                  <a:extLst>
                    <a:ext uri="{9D8B030D-6E8A-4147-A177-3AD203B41FA5}">
                      <a16:colId xmlns:a16="http://schemas.microsoft.com/office/drawing/2014/main" val="639559370"/>
                    </a:ext>
                  </a:extLst>
                </a:gridCol>
              </a:tblGrid>
              <a:tr h="0">
                <a:tc>
                  <a:txBody>
                    <a:bodyPr/>
                    <a:lstStyle/>
                    <a:p>
                      <a:pPr algn="ctr"/>
                      <a:r>
                        <a:rPr lang="nl-NL" dirty="0"/>
                        <a:t>Subset</a:t>
                      </a:r>
                    </a:p>
                  </a:txBody>
                  <a:tcPr anchor="ctr"/>
                </a:tc>
                <a:tc>
                  <a:txBody>
                    <a:bodyPr/>
                    <a:lstStyle/>
                    <a:p>
                      <a:pPr algn="ctr"/>
                      <a:r>
                        <a:rPr lang="nl-NL" dirty="0"/>
                        <a:t>POS</a:t>
                      </a:r>
                    </a:p>
                  </a:txBody>
                  <a:tcPr anchor="ctr"/>
                </a:tc>
                <a:tc>
                  <a:txBody>
                    <a:bodyPr/>
                    <a:lstStyle/>
                    <a:p>
                      <a:pPr algn="l"/>
                      <a:r>
                        <a:rPr lang="nl-NL" dirty="0"/>
                        <a:t>Prompt type</a:t>
                      </a:r>
                    </a:p>
                  </a:txBody>
                  <a:tcPr anchor="ctr"/>
                </a:tc>
                <a:extLst>
                  <a:ext uri="{0D108BD9-81ED-4DB2-BD59-A6C34878D82A}">
                    <a16:rowId xmlns:a16="http://schemas.microsoft.com/office/drawing/2014/main" val="135158908"/>
                  </a:ext>
                </a:extLst>
              </a:tr>
              <a:tr h="0">
                <a:tc>
                  <a:txBody>
                    <a:bodyPr/>
                    <a:lstStyle/>
                    <a:p>
                      <a:pPr algn="ctr"/>
                      <a:r>
                        <a:rPr lang="nl-NL" dirty="0"/>
                        <a:t>1</a:t>
                      </a:r>
                    </a:p>
                  </a:txBody>
                  <a:tcPr anchor="ctr"/>
                </a:tc>
                <a:tc rowSpan="5">
                  <a:txBody>
                    <a:bodyPr/>
                    <a:lstStyle/>
                    <a:p>
                      <a:pPr algn="ctr"/>
                      <a:r>
                        <a:rPr lang="nl-NL" dirty="0"/>
                        <a:t>30 NOUN</a:t>
                      </a:r>
                    </a:p>
                    <a:p>
                      <a:pPr algn="ctr"/>
                      <a:r>
                        <a:rPr lang="nl-NL" dirty="0"/>
                        <a:t>10 VERB</a:t>
                      </a:r>
                    </a:p>
                    <a:p>
                      <a:pPr algn="ctr"/>
                      <a:r>
                        <a:rPr lang="nl-NL" dirty="0"/>
                        <a:t>10 ADJ</a:t>
                      </a:r>
                    </a:p>
                  </a:txBody>
                  <a:tcPr anchor="ctr"/>
                </a:tc>
                <a:tc>
                  <a:txBody>
                    <a:bodyPr/>
                    <a:lstStyle/>
                    <a:p>
                      <a:pPr algn="l"/>
                      <a:r>
                        <a:rPr lang="nl-NL" dirty="0"/>
                        <a:t>General</a:t>
                      </a:r>
                    </a:p>
                  </a:txBody>
                  <a:tcPr anchor="ctr"/>
                </a:tc>
                <a:extLst>
                  <a:ext uri="{0D108BD9-81ED-4DB2-BD59-A6C34878D82A}">
                    <a16:rowId xmlns:a16="http://schemas.microsoft.com/office/drawing/2014/main" val="643101408"/>
                  </a:ext>
                </a:extLst>
              </a:tr>
              <a:tr h="0">
                <a:tc>
                  <a:txBody>
                    <a:bodyPr/>
                    <a:lstStyle/>
                    <a:p>
                      <a:pPr algn="ctr"/>
                      <a:r>
                        <a:rPr lang="nl-NL" dirty="0"/>
                        <a:t>2</a:t>
                      </a:r>
                    </a:p>
                  </a:txBody>
                  <a:tcPr anchor="ctr"/>
                </a:tc>
                <a:tc vMerge="1">
                  <a:txBody>
                    <a:bodyPr/>
                    <a:lstStyle/>
                    <a:p>
                      <a:endParaRPr lang="nl-NL" dirty="0"/>
                    </a:p>
                  </a:txBody>
                  <a:tcPr/>
                </a:tc>
                <a:tc>
                  <a:txBody>
                    <a:bodyPr/>
                    <a:lstStyle/>
                    <a:p>
                      <a:pPr algn="l"/>
                      <a:r>
                        <a:rPr lang="nl-NL" dirty="0"/>
                        <a:t>General + target </a:t>
                      </a:r>
                      <a:r>
                        <a:rPr lang="nl-NL" dirty="0" err="1"/>
                        <a:t>audience</a:t>
                      </a:r>
                      <a:endParaRPr lang="nl-NL" dirty="0"/>
                    </a:p>
                  </a:txBody>
                  <a:tcPr anchor="ctr"/>
                </a:tc>
                <a:extLst>
                  <a:ext uri="{0D108BD9-81ED-4DB2-BD59-A6C34878D82A}">
                    <a16:rowId xmlns:a16="http://schemas.microsoft.com/office/drawing/2014/main" val="397910223"/>
                  </a:ext>
                </a:extLst>
              </a:tr>
              <a:tr h="0">
                <a:tc>
                  <a:txBody>
                    <a:bodyPr/>
                    <a:lstStyle/>
                    <a:p>
                      <a:pPr algn="ctr"/>
                      <a:r>
                        <a:rPr lang="nl-NL" dirty="0"/>
                        <a:t>3</a:t>
                      </a:r>
                    </a:p>
                  </a:txBody>
                  <a:tcPr anchor="ctr"/>
                </a:tc>
                <a:tc vMerge="1">
                  <a:txBody>
                    <a:bodyPr/>
                    <a:lstStyle/>
                    <a:p>
                      <a:endParaRPr lang="nl-NL" dirty="0"/>
                    </a:p>
                  </a:txBody>
                  <a:tcPr/>
                </a:tc>
                <a:tc>
                  <a:txBody>
                    <a:bodyPr/>
                    <a:lstStyle/>
                    <a:p>
                      <a:pPr algn="l"/>
                      <a:r>
                        <a:rPr lang="nl-NL" dirty="0"/>
                        <a:t>General + target </a:t>
                      </a:r>
                      <a:r>
                        <a:rPr lang="nl-NL" dirty="0" err="1"/>
                        <a:t>audience</a:t>
                      </a:r>
                      <a:r>
                        <a:rPr lang="nl-NL" dirty="0"/>
                        <a:t> + criteria</a:t>
                      </a:r>
                    </a:p>
                  </a:txBody>
                  <a:tcPr anchor="ctr"/>
                </a:tc>
                <a:extLst>
                  <a:ext uri="{0D108BD9-81ED-4DB2-BD59-A6C34878D82A}">
                    <a16:rowId xmlns:a16="http://schemas.microsoft.com/office/drawing/2014/main" val="1685358899"/>
                  </a:ext>
                </a:extLst>
              </a:tr>
              <a:tr h="0">
                <a:tc>
                  <a:txBody>
                    <a:bodyPr/>
                    <a:lstStyle/>
                    <a:p>
                      <a:pPr algn="ctr"/>
                      <a:r>
                        <a:rPr lang="nl-NL" dirty="0"/>
                        <a:t>4</a:t>
                      </a:r>
                    </a:p>
                  </a:txBody>
                  <a:tcPr anchor="ctr"/>
                </a:tc>
                <a:tc vMerge="1">
                  <a:txBody>
                    <a:bodyPr/>
                    <a:lstStyle/>
                    <a:p>
                      <a:endParaRPr lang="nl-NL" dirty="0"/>
                    </a:p>
                  </a:txBody>
                  <a:tcPr/>
                </a:tc>
                <a:tc>
                  <a:txBody>
                    <a:bodyPr/>
                    <a:lstStyle/>
                    <a:p>
                      <a:pPr algn="l"/>
                      <a:r>
                        <a:rPr lang="nl-NL" dirty="0"/>
                        <a:t>Few shot</a:t>
                      </a:r>
                    </a:p>
                  </a:txBody>
                  <a:tcPr anchor="ctr"/>
                </a:tc>
                <a:extLst>
                  <a:ext uri="{0D108BD9-81ED-4DB2-BD59-A6C34878D82A}">
                    <a16:rowId xmlns:a16="http://schemas.microsoft.com/office/drawing/2014/main" val="1878320373"/>
                  </a:ext>
                </a:extLst>
              </a:tr>
              <a:tr h="0">
                <a:tc>
                  <a:txBody>
                    <a:bodyPr/>
                    <a:lstStyle/>
                    <a:p>
                      <a:pPr algn="ctr"/>
                      <a:r>
                        <a:rPr lang="nl-NL" dirty="0"/>
                        <a:t>5</a:t>
                      </a:r>
                    </a:p>
                  </a:txBody>
                  <a:tcPr anchor="ctr"/>
                </a:tc>
                <a:tc vMerge="1">
                  <a:txBody>
                    <a:bodyPr/>
                    <a:lstStyle/>
                    <a:p>
                      <a:endParaRPr lang="nl-NL" dirty="0"/>
                    </a:p>
                  </a:txBody>
                  <a:tcPr/>
                </a:tc>
                <a:tc>
                  <a:txBody>
                    <a:bodyPr/>
                    <a:lstStyle/>
                    <a:p>
                      <a:pPr marL="457200" indent="-457200" algn="l">
                        <a:buFont typeface="Arial" panose="020B0604020202020204" pitchFamily="34" charset="0"/>
                        <a:buChar char="•"/>
                      </a:pPr>
                      <a:r>
                        <a:rPr lang="nl-NL" dirty="0"/>
                        <a:t>General</a:t>
                      </a:r>
                    </a:p>
                    <a:p>
                      <a:pPr marL="457200" indent="-457200" algn="l">
                        <a:buFont typeface="Arial" panose="020B0604020202020204" pitchFamily="34" charset="0"/>
                        <a:buChar char="•"/>
                      </a:pPr>
                      <a:r>
                        <a:rPr lang="nl-NL" dirty="0"/>
                        <a:t>General + target </a:t>
                      </a:r>
                      <a:r>
                        <a:rPr lang="nl-NL" dirty="0" err="1"/>
                        <a:t>audience</a:t>
                      </a:r>
                      <a:endParaRPr lang="nl-NL" dirty="0"/>
                    </a:p>
                    <a:p>
                      <a:pPr marL="457200" indent="-457200" algn="l">
                        <a:buFont typeface="Arial" panose="020B0604020202020204" pitchFamily="34" charset="0"/>
                        <a:buChar char="•"/>
                      </a:pPr>
                      <a:r>
                        <a:rPr lang="nl-NL" dirty="0"/>
                        <a:t>General + target </a:t>
                      </a:r>
                      <a:r>
                        <a:rPr lang="nl-NL" dirty="0" err="1"/>
                        <a:t>audience</a:t>
                      </a:r>
                      <a:r>
                        <a:rPr lang="nl-NL" dirty="0"/>
                        <a:t> + criteria</a:t>
                      </a:r>
                    </a:p>
                    <a:p>
                      <a:pPr marL="457200" indent="-457200" algn="l">
                        <a:buFont typeface="Arial" panose="020B0604020202020204" pitchFamily="34" charset="0"/>
                        <a:buChar char="•"/>
                      </a:pPr>
                      <a:r>
                        <a:rPr lang="nl-NL" dirty="0"/>
                        <a:t>Few shot</a:t>
                      </a:r>
                    </a:p>
                  </a:txBody>
                  <a:tcPr anchor="ctr"/>
                </a:tc>
                <a:extLst>
                  <a:ext uri="{0D108BD9-81ED-4DB2-BD59-A6C34878D82A}">
                    <a16:rowId xmlns:a16="http://schemas.microsoft.com/office/drawing/2014/main" val="3947292972"/>
                  </a:ext>
                </a:extLst>
              </a:tr>
            </a:tbl>
          </a:graphicData>
        </a:graphic>
      </p:graphicFrame>
      <p:sp>
        <p:nvSpPr>
          <p:cNvPr id="8" name="Slide Number Placeholder 7"/>
          <p:cNvSpPr>
            <a:spLocks noGrp="1"/>
          </p:cNvSpPr>
          <p:nvPr>
            <p:ph type="sldNum" sz="quarter" idx="12"/>
          </p:nvPr>
        </p:nvSpPr>
        <p:spPr/>
        <p:txBody>
          <a:bodyPr/>
          <a:lstStyle/>
          <a:p>
            <a:fld id="{7AE184E0-0BD4-4705-A12B-9B71DDE63301}" type="slidenum">
              <a:rPr lang="en-GB" smtClean="0"/>
              <a:t>59</a:t>
            </a:fld>
            <a:endParaRPr lang="en-GB"/>
          </a:p>
        </p:txBody>
      </p:sp>
    </p:spTree>
    <p:extLst>
      <p:ext uri="{BB962C8B-B14F-4D97-AF65-F5344CB8AC3E}">
        <p14:creationId xmlns:p14="http://schemas.microsoft.com/office/powerpoint/2010/main" val="330574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hoek: afgeronde hoeken 8">
            <a:extLst>
              <a:ext uri="{FF2B5EF4-FFF2-40B4-BE49-F238E27FC236}">
                <a16:creationId xmlns:a16="http://schemas.microsoft.com/office/drawing/2014/main" id="{4699EA9E-F74B-4160-E91C-F84A00598891}"/>
              </a:ext>
            </a:extLst>
          </p:cNvPr>
          <p:cNvSpPr/>
          <p:nvPr/>
        </p:nvSpPr>
        <p:spPr>
          <a:xfrm>
            <a:off x="419099" y="266700"/>
            <a:ext cx="7620001" cy="3505200"/>
          </a:xfrm>
          <a:prstGeom prst="round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pic>
        <p:nvPicPr>
          <p:cNvPr id="2" name="Graphic 1" descr="Zwart-wit geblokte vlag met effen opvulling">
            <a:extLst>
              <a:ext uri="{FF2B5EF4-FFF2-40B4-BE49-F238E27FC236}">
                <a16:creationId xmlns:a16="http://schemas.microsoft.com/office/drawing/2014/main" id="{569AC06D-4CCF-39F9-B949-6D1544FDFD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21050" y="8435975"/>
            <a:ext cx="1317625" cy="1317625"/>
          </a:xfrm>
          <a:prstGeom prst="rect">
            <a:avLst/>
          </a:prstGeom>
        </p:spPr>
      </p:pic>
      <p:sp>
        <p:nvSpPr>
          <p:cNvPr id="3" name="Tekstvak 2">
            <a:extLst>
              <a:ext uri="{FF2B5EF4-FFF2-40B4-BE49-F238E27FC236}">
                <a16:creationId xmlns:a16="http://schemas.microsoft.com/office/drawing/2014/main" id="{B40A155F-0524-A46E-1CE0-13BCAC66C7C5}"/>
              </a:ext>
            </a:extLst>
          </p:cNvPr>
          <p:cNvSpPr txBox="1"/>
          <p:nvPr/>
        </p:nvSpPr>
        <p:spPr>
          <a:xfrm>
            <a:off x="876299" y="571500"/>
            <a:ext cx="6715251" cy="2924228"/>
          </a:xfrm>
          <a:prstGeom prst="rect">
            <a:avLst/>
          </a:prstGeom>
          <a:noFill/>
        </p:spPr>
        <p:txBody>
          <a:bodyPr wrap="square" rtlCol="0" anchor="ctr" anchorCtr="0">
            <a:noAutofit/>
          </a:bodyPr>
          <a:lstStyle/>
          <a:p>
            <a:pPr algn="ctr">
              <a:lnSpc>
                <a:spcPct val="120000"/>
              </a:lnSpc>
            </a:pPr>
            <a:r>
              <a:rPr lang="nl-NL" sz="6000" i="1" dirty="0"/>
              <a:t>banco</a:t>
            </a:r>
          </a:p>
        </p:txBody>
      </p:sp>
      <p:sp>
        <p:nvSpPr>
          <p:cNvPr id="6" name="Rechthoek: afgeronde hoeken 5">
            <a:extLst>
              <a:ext uri="{FF2B5EF4-FFF2-40B4-BE49-F238E27FC236}">
                <a16:creationId xmlns:a16="http://schemas.microsoft.com/office/drawing/2014/main" id="{57B83F88-A8A6-2751-DBAF-6CBCFC6647BC}"/>
              </a:ext>
            </a:extLst>
          </p:cNvPr>
          <p:cNvSpPr/>
          <p:nvPr/>
        </p:nvSpPr>
        <p:spPr>
          <a:xfrm>
            <a:off x="419099" y="4076700"/>
            <a:ext cx="7620001" cy="3505200"/>
          </a:xfrm>
          <a:prstGeom prst="round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7" name="Tekstvak 6">
            <a:extLst>
              <a:ext uri="{FF2B5EF4-FFF2-40B4-BE49-F238E27FC236}">
                <a16:creationId xmlns:a16="http://schemas.microsoft.com/office/drawing/2014/main" id="{BDE9E7D8-8CCB-FE80-5650-45E627314FD0}"/>
              </a:ext>
            </a:extLst>
          </p:cNvPr>
          <p:cNvSpPr txBox="1"/>
          <p:nvPr/>
        </p:nvSpPr>
        <p:spPr>
          <a:xfrm>
            <a:off x="876299" y="4381500"/>
            <a:ext cx="6715251" cy="2924228"/>
          </a:xfrm>
          <a:prstGeom prst="rect">
            <a:avLst/>
          </a:prstGeom>
          <a:noFill/>
        </p:spPr>
        <p:txBody>
          <a:bodyPr wrap="square" rtlCol="0" anchor="ctr" anchorCtr="0">
            <a:noAutofit/>
          </a:bodyPr>
          <a:lstStyle/>
          <a:p>
            <a:pPr algn="ctr">
              <a:lnSpc>
                <a:spcPct val="120000"/>
              </a:lnSpc>
            </a:pPr>
            <a:r>
              <a:rPr lang="nl-NL" sz="6000" dirty="0"/>
              <a:t>bank; </a:t>
            </a:r>
            <a:r>
              <a:rPr lang="nl-NL" sz="6000" dirty="0" err="1"/>
              <a:t>bench</a:t>
            </a:r>
            <a:endParaRPr lang="nl-NL" sz="6000" dirty="0"/>
          </a:p>
        </p:txBody>
      </p:sp>
    </p:spTree>
    <p:extLst>
      <p:ext uri="{BB962C8B-B14F-4D97-AF65-F5344CB8AC3E}">
        <p14:creationId xmlns:p14="http://schemas.microsoft.com/office/powerpoint/2010/main" val="1793005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35825" y="1194364"/>
            <a:ext cx="15699575" cy="6978086"/>
          </a:xfrm>
        </p:spPr>
        <p:txBody>
          <a:bodyPr>
            <a:normAutofit/>
          </a:bodyPr>
          <a:lstStyle/>
          <a:p>
            <a:pPr marL="1000800" indent="-914400">
              <a:spcAft>
                <a:spcPts val="1200"/>
              </a:spcAft>
              <a:buFont typeface="+mj-lt"/>
              <a:buAutoNum type="arabicPeriod"/>
            </a:pPr>
            <a:r>
              <a:rPr lang="en-GB" dirty="0">
                <a:solidFill>
                  <a:schemeClr val="bg1">
                    <a:lumMod val="75000"/>
                  </a:schemeClr>
                </a:solidFill>
              </a:rPr>
              <a:t>Build framework to select examples from corpora for L2 Spanish</a:t>
            </a:r>
          </a:p>
          <a:p>
            <a:pPr marL="1000800" indent="-914400">
              <a:spcAft>
                <a:spcPts val="1200"/>
              </a:spcAft>
              <a:buFont typeface="+mj-lt"/>
              <a:buAutoNum type="arabicPeriod"/>
            </a:pPr>
            <a:r>
              <a:rPr lang="en-GB" dirty="0">
                <a:solidFill>
                  <a:schemeClr val="bg1">
                    <a:lumMod val="75000"/>
                  </a:schemeClr>
                </a:solidFill>
              </a:rPr>
              <a:t>Define set of target vocabulary items</a:t>
            </a:r>
          </a:p>
          <a:p>
            <a:pPr marL="1000800" indent="-914400">
              <a:spcAft>
                <a:spcPts val="1200"/>
              </a:spcAft>
              <a:buFont typeface="+mj-lt"/>
              <a:buAutoNum type="arabicPeriod"/>
            </a:pPr>
            <a:r>
              <a:rPr lang="en-GB" dirty="0">
                <a:solidFill>
                  <a:schemeClr val="bg1">
                    <a:lumMod val="75000"/>
                  </a:schemeClr>
                </a:solidFill>
              </a:rPr>
              <a:t>Use framework to select pedagogically suitable examples for those items</a:t>
            </a:r>
          </a:p>
          <a:p>
            <a:pPr marL="1000800" indent="-914400">
              <a:spcAft>
                <a:spcPts val="1200"/>
              </a:spcAft>
              <a:buFont typeface="+mj-lt"/>
              <a:buAutoNum type="arabicPeriod"/>
            </a:pPr>
            <a:r>
              <a:rPr lang="en-GB" dirty="0">
                <a:solidFill>
                  <a:schemeClr val="bg1">
                    <a:lumMod val="75000"/>
                  </a:schemeClr>
                </a:solidFill>
              </a:rPr>
              <a:t>Use </a:t>
            </a:r>
            <a:r>
              <a:rPr lang="en-GB" dirty="0" err="1">
                <a:solidFill>
                  <a:schemeClr val="bg1">
                    <a:lumMod val="75000"/>
                  </a:schemeClr>
                </a:solidFill>
              </a:rPr>
              <a:t>GenAI</a:t>
            </a:r>
            <a:r>
              <a:rPr lang="en-GB" dirty="0">
                <a:solidFill>
                  <a:schemeClr val="bg1">
                    <a:lumMod val="75000"/>
                  </a:schemeClr>
                </a:solidFill>
              </a:rPr>
              <a:t> model to create examples for those items</a:t>
            </a:r>
          </a:p>
          <a:p>
            <a:pPr marL="1000800" indent="-914400">
              <a:spcAft>
                <a:spcPts val="1200"/>
              </a:spcAft>
              <a:buFont typeface="+mj-lt"/>
              <a:buAutoNum type="arabicPeriod"/>
            </a:pPr>
            <a:r>
              <a:rPr lang="en-GB" dirty="0"/>
              <a:t>Compare both types in experiment with L2 learners</a:t>
            </a:r>
          </a:p>
        </p:txBody>
      </p:sp>
      <p:sp>
        <p:nvSpPr>
          <p:cNvPr id="8" name="Slide Number Placeholder 7"/>
          <p:cNvSpPr>
            <a:spLocks noGrp="1"/>
          </p:cNvSpPr>
          <p:nvPr>
            <p:ph type="sldNum" sz="quarter" idx="12"/>
          </p:nvPr>
        </p:nvSpPr>
        <p:spPr/>
        <p:txBody>
          <a:bodyPr/>
          <a:lstStyle/>
          <a:p>
            <a:fld id="{7AE184E0-0BD4-4705-A12B-9B71DDE63301}" type="slidenum">
              <a:rPr lang="en-GB" smtClean="0"/>
              <a:t>60</a:t>
            </a:fld>
            <a:endParaRPr lang="en-GB"/>
          </a:p>
        </p:txBody>
      </p:sp>
    </p:spTree>
    <p:extLst>
      <p:ext uri="{BB962C8B-B14F-4D97-AF65-F5344CB8AC3E}">
        <p14:creationId xmlns:p14="http://schemas.microsoft.com/office/powerpoint/2010/main" val="23306704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corpus-based versus </a:t>
            </a:r>
            <a:r>
              <a:rPr lang="en-GB" cap="none" dirty="0"/>
              <a:t>Gen-AI</a:t>
            </a:r>
            <a:endParaRPr lang="en-GB" dirty="0"/>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Beginner group: 3 ≈ B1 Spanish L2 learners (L1 = Dutch)</a:t>
            </a:r>
          </a:p>
          <a:p>
            <a:pPr>
              <a:spcAft>
                <a:spcPts val="1200"/>
              </a:spcAft>
            </a:pPr>
            <a:r>
              <a:rPr lang="en-GB" dirty="0"/>
              <a:t>Advanced group: 4 ≈ C1 Spanish L2 learners (L1 = Dutch)</a:t>
            </a:r>
          </a:p>
          <a:p>
            <a:pPr>
              <a:spcAft>
                <a:spcPts val="1200"/>
              </a:spcAft>
            </a:pPr>
            <a:r>
              <a:rPr lang="en-GB" dirty="0"/>
              <a:t>Evaluate all subsets</a:t>
            </a:r>
          </a:p>
          <a:p>
            <a:pPr>
              <a:spcAft>
                <a:spcPts val="1200"/>
              </a:spcAft>
            </a:pPr>
            <a:endParaRPr lang="en-GB" dirty="0"/>
          </a:p>
        </p:txBody>
      </p:sp>
      <p:sp>
        <p:nvSpPr>
          <p:cNvPr id="8" name="Slide Number Placeholder 7"/>
          <p:cNvSpPr>
            <a:spLocks noGrp="1"/>
          </p:cNvSpPr>
          <p:nvPr>
            <p:ph type="sldNum" sz="quarter" idx="12"/>
          </p:nvPr>
        </p:nvSpPr>
        <p:spPr/>
        <p:txBody>
          <a:bodyPr/>
          <a:lstStyle/>
          <a:p>
            <a:fld id="{7AE184E0-0BD4-4705-A12B-9B71DDE63301}" type="slidenum">
              <a:rPr lang="en-GB" smtClean="0"/>
              <a:t>61</a:t>
            </a:fld>
            <a:endParaRPr lang="en-GB"/>
          </a:p>
        </p:txBody>
      </p:sp>
    </p:spTree>
    <p:extLst>
      <p:ext uri="{BB962C8B-B14F-4D97-AF65-F5344CB8AC3E}">
        <p14:creationId xmlns:p14="http://schemas.microsoft.com/office/powerpoint/2010/main" val="20070098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7AE184E0-0BD4-4705-A12B-9B71DDE63301}" type="slidenum">
              <a:rPr lang="en-GB" smtClean="0"/>
              <a:t>62</a:t>
            </a:fld>
            <a:endParaRPr lang="en-GB"/>
          </a:p>
        </p:txBody>
      </p:sp>
      <p:pic>
        <p:nvPicPr>
          <p:cNvPr id="4" name="Afbeelding 3">
            <a:extLst>
              <a:ext uri="{FF2B5EF4-FFF2-40B4-BE49-F238E27FC236}">
                <a16:creationId xmlns:a16="http://schemas.microsoft.com/office/drawing/2014/main" id="{CA17E8B0-301D-C854-7924-0D7CC5EAE4DE}"/>
              </a:ext>
            </a:extLst>
          </p:cNvPr>
          <p:cNvPicPr>
            <a:picLocks noChangeAspect="1"/>
          </p:cNvPicPr>
          <p:nvPr/>
        </p:nvPicPr>
        <p:blipFill>
          <a:blip r:embed="rId3"/>
          <a:stretch>
            <a:fillRect/>
          </a:stretch>
        </p:blipFill>
        <p:spPr>
          <a:xfrm>
            <a:off x="119316" y="838201"/>
            <a:ext cx="17100041" cy="6629400"/>
          </a:xfrm>
          <a:prstGeom prst="rect">
            <a:avLst/>
          </a:prstGeom>
        </p:spPr>
      </p:pic>
    </p:spTree>
    <p:extLst>
      <p:ext uri="{BB962C8B-B14F-4D97-AF65-F5344CB8AC3E}">
        <p14:creationId xmlns:p14="http://schemas.microsoft.com/office/powerpoint/2010/main" val="8154701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7AE184E0-0BD4-4705-A12B-9B71DDE63301}" type="slidenum">
              <a:rPr lang="en-GB" smtClean="0"/>
              <a:t>63</a:t>
            </a:fld>
            <a:endParaRPr lang="en-GB"/>
          </a:p>
        </p:txBody>
      </p:sp>
      <p:pic>
        <p:nvPicPr>
          <p:cNvPr id="3" name="Afbeelding 2">
            <a:extLst>
              <a:ext uri="{FF2B5EF4-FFF2-40B4-BE49-F238E27FC236}">
                <a16:creationId xmlns:a16="http://schemas.microsoft.com/office/drawing/2014/main" id="{32FAFFDF-0190-F671-8BD6-F3C0371A8915}"/>
              </a:ext>
            </a:extLst>
          </p:cNvPr>
          <p:cNvPicPr>
            <a:picLocks noChangeAspect="1"/>
          </p:cNvPicPr>
          <p:nvPr/>
        </p:nvPicPr>
        <p:blipFill>
          <a:blip r:embed="rId3"/>
          <a:stretch>
            <a:fillRect/>
          </a:stretch>
        </p:blipFill>
        <p:spPr>
          <a:xfrm>
            <a:off x="68262" y="1466850"/>
            <a:ext cx="17202150" cy="5562600"/>
          </a:xfrm>
          <a:prstGeom prst="rect">
            <a:avLst/>
          </a:prstGeom>
        </p:spPr>
      </p:pic>
    </p:spTree>
    <p:extLst>
      <p:ext uri="{BB962C8B-B14F-4D97-AF65-F5344CB8AC3E}">
        <p14:creationId xmlns:p14="http://schemas.microsoft.com/office/powerpoint/2010/main" val="1546150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corpus-based versus </a:t>
            </a:r>
            <a:r>
              <a:rPr lang="en-GB" cap="none" dirty="0"/>
              <a:t>Gen-AI</a:t>
            </a:r>
            <a:endParaRPr lang="en-GB" dirty="0"/>
          </a:p>
        </p:txBody>
      </p:sp>
      <p:sp>
        <p:nvSpPr>
          <p:cNvPr id="3" name="Content Placeholder 2"/>
          <p:cNvSpPr>
            <a:spLocks noGrp="1"/>
          </p:cNvSpPr>
          <p:nvPr>
            <p:ph idx="1"/>
          </p:nvPr>
        </p:nvSpPr>
        <p:spPr>
          <a:xfrm>
            <a:off x="835825" y="1194364"/>
            <a:ext cx="15699575" cy="6978086"/>
          </a:xfrm>
        </p:spPr>
        <p:txBody>
          <a:bodyPr>
            <a:normAutofit fontScale="92500"/>
          </a:bodyPr>
          <a:lstStyle/>
          <a:p>
            <a:pPr>
              <a:spcAft>
                <a:spcPts val="1200"/>
              </a:spcAft>
            </a:pPr>
            <a:r>
              <a:rPr lang="en-GB" dirty="0"/>
              <a:t>Evaluation criteria students</a:t>
            </a:r>
          </a:p>
          <a:p>
            <a:pPr lvl="1">
              <a:spcAft>
                <a:spcPts val="1200"/>
              </a:spcAft>
            </a:pPr>
            <a:r>
              <a:rPr lang="en-GB" dirty="0"/>
              <a:t>Sentence is more definition than usage example</a:t>
            </a:r>
          </a:p>
          <a:p>
            <a:pPr lvl="1">
              <a:spcAft>
                <a:spcPts val="1200"/>
              </a:spcAft>
            </a:pPr>
            <a:r>
              <a:rPr lang="en-GB" dirty="0"/>
              <a:t>Sentence is context-dependent</a:t>
            </a:r>
          </a:p>
          <a:p>
            <a:pPr lvl="1">
              <a:spcAft>
                <a:spcPts val="1200"/>
              </a:spcAft>
            </a:pPr>
            <a:r>
              <a:rPr lang="en-GB" dirty="0"/>
              <a:t>Sentence is too difficult</a:t>
            </a:r>
          </a:p>
          <a:p>
            <a:pPr>
              <a:spcAft>
                <a:spcPts val="1200"/>
              </a:spcAft>
            </a:pPr>
            <a:r>
              <a:rPr lang="en-GB" dirty="0"/>
              <a:t>If all criteria met </a:t>
            </a:r>
            <a:r>
              <a:rPr lang="en-GB" dirty="0">
                <a:sym typeface="Wingdings" panose="05000000000000000000" pitchFamily="2" charset="2"/>
              </a:rPr>
              <a:t> base evaluation on needs as L2 learner</a:t>
            </a:r>
          </a:p>
          <a:p>
            <a:pPr>
              <a:spcAft>
                <a:spcPts val="1200"/>
              </a:spcAft>
            </a:pPr>
            <a:r>
              <a:rPr lang="en-GB" dirty="0">
                <a:sym typeface="Wingdings" panose="05000000000000000000" pitchFamily="2" charset="2"/>
              </a:rPr>
              <a:t>Pairwise: indicate “best” (subset 1 to 4)</a:t>
            </a:r>
          </a:p>
          <a:p>
            <a:pPr>
              <a:spcAft>
                <a:spcPts val="1200"/>
              </a:spcAft>
            </a:pPr>
            <a:r>
              <a:rPr lang="en-GB" dirty="0"/>
              <a:t>Best-worst scaling: indicate “best” and “worst” (subset 5)</a:t>
            </a:r>
          </a:p>
        </p:txBody>
      </p:sp>
      <p:sp>
        <p:nvSpPr>
          <p:cNvPr id="8" name="Slide Number Placeholder 7"/>
          <p:cNvSpPr>
            <a:spLocks noGrp="1"/>
          </p:cNvSpPr>
          <p:nvPr>
            <p:ph type="sldNum" sz="quarter" idx="12"/>
          </p:nvPr>
        </p:nvSpPr>
        <p:spPr/>
        <p:txBody>
          <a:bodyPr/>
          <a:lstStyle/>
          <a:p>
            <a:fld id="{7AE184E0-0BD4-4705-A12B-9B71DDE63301}" type="slidenum">
              <a:rPr lang="en-GB" smtClean="0"/>
              <a:t>64</a:t>
            </a:fld>
            <a:endParaRPr lang="en-GB"/>
          </a:p>
        </p:txBody>
      </p:sp>
    </p:spTree>
    <p:extLst>
      <p:ext uri="{BB962C8B-B14F-4D97-AF65-F5344CB8AC3E}">
        <p14:creationId xmlns:p14="http://schemas.microsoft.com/office/powerpoint/2010/main" val="40360397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corpus-based versus </a:t>
            </a:r>
            <a:r>
              <a:rPr lang="en-GB" cap="none" dirty="0"/>
              <a:t>Gen-AI</a:t>
            </a:r>
            <a:endParaRPr lang="en-GB" dirty="0"/>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Formality check</a:t>
            </a:r>
          </a:p>
          <a:p>
            <a:pPr lvl="1">
              <a:spcAft>
                <a:spcPts val="1200"/>
              </a:spcAft>
            </a:pPr>
            <a:r>
              <a:rPr lang="en-GB" dirty="0"/>
              <a:t>Target item occurs in sentence (no “hallucination”)</a:t>
            </a:r>
          </a:p>
          <a:p>
            <a:pPr lvl="1">
              <a:spcAft>
                <a:spcPts val="1200"/>
              </a:spcAft>
            </a:pPr>
            <a:r>
              <a:rPr lang="en-GB" dirty="0"/>
              <a:t>Target item occurs in correct part of speech</a:t>
            </a:r>
          </a:p>
          <a:p>
            <a:pPr lvl="1">
              <a:spcAft>
                <a:spcPts val="1200"/>
              </a:spcAft>
            </a:pPr>
            <a:r>
              <a:rPr lang="en-GB" dirty="0"/>
              <a:t>Sentence is complete</a:t>
            </a:r>
          </a:p>
        </p:txBody>
      </p:sp>
      <p:sp>
        <p:nvSpPr>
          <p:cNvPr id="8" name="Slide Number Placeholder 7"/>
          <p:cNvSpPr>
            <a:spLocks noGrp="1"/>
          </p:cNvSpPr>
          <p:nvPr>
            <p:ph type="sldNum" sz="quarter" idx="12"/>
          </p:nvPr>
        </p:nvSpPr>
        <p:spPr/>
        <p:txBody>
          <a:bodyPr/>
          <a:lstStyle/>
          <a:p>
            <a:fld id="{7AE184E0-0BD4-4705-A12B-9B71DDE63301}" type="slidenum">
              <a:rPr lang="en-GB" smtClean="0"/>
              <a:t>65</a:t>
            </a:fld>
            <a:endParaRPr lang="en-GB"/>
          </a:p>
        </p:txBody>
      </p:sp>
    </p:spTree>
    <p:extLst>
      <p:ext uri="{BB962C8B-B14F-4D97-AF65-F5344CB8AC3E}">
        <p14:creationId xmlns:p14="http://schemas.microsoft.com/office/powerpoint/2010/main" val="39925676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Results</a:t>
            </a:r>
          </a:p>
        </p:txBody>
      </p:sp>
      <p:sp>
        <p:nvSpPr>
          <p:cNvPr id="5" name="Slide Number Placeholder 4"/>
          <p:cNvSpPr>
            <a:spLocks noGrp="1"/>
          </p:cNvSpPr>
          <p:nvPr>
            <p:ph type="sldNum" sz="quarter" idx="4"/>
          </p:nvPr>
        </p:nvSpPr>
        <p:spPr/>
        <p:txBody>
          <a:bodyPr/>
          <a:lstStyle/>
          <a:p>
            <a:fld id="{7AE184E0-0BD4-4705-A12B-9B71DDE63301}" type="slidenum">
              <a:rPr lang="en-GB" smtClean="0"/>
              <a:pPr/>
              <a:t>66</a:t>
            </a:fld>
            <a:endParaRPr lang="en-GB"/>
          </a:p>
        </p:txBody>
      </p:sp>
    </p:spTree>
    <p:extLst>
      <p:ext uri="{BB962C8B-B14F-4D97-AF65-F5344CB8AC3E}">
        <p14:creationId xmlns:p14="http://schemas.microsoft.com/office/powerpoint/2010/main" val="15663600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7AE184E0-0BD4-4705-A12B-9B71DDE63301}" type="slidenum">
              <a:rPr lang="en-GB" smtClean="0"/>
              <a:t>67</a:t>
            </a:fld>
            <a:endParaRPr lang="en-GB"/>
          </a:p>
        </p:txBody>
      </p:sp>
      <p:pic>
        <p:nvPicPr>
          <p:cNvPr id="4" name="Afbeelding 3">
            <a:extLst>
              <a:ext uri="{FF2B5EF4-FFF2-40B4-BE49-F238E27FC236}">
                <a16:creationId xmlns:a16="http://schemas.microsoft.com/office/drawing/2014/main" id="{CA17E8B0-301D-C854-7924-0D7CC5EAE4DE}"/>
              </a:ext>
            </a:extLst>
          </p:cNvPr>
          <p:cNvPicPr>
            <a:picLocks noChangeAspect="1"/>
          </p:cNvPicPr>
          <p:nvPr/>
        </p:nvPicPr>
        <p:blipFill>
          <a:blip r:embed="rId3"/>
          <a:stretch>
            <a:fillRect/>
          </a:stretch>
        </p:blipFill>
        <p:spPr>
          <a:xfrm>
            <a:off x="119316" y="838201"/>
            <a:ext cx="17100041" cy="6629400"/>
          </a:xfrm>
          <a:prstGeom prst="rect">
            <a:avLst/>
          </a:prstGeom>
        </p:spPr>
      </p:pic>
    </p:spTree>
    <p:extLst>
      <p:ext uri="{BB962C8B-B14F-4D97-AF65-F5344CB8AC3E}">
        <p14:creationId xmlns:p14="http://schemas.microsoft.com/office/powerpoint/2010/main" val="14154899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ijdelijke aanduiding voor inhoud 1">
            <a:extLst>
              <a:ext uri="{FF2B5EF4-FFF2-40B4-BE49-F238E27FC236}">
                <a16:creationId xmlns:a16="http://schemas.microsoft.com/office/drawing/2014/main" id="{604E5353-CCF7-562E-B1F1-B92A7F5F99FA}"/>
              </a:ext>
            </a:extLst>
          </p:cNvPr>
          <p:cNvGraphicFramePr>
            <a:graphicFrameLocks/>
          </p:cNvGraphicFramePr>
          <p:nvPr>
            <p:extLst>
              <p:ext uri="{D42A27DB-BD31-4B8C-83A1-F6EECF244321}">
                <p14:modId xmlns:p14="http://schemas.microsoft.com/office/powerpoint/2010/main" val="3312854905"/>
              </p:ext>
            </p:extLst>
          </p:nvPr>
        </p:nvGraphicFramePr>
        <p:xfrm>
          <a:off x="802486" y="6477600"/>
          <a:ext cx="15698787" cy="3024000"/>
        </p:xfrm>
        <a:graphic>
          <a:graphicData uri="http://schemas.openxmlformats.org/drawingml/2006/table">
            <a:tbl>
              <a:tblPr firstRow="1" bandRow="1">
                <a:tableStyleId>{5C22544A-7EE6-4342-B048-85BDC9FD1C3A}</a:tableStyleId>
              </a:tblPr>
              <a:tblGrid>
                <a:gridCol w="5232929">
                  <a:extLst>
                    <a:ext uri="{9D8B030D-6E8A-4147-A177-3AD203B41FA5}">
                      <a16:colId xmlns:a16="http://schemas.microsoft.com/office/drawing/2014/main" val="2651982638"/>
                    </a:ext>
                  </a:extLst>
                </a:gridCol>
                <a:gridCol w="5232929">
                  <a:extLst>
                    <a:ext uri="{9D8B030D-6E8A-4147-A177-3AD203B41FA5}">
                      <a16:colId xmlns:a16="http://schemas.microsoft.com/office/drawing/2014/main" val="3141769797"/>
                    </a:ext>
                  </a:extLst>
                </a:gridCol>
                <a:gridCol w="5232929">
                  <a:extLst>
                    <a:ext uri="{9D8B030D-6E8A-4147-A177-3AD203B41FA5}">
                      <a16:colId xmlns:a16="http://schemas.microsoft.com/office/drawing/2014/main" val="267650489"/>
                    </a:ext>
                  </a:extLst>
                </a:gridCol>
              </a:tblGrid>
              <a:tr h="504000">
                <a:tc>
                  <a:txBody>
                    <a:bodyPr/>
                    <a:lstStyle/>
                    <a:p>
                      <a:pPr algn="ctr"/>
                      <a:r>
                        <a:rPr lang="nl-NL" dirty="0"/>
                        <a:t>Subset</a:t>
                      </a:r>
                    </a:p>
                  </a:txBody>
                  <a:tcPr anchor="ctr"/>
                </a:tc>
                <a:tc>
                  <a:txBody>
                    <a:bodyPr/>
                    <a:lstStyle/>
                    <a:p>
                      <a:pPr algn="ctr"/>
                      <a:r>
                        <a:rPr lang="nl-NL" dirty="0"/>
                        <a:t>Corpus-</a:t>
                      </a:r>
                      <a:r>
                        <a:rPr lang="nl-NL" dirty="0" err="1"/>
                        <a:t>based</a:t>
                      </a:r>
                      <a:r>
                        <a:rPr lang="nl-NL" dirty="0"/>
                        <a:t> = best</a:t>
                      </a:r>
                    </a:p>
                  </a:txBody>
                  <a:tcPr anchor="ctr"/>
                </a:tc>
                <a:tc>
                  <a:txBody>
                    <a:bodyPr/>
                    <a:lstStyle/>
                    <a:p>
                      <a:pPr algn="ctr"/>
                      <a:r>
                        <a:rPr lang="nl-NL" dirty="0" err="1"/>
                        <a:t>GenAI-based</a:t>
                      </a:r>
                      <a:r>
                        <a:rPr lang="nl-NL" dirty="0"/>
                        <a:t> = best</a:t>
                      </a:r>
                    </a:p>
                  </a:txBody>
                  <a:tcPr anchor="ctr"/>
                </a:tc>
                <a:extLst>
                  <a:ext uri="{0D108BD9-81ED-4DB2-BD59-A6C34878D82A}">
                    <a16:rowId xmlns:a16="http://schemas.microsoft.com/office/drawing/2014/main" val="3845861857"/>
                  </a:ext>
                </a:extLst>
              </a:tr>
              <a:tr h="504000">
                <a:tc>
                  <a:txBody>
                    <a:bodyPr/>
                    <a:lstStyle/>
                    <a:p>
                      <a:pPr algn="ctr"/>
                      <a:r>
                        <a:rPr lang="nl-NL" dirty="0"/>
                        <a:t>1</a:t>
                      </a:r>
                    </a:p>
                  </a:txBody>
                  <a:tcPr anchor="ctr"/>
                </a:tc>
                <a:tc>
                  <a:txBody>
                    <a:bodyPr/>
                    <a:lstStyle/>
                    <a:p>
                      <a:pPr algn="ctr"/>
                      <a:r>
                        <a:rPr lang="nl-NL" dirty="0"/>
                        <a:t>1</a:t>
                      </a:r>
                    </a:p>
                  </a:txBody>
                  <a:tcPr anchor="ctr"/>
                </a:tc>
                <a:tc>
                  <a:txBody>
                    <a:bodyPr/>
                    <a:lstStyle/>
                    <a:p>
                      <a:pPr algn="ctr"/>
                      <a:r>
                        <a:rPr lang="nl-NL" dirty="0"/>
                        <a:t>28</a:t>
                      </a:r>
                    </a:p>
                  </a:txBody>
                  <a:tcPr anchor="ctr"/>
                </a:tc>
                <a:extLst>
                  <a:ext uri="{0D108BD9-81ED-4DB2-BD59-A6C34878D82A}">
                    <a16:rowId xmlns:a16="http://schemas.microsoft.com/office/drawing/2014/main" val="2824186609"/>
                  </a:ext>
                </a:extLst>
              </a:tr>
              <a:tr h="504000">
                <a:tc>
                  <a:txBody>
                    <a:bodyPr/>
                    <a:lstStyle/>
                    <a:p>
                      <a:pPr algn="ctr"/>
                      <a:r>
                        <a:rPr lang="nl-NL" dirty="0"/>
                        <a:t>2</a:t>
                      </a:r>
                    </a:p>
                  </a:txBody>
                  <a:tcPr anchor="ctr"/>
                </a:tc>
                <a:tc>
                  <a:txBody>
                    <a:bodyPr/>
                    <a:lstStyle/>
                    <a:p>
                      <a:pPr algn="ctr"/>
                      <a:r>
                        <a:rPr lang="nl-NL" dirty="0"/>
                        <a:t>1</a:t>
                      </a:r>
                    </a:p>
                  </a:txBody>
                  <a:tcPr anchor="ctr"/>
                </a:tc>
                <a:tc>
                  <a:txBody>
                    <a:bodyPr/>
                    <a:lstStyle/>
                    <a:p>
                      <a:pPr algn="ctr"/>
                      <a:r>
                        <a:rPr lang="nl-NL" dirty="0"/>
                        <a:t>28</a:t>
                      </a:r>
                    </a:p>
                  </a:txBody>
                  <a:tcPr anchor="ctr"/>
                </a:tc>
                <a:extLst>
                  <a:ext uri="{0D108BD9-81ED-4DB2-BD59-A6C34878D82A}">
                    <a16:rowId xmlns:a16="http://schemas.microsoft.com/office/drawing/2014/main" val="89825707"/>
                  </a:ext>
                </a:extLst>
              </a:tr>
              <a:tr h="504000">
                <a:tc>
                  <a:txBody>
                    <a:bodyPr/>
                    <a:lstStyle/>
                    <a:p>
                      <a:pPr algn="ctr"/>
                      <a:r>
                        <a:rPr lang="nl-NL" dirty="0"/>
                        <a:t>3</a:t>
                      </a:r>
                    </a:p>
                  </a:txBody>
                  <a:tcPr anchor="ctr"/>
                </a:tc>
                <a:tc>
                  <a:txBody>
                    <a:bodyPr/>
                    <a:lstStyle/>
                    <a:p>
                      <a:pPr algn="ctr"/>
                      <a:r>
                        <a:rPr lang="nl-NL" dirty="0"/>
                        <a:t>0</a:t>
                      </a:r>
                    </a:p>
                  </a:txBody>
                  <a:tcPr anchor="ctr"/>
                </a:tc>
                <a:tc>
                  <a:txBody>
                    <a:bodyPr/>
                    <a:lstStyle/>
                    <a:p>
                      <a:pPr algn="ctr"/>
                      <a:r>
                        <a:rPr lang="nl-NL" dirty="0"/>
                        <a:t>33</a:t>
                      </a:r>
                    </a:p>
                  </a:txBody>
                  <a:tcPr anchor="ctr"/>
                </a:tc>
                <a:extLst>
                  <a:ext uri="{0D108BD9-81ED-4DB2-BD59-A6C34878D82A}">
                    <a16:rowId xmlns:a16="http://schemas.microsoft.com/office/drawing/2014/main" val="3342577648"/>
                  </a:ext>
                </a:extLst>
              </a:tr>
              <a:tr h="504000">
                <a:tc>
                  <a:txBody>
                    <a:bodyPr/>
                    <a:lstStyle/>
                    <a:p>
                      <a:pPr algn="ctr"/>
                      <a:r>
                        <a:rPr lang="nl-NL" dirty="0"/>
                        <a:t>4</a:t>
                      </a:r>
                    </a:p>
                  </a:txBody>
                  <a:tcPr anchor="ctr"/>
                </a:tc>
                <a:tc>
                  <a:txBody>
                    <a:bodyPr/>
                    <a:lstStyle/>
                    <a:p>
                      <a:pPr algn="ctr"/>
                      <a:r>
                        <a:rPr lang="nl-NL" dirty="0"/>
                        <a:t>1</a:t>
                      </a:r>
                    </a:p>
                  </a:txBody>
                  <a:tcPr anchor="ctr"/>
                </a:tc>
                <a:tc>
                  <a:txBody>
                    <a:bodyPr/>
                    <a:lstStyle/>
                    <a:p>
                      <a:pPr algn="ctr"/>
                      <a:r>
                        <a:rPr lang="nl-NL" dirty="0"/>
                        <a:t>28</a:t>
                      </a:r>
                    </a:p>
                  </a:txBody>
                  <a:tcPr anchor="ctr"/>
                </a:tc>
                <a:extLst>
                  <a:ext uri="{0D108BD9-81ED-4DB2-BD59-A6C34878D82A}">
                    <a16:rowId xmlns:a16="http://schemas.microsoft.com/office/drawing/2014/main" val="1225336680"/>
                  </a:ext>
                </a:extLst>
              </a:tr>
              <a:tr h="504000">
                <a:tc>
                  <a:txBody>
                    <a:bodyPr/>
                    <a:lstStyle/>
                    <a:p>
                      <a:pPr algn="ctr"/>
                      <a:r>
                        <a:rPr lang="nl-NL" dirty="0"/>
                        <a:t>Total</a:t>
                      </a:r>
                    </a:p>
                  </a:txBody>
                  <a:tcPr anchor="ctr"/>
                </a:tc>
                <a:tc>
                  <a:txBody>
                    <a:bodyPr/>
                    <a:lstStyle/>
                    <a:p>
                      <a:pPr algn="ctr"/>
                      <a:r>
                        <a:rPr lang="nl-NL" dirty="0"/>
                        <a:t>6 / 200</a:t>
                      </a:r>
                    </a:p>
                  </a:txBody>
                  <a:tcPr anchor="ctr"/>
                </a:tc>
                <a:tc>
                  <a:txBody>
                    <a:bodyPr/>
                    <a:lstStyle/>
                    <a:p>
                      <a:pPr algn="ctr"/>
                      <a:r>
                        <a:rPr lang="nl-NL" dirty="0"/>
                        <a:t>117 / 200</a:t>
                      </a:r>
                    </a:p>
                  </a:txBody>
                  <a:tcPr anchor="ctr"/>
                </a:tc>
                <a:extLst>
                  <a:ext uri="{0D108BD9-81ED-4DB2-BD59-A6C34878D82A}">
                    <a16:rowId xmlns:a16="http://schemas.microsoft.com/office/drawing/2014/main" val="2815742288"/>
                  </a:ext>
                </a:extLst>
              </a:tr>
            </a:tbl>
          </a:graphicData>
        </a:graphic>
      </p:graphicFrame>
      <p:sp>
        <p:nvSpPr>
          <p:cNvPr id="4" name="Content Placeholder 2">
            <a:extLst>
              <a:ext uri="{FF2B5EF4-FFF2-40B4-BE49-F238E27FC236}">
                <a16:creationId xmlns:a16="http://schemas.microsoft.com/office/drawing/2014/main" id="{AEE9F6A0-5663-6FAB-8151-D643C0A32C6C}"/>
              </a:ext>
            </a:extLst>
          </p:cNvPr>
          <p:cNvSpPr txBox="1">
            <a:spLocks/>
          </p:cNvSpPr>
          <p:nvPr/>
        </p:nvSpPr>
        <p:spPr>
          <a:xfrm>
            <a:off x="802486" y="5420848"/>
            <a:ext cx="15699575" cy="1703853"/>
          </a:xfrm>
          <a:prstGeom prst="rect">
            <a:avLst/>
          </a:prstGeom>
        </p:spPr>
        <p:txBody>
          <a:bodyPr vert="horz" lIns="91440" tIns="45720" rIns="91440" bIns="45720" rtlCol="0">
            <a:normAutofit/>
          </a:bodyPr>
          <a:lstStyle>
            <a:lvl1pPr marL="5364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70000" indent="-45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68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9200" indent="-550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962800" indent="-442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a:spcAft>
                <a:spcPts val="1200"/>
              </a:spcAft>
            </a:pPr>
            <a:r>
              <a:rPr lang="en-GB" dirty="0"/>
              <a:t>Advanced group (full agreement)</a:t>
            </a:r>
          </a:p>
          <a:p>
            <a:pPr marL="86400" indent="0">
              <a:spcAft>
                <a:spcPts val="1200"/>
              </a:spcAft>
              <a:buNone/>
            </a:pPr>
            <a:endParaRPr lang="en-GB" dirty="0"/>
          </a:p>
        </p:txBody>
      </p:sp>
      <p:sp>
        <p:nvSpPr>
          <p:cNvPr id="7" name="Title 6"/>
          <p:cNvSpPr>
            <a:spLocks noGrp="1"/>
          </p:cNvSpPr>
          <p:nvPr>
            <p:ph type="title"/>
          </p:nvPr>
        </p:nvSpPr>
        <p:spPr/>
        <p:txBody>
          <a:bodyPr/>
          <a:lstStyle/>
          <a:p>
            <a:r>
              <a:rPr lang="en-GB" dirty="0"/>
              <a:t>Pairwise comparisons</a:t>
            </a:r>
          </a:p>
        </p:txBody>
      </p:sp>
      <p:sp>
        <p:nvSpPr>
          <p:cNvPr id="3" name="Content Placeholder 2"/>
          <p:cNvSpPr>
            <a:spLocks noGrp="1"/>
          </p:cNvSpPr>
          <p:nvPr>
            <p:ph idx="1"/>
          </p:nvPr>
        </p:nvSpPr>
        <p:spPr>
          <a:xfrm>
            <a:off x="835825" y="1194364"/>
            <a:ext cx="15699575" cy="1434536"/>
          </a:xfrm>
        </p:spPr>
        <p:txBody>
          <a:bodyPr>
            <a:normAutofit/>
          </a:bodyPr>
          <a:lstStyle/>
          <a:p>
            <a:pPr>
              <a:spcAft>
                <a:spcPts val="1200"/>
              </a:spcAft>
            </a:pPr>
            <a:r>
              <a:rPr lang="en-GB" dirty="0"/>
              <a:t>Beginner group (full agreement)</a:t>
            </a:r>
          </a:p>
          <a:p>
            <a:pPr>
              <a:spcAft>
                <a:spcPts val="1200"/>
              </a:spcAft>
            </a:pPr>
            <a:endParaRPr lang="en-GB" dirty="0"/>
          </a:p>
        </p:txBody>
      </p:sp>
      <p:graphicFrame>
        <p:nvGraphicFramePr>
          <p:cNvPr id="2" name="Tijdelijke aanduiding voor inhoud 1">
            <a:extLst>
              <a:ext uri="{FF2B5EF4-FFF2-40B4-BE49-F238E27FC236}">
                <a16:creationId xmlns:a16="http://schemas.microsoft.com/office/drawing/2014/main" id="{A57985AE-6069-B8BA-9BFF-15E216781055}"/>
              </a:ext>
            </a:extLst>
          </p:cNvPr>
          <p:cNvGraphicFramePr>
            <a:graphicFrameLocks/>
          </p:cNvGraphicFramePr>
          <p:nvPr>
            <p:extLst>
              <p:ext uri="{D42A27DB-BD31-4B8C-83A1-F6EECF244321}">
                <p14:modId xmlns:p14="http://schemas.microsoft.com/office/powerpoint/2010/main" val="288965809"/>
              </p:ext>
            </p:extLst>
          </p:nvPr>
        </p:nvGraphicFramePr>
        <p:xfrm>
          <a:off x="802485" y="2172445"/>
          <a:ext cx="15698787" cy="3024000"/>
        </p:xfrm>
        <a:graphic>
          <a:graphicData uri="http://schemas.openxmlformats.org/drawingml/2006/table">
            <a:tbl>
              <a:tblPr firstRow="1" bandRow="1">
                <a:tableStyleId>{5C22544A-7EE6-4342-B048-85BDC9FD1C3A}</a:tableStyleId>
              </a:tblPr>
              <a:tblGrid>
                <a:gridCol w="5232929">
                  <a:extLst>
                    <a:ext uri="{9D8B030D-6E8A-4147-A177-3AD203B41FA5}">
                      <a16:colId xmlns:a16="http://schemas.microsoft.com/office/drawing/2014/main" val="2651982638"/>
                    </a:ext>
                  </a:extLst>
                </a:gridCol>
                <a:gridCol w="5232929">
                  <a:extLst>
                    <a:ext uri="{9D8B030D-6E8A-4147-A177-3AD203B41FA5}">
                      <a16:colId xmlns:a16="http://schemas.microsoft.com/office/drawing/2014/main" val="3141769797"/>
                    </a:ext>
                  </a:extLst>
                </a:gridCol>
                <a:gridCol w="5232929">
                  <a:extLst>
                    <a:ext uri="{9D8B030D-6E8A-4147-A177-3AD203B41FA5}">
                      <a16:colId xmlns:a16="http://schemas.microsoft.com/office/drawing/2014/main" val="267650489"/>
                    </a:ext>
                  </a:extLst>
                </a:gridCol>
              </a:tblGrid>
              <a:tr h="504000">
                <a:tc>
                  <a:txBody>
                    <a:bodyPr/>
                    <a:lstStyle/>
                    <a:p>
                      <a:pPr algn="ctr"/>
                      <a:r>
                        <a:rPr lang="nl-NL" dirty="0"/>
                        <a:t>Subset</a:t>
                      </a:r>
                    </a:p>
                  </a:txBody>
                  <a:tcPr anchor="ctr"/>
                </a:tc>
                <a:tc>
                  <a:txBody>
                    <a:bodyPr/>
                    <a:lstStyle/>
                    <a:p>
                      <a:pPr algn="ctr"/>
                      <a:r>
                        <a:rPr lang="nl-NL" dirty="0"/>
                        <a:t>Corpus-</a:t>
                      </a:r>
                      <a:r>
                        <a:rPr lang="nl-NL" dirty="0" err="1"/>
                        <a:t>based</a:t>
                      </a:r>
                      <a:r>
                        <a:rPr lang="nl-NL" dirty="0"/>
                        <a:t> = best</a:t>
                      </a:r>
                    </a:p>
                  </a:txBody>
                  <a:tcPr anchor="ctr"/>
                </a:tc>
                <a:tc>
                  <a:txBody>
                    <a:bodyPr/>
                    <a:lstStyle/>
                    <a:p>
                      <a:pPr algn="ctr"/>
                      <a:r>
                        <a:rPr lang="nl-NL" dirty="0" err="1"/>
                        <a:t>GenAI-based</a:t>
                      </a:r>
                      <a:r>
                        <a:rPr lang="nl-NL" dirty="0"/>
                        <a:t> = best</a:t>
                      </a:r>
                    </a:p>
                  </a:txBody>
                  <a:tcPr anchor="ctr"/>
                </a:tc>
                <a:extLst>
                  <a:ext uri="{0D108BD9-81ED-4DB2-BD59-A6C34878D82A}">
                    <a16:rowId xmlns:a16="http://schemas.microsoft.com/office/drawing/2014/main" val="3845861857"/>
                  </a:ext>
                </a:extLst>
              </a:tr>
              <a:tr h="504000">
                <a:tc>
                  <a:txBody>
                    <a:bodyPr/>
                    <a:lstStyle/>
                    <a:p>
                      <a:pPr algn="ctr"/>
                      <a:r>
                        <a:rPr lang="nl-NL" dirty="0"/>
                        <a:t>1</a:t>
                      </a:r>
                    </a:p>
                  </a:txBody>
                  <a:tcPr anchor="ctr"/>
                </a:tc>
                <a:tc>
                  <a:txBody>
                    <a:bodyPr/>
                    <a:lstStyle/>
                    <a:p>
                      <a:pPr algn="ctr"/>
                      <a:r>
                        <a:rPr lang="nl-NL" dirty="0"/>
                        <a:t>1</a:t>
                      </a:r>
                    </a:p>
                  </a:txBody>
                  <a:tcPr anchor="ctr"/>
                </a:tc>
                <a:tc>
                  <a:txBody>
                    <a:bodyPr/>
                    <a:lstStyle/>
                    <a:p>
                      <a:pPr algn="ctr"/>
                      <a:r>
                        <a:rPr lang="nl-NL" dirty="0"/>
                        <a:t>38</a:t>
                      </a:r>
                    </a:p>
                  </a:txBody>
                  <a:tcPr anchor="ctr"/>
                </a:tc>
                <a:extLst>
                  <a:ext uri="{0D108BD9-81ED-4DB2-BD59-A6C34878D82A}">
                    <a16:rowId xmlns:a16="http://schemas.microsoft.com/office/drawing/2014/main" val="2824186609"/>
                  </a:ext>
                </a:extLst>
              </a:tr>
              <a:tr h="504000">
                <a:tc>
                  <a:txBody>
                    <a:bodyPr/>
                    <a:lstStyle/>
                    <a:p>
                      <a:pPr algn="ctr"/>
                      <a:r>
                        <a:rPr lang="nl-NL" dirty="0"/>
                        <a:t>2</a:t>
                      </a:r>
                    </a:p>
                  </a:txBody>
                  <a:tcPr anchor="ctr"/>
                </a:tc>
                <a:tc>
                  <a:txBody>
                    <a:bodyPr/>
                    <a:lstStyle/>
                    <a:p>
                      <a:pPr algn="ctr"/>
                      <a:r>
                        <a:rPr lang="nl-NL" dirty="0"/>
                        <a:t>1</a:t>
                      </a:r>
                    </a:p>
                  </a:txBody>
                  <a:tcPr anchor="ctr"/>
                </a:tc>
                <a:tc>
                  <a:txBody>
                    <a:bodyPr/>
                    <a:lstStyle/>
                    <a:p>
                      <a:pPr algn="ctr"/>
                      <a:r>
                        <a:rPr lang="nl-NL" dirty="0"/>
                        <a:t>39</a:t>
                      </a:r>
                    </a:p>
                  </a:txBody>
                  <a:tcPr anchor="ctr"/>
                </a:tc>
                <a:extLst>
                  <a:ext uri="{0D108BD9-81ED-4DB2-BD59-A6C34878D82A}">
                    <a16:rowId xmlns:a16="http://schemas.microsoft.com/office/drawing/2014/main" val="89825707"/>
                  </a:ext>
                </a:extLst>
              </a:tr>
              <a:tr h="504000">
                <a:tc>
                  <a:txBody>
                    <a:bodyPr/>
                    <a:lstStyle/>
                    <a:p>
                      <a:pPr algn="ctr"/>
                      <a:r>
                        <a:rPr lang="nl-NL" dirty="0"/>
                        <a:t>3</a:t>
                      </a:r>
                    </a:p>
                  </a:txBody>
                  <a:tcPr anchor="ctr"/>
                </a:tc>
                <a:tc>
                  <a:txBody>
                    <a:bodyPr/>
                    <a:lstStyle/>
                    <a:p>
                      <a:pPr algn="ctr"/>
                      <a:r>
                        <a:rPr lang="nl-NL" dirty="0"/>
                        <a:t>0</a:t>
                      </a:r>
                    </a:p>
                  </a:txBody>
                  <a:tcPr anchor="ctr"/>
                </a:tc>
                <a:tc>
                  <a:txBody>
                    <a:bodyPr/>
                    <a:lstStyle/>
                    <a:p>
                      <a:pPr algn="ctr"/>
                      <a:r>
                        <a:rPr lang="nl-NL" dirty="0"/>
                        <a:t>36</a:t>
                      </a:r>
                    </a:p>
                  </a:txBody>
                  <a:tcPr anchor="ctr"/>
                </a:tc>
                <a:extLst>
                  <a:ext uri="{0D108BD9-81ED-4DB2-BD59-A6C34878D82A}">
                    <a16:rowId xmlns:a16="http://schemas.microsoft.com/office/drawing/2014/main" val="3342577648"/>
                  </a:ext>
                </a:extLst>
              </a:tr>
              <a:tr h="504000">
                <a:tc>
                  <a:txBody>
                    <a:bodyPr/>
                    <a:lstStyle/>
                    <a:p>
                      <a:pPr algn="ctr"/>
                      <a:r>
                        <a:rPr lang="nl-NL" dirty="0"/>
                        <a:t>4</a:t>
                      </a:r>
                    </a:p>
                  </a:txBody>
                  <a:tcPr anchor="ctr"/>
                </a:tc>
                <a:tc>
                  <a:txBody>
                    <a:bodyPr/>
                    <a:lstStyle/>
                    <a:p>
                      <a:pPr algn="ctr"/>
                      <a:r>
                        <a:rPr lang="nl-NL" dirty="0"/>
                        <a:t>2</a:t>
                      </a:r>
                    </a:p>
                  </a:txBody>
                  <a:tcPr anchor="ctr"/>
                </a:tc>
                <a:tc>
                  <a:txBody>
                    <a:bodyPr/>
                    <a:lstStyle/>
                    <a:p>
                      <a:pPr algn="ctr"/>
                      <a:r>
                        <a:rPr lang="nl-NL" dirty="0"/>
                        <a:t>35</a:t>
                      </a:r>
                    </a:p>
                  </a:txBody>
                  <a:tcPr anchor="ctr"/>
                </a:tc>
                <a:extLst>
                  <a:ext uri="{0D108BD9-81ED-4DB2-BD59-A6C34878D82A}">
                    <a16:rowId xmlns:a16="http://schemas.microsoft.com/office/drawing/2014/main" val="1225336680"/>
                  </a:ext>
                </a:extLst>
              </a:tr>
              <a:tr h="504000">
                <a:tc>
                  <a:txBody>
                    <a:bodyPr/>
                    <a:lstStyle/>
                    <a:p>
                      <a:pPr algn="ctr"/>
                      <a:r>
                        <a:rPr lang="nl-NL" dirty="0"/>
                        <a:t>Total</a:t>
                      </a:r>
                    </a:p>
                  </a:txBody>
                  <a:tcPr anchor="ctr"/>
                </a:tc>
                <a:tc>
                  <a:txBody>
                    <a:bodyPr/>
                    <a:lstStyle/>
                    <a:p>
                      <a:pPr algn="ctr"/>
                      <a:r>
                        <a:rPr lang="nl-NL" dirty="0"/>
                        <a:t>4 / 200</a:t>
                      </a:r>
                    </a:p>
                  </a:txBody>
                  <a:tcPr anchor="ctr"/>
                </a:tc>
                <a:tc>
                  <a:txBody>
                    <a:bodyPr/>
                    <a:lstStyle/>
                    <a:p>
                      <a:pPr algn="ctr"/>
                      <a:r>
                        <a:rPr lang="nl-NL" dirty="0"/>
                        <a:t>148 / 200</a:t>
                      </a:r>
                    </a:p>
                  </a:txBody>
                  <a:tcPr anchor="ctr"/>
                </a:tc>
                <a:extLst>
                  <a:ext uri="{0D108BD9-81ED-4DB2-BD59-A6C34878D82A}">
                    <a16:rowId xmlns:a16="http://schemas.microsoft.com/office/drawing/2014/main" val="3558599231"/>
                  </a:ext>
                </a:extLst>
              </a:tr>
            </a:tbl>
          </a:graphicData>
        </a:graphic>
      </p:graphicFrame>
    </p:spTree>
    <p:extLst>
      <p:ext uri="{BB962C8B-B14F-4D97-AF65-F5344CB8AC3E}">
        <p14:creationId xmlns:p14="http://schemas.microsoft.com/office/powerpoint/2010/main" val="1378334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Pairwise comparisons</a:t>
            </a:r>
          </a:p>
        </p:txBody>
      </p:sp>
      <p:sp>
        <p:nvSpPr>
          <p:cNvPr id="3" name="Content Placeholder 2"/>
          <p:cNvSpPr>
            <a:spLocks noGrp="1"/>
          </p:cNvSpPr>
          <p:nvPr>
            <p:ph idx="1"/>
          </p:nvPr>
        </p:nvSpPr>
        <p:spPr>
          <a:xfrm>
            <a:off x="835825" y="1194364"/>
            <a:ext cx="15699575" cy="1434536"/>
          </a:xfrm>
        </p:spPr>
        <p:txBody>
          <a:bodyPr>
            <a:normAutofit/>
          </a:bodyPr>
          <a:lstStyle/>
          <a:p>
            <a:pPr>
              <a:spcAft>
                <a:spcPts val="1200"/>
              </a:spcAft>
            </a:pPr>
            <a:r>
              <a:rPr lang="en-GB" dirty="0"/>
              <a:t>Beginner group (corpus-based, / 50)</a:t>
            </a:r>
          </a:p>
          <a:p>
            <a:pPr>
              <a:spcAft>
                <a:spcPts val="1200"/>
              </a:spcAft>
            </a:pPr>
            <a:endParaRPr lang="en-GB" dirty="0"/>
          </a:p>
        </p:txBody>
      </p:sp>
      <p:graphicFrame>
        <p:nvGraphicFramePr>
          <p:cNvPr id="2" name="Tijdelijke aanduiding voor inhoud 1">
            <a:extLst>
              <a:ext uri="{FF2B5EF4-FFF2-40B4-BE49-F238E27FC236}">
                <a16:creationId xmlns:a16="http://schemas.microsoft.com/office/drawing/2014/main" id="{A57985AE-6069-B8BA-9BFF-15E216781055}"/>
              </a:ext>
            </a:extLst>
          </p:cNvPr>
          <p:cNvGraphicFramePr>
            <a:graphicFrameLocks/>
          </p:cNvGraphicFramePr>
          <p:nvPr>
            <p:extLst>
              <p:ext uri="{D42A27DB-BD31-4B8C-83A1-F6EECF244321}">
                <p14:modId xmlns:p14="http://schemas.microsoft.com/office/powerpoint/2010/main" val="845082851"/>
              </p:ext>
            </p:extLst>
          </p:nvPr>
        </p:nvGraphicFramePr>
        <p:xfrm>
          <a:off x="802485" y="2172445"/>
          <a:ext cx="15698788" cy="2887728"/>
        </p:xfrm>
        <a:graphic>
          <a:graphicData uri="http://schemas.openxmlformats.org/drawingml/2006/table">
            <a:tbl>
              <a:tblPr firstRow="1" bandRow="1">
                <a:tableStyleId>{5C22544A-7EE6-4342-B048-85BDC9FD1C3A}</a:tableStyleId>
              </a:tblPr>
              <a:tblGrid>
                <a:gridCol w="2242684">
                  <a:extLst>
                    <a:ext uri="{9D8B030D-6E8A-4147-A177-3AD203B41FA5}">
                      <a16:colId xmlns:a16="http://schemas.microsoft.com/office/drawing/2014/main" val="2651982638"/>
                    </a:ext>
                  </a:extLst>
                </a:gridCol>
                <a:gridCol w="2242684">
                  <a:extLst>
                    <a:ext uri="{9D8B030D-6E8A-4147-A177-3AD203B41FA5}">
                      <a16:colId xmlns:a16="http://schemas.microsoft.com/office/drawing/2014/main" val="3141769797"/>
                    </a:ext>
                  </a:extLst>
                </a:gridCol>
                <a:gridCol w="2242684">
                  <a:extLst>
                    <a:ext uri="{9D8B030D-6E8A-4147-A177-3AD203B41FA5}">
                      <a16:colId xmlns:a16="http://schemas.microsoft.com/office/drawing/2014/main" val="1159123631"/>
                    </a:ext>
                  </a:extLst>
                </a:gridCol>
                <a:gridCol w="2242684">
                  <a:extLst>
                    <a:ext uri="{9D8B030D-6E8A-4147-A177-3AD203B41FA5}">
                      <a16:colId xmlns:a16="http://schemas.microsoft.com/office/drawing/2014/main" val="883833223"/>
                    </a:ext>
                  </a:extLst>
                </a:gridCol>
                <a:gridCol w="2242684">
                  <a:extLst>
                    <a:ext uri="{9D8B030D-6E8A-4147-A177-3AD203B41FA5}">
                      <a16:colId xmlns:a16="http://schemas.microsoft.com/office/drawing/2014/main" val="483735738"/>
                    </a:ext>
                  </a:extLst>
                </a:gridCol>
                <a:gridCol w="2242684">
                  <a:extLst>
                    <a:ext uri="{9D8B030D-6E8A-4147-A177-3AD203B41FA5}">
                      <a16:colId xmlns:a16="http://schemas.microsoft.com/office/drawing/2014/main" val="3604421651"/>
                    </a:ext>
                  </a:extLst>
                </a:gridCol>
                <a:gridCol w="2242684">
                  <a:extLst>
                    <a:ext uri="{9D8B030D-6E8A-4147-A177-3AD203B41FA5}">
                      <a16:colId xmlns:a16="http://schemas.microsoft.com/office/drawing/2014/main" val="267650489"/>
                    </a:ext>
                  </a:extLst>
                </a:gridCol>
              </a:tblGrid>
              <a:tr h="504000">
                <a:tc>
                  <a:txBody>
                    <a:bodyPr/>
                    <a:lstStyle/>
                    <a:p>
                      <a:pPr algn="ctr"/>
                      <a:r>
                        <a:rPr lang="nl-NL" dirty="0"/>
                        <a:t>Subset</a:t>
                      </a:r>
                    </a:p>
                  </a:txBody>
                  <a:tcPr anchor="ctr"/>
                </a:tc>
                <a:tc>
                  <a:txBody>
                    <a:bodyPr/>
                    <a:lstStyle/>
                    <a:p>
                      <a:pPr algn="ctr"/>
                      <a:r>
                        <a:rPr lang="nl-NL" dirty="0"/>
                        <a:t>No target item</a:t>
                      </a:r>
                    </a:p>
                  </a:txBody>
                  <a:tcPr anchor="ctr"/>
                </a:tc>
                <a:tc>
                  <a:txBody>
                    <a:bodyPr/>
                    <a:lstStyle/>
                    <a:p>
                      <a:pPr algn="ctr"/>
                      <a:r>
                        <a:rPr lang="nl-NL" dirty="0"/>
                        <a:t>Wrong POS</a:t>
                      </a:r>
                    </a:p>
                  </a:txBody>
                  <a:tcPr anchor="ctr"/>
                </a:tc>
                <a:tc>
                  <a:txBody>
                    <a:bodyPr/>
                    <a:lstStyle/>
                    <a:p>
                      <a:pPr algn="ctr"/>
                      <a:r>
                        <a:rPr lang="nl-NL" dirty="0"/>
                        <a:t>Incomplete</a:t>
                      </a:r>
                    </a:p>
                  </a:txBody>
                  <a:tcPr anchor="ctr"/>
                </a:tc>
                <a:tc>
                  <a:txBody>
                    <a:bodyPr/>
                    <a:lstStyle/>
                    <a:p>
                      <a:pPr algn="ctr"/>
                      <a:r>
                        <a:rPr lang="nl-NL" dirty="0"/>
                        <a:t>Definition</a:t>
                      </a:r>
                    </a:p>
                  </a:txBody>
                  <a:tcPr anchor="ctr"/>
                </a:tc>
                <a:tc>
                  <a:txBody>
                    <a:bodyPr/>
                    <a:lstStyle/>
                    <a:p>
                      <a:pPr algn="ctr"/>
                      <a:r>
                        <a:rPr lang="nl-NL" dirty="0"/>
                        <a:t>Context-</a:t>
                      </a:r>
                      <a:r>
                        <a:rPr lang="nl-NL" dirty="0" err="1"/>
                        <a:t>dependent</a:t>
                      </a:r>
                      <a:endParaRPr lang="nl-NL" dirty="0"/>
                    </a:p>
                  </a:txBody>
                  <a:tcPr anchor="ctr"/>
                </a:tc>
                <a:tc>
                  <a:txBody>
                    <a:bodyPr/>
                    <a:lstStyle/>
                    <a:p>
                      <a:pPr algn="ctr"/>
                      <a:r>
                        <a:rPr lang="nl-NL" dirty="0"/>
                        <a:t>Too </a:t>
                      </a:r>
                      <a:r>
                        <a:rPr lang="nl-NL" dirty="0" err="1"/>
                        <a:t>difficult</a:t>
                      </a:r>
                      <a:endParaRPr lang="nl-NL" dirty="0"/>
                    </a:p>
                  </a:txBody>
                  <a:tcPr anchor="ctr"/>
                </a:tc>
                <a:extLst>
                  <a:ext uri="{0D108BD9-81ED-4DB2-BD59-A6C34878D82A}">
                    <a16:rowId xmlns:a16="http://schemas.microsoft.com/office/drawing/2014/main" val="3845861857"/>
                  </a:ext>
                </a:extLst>
              </a:tr>
              <a:tr h="504000">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1</a:t>
                      </a:r>
                    </a:p>
                  </a:txBody>
                  <a:tcPr anchor="ctr"/>
                </a:tc>
                <a:tc>
                  <a:txBody>
                    <a:bodyPr/>
                    <a:lstStyle/>
                    <a:p>
                      <a:pPr algn="ctr"/>
                      <a:r>
                        <a:rPr lang="nl-NL" dirty="0"/>
                        <a:t>2</a:t>
                      </a:r>
                    </a:p>
                  </a:txBody>
                  <a:tcPr anchor="ctr"/>
                </a:tc>
                <a:tc>
                  <a:txBody>
                    <a:bodyPr/>
                    <a:lstStyle/>
                    <a:p>
                      <a:pPr algn="ctr"/>
                      <a:r>
                        <a:rPr lang="nl-NL" dirty="0"/>
                        <a:t>0</a:t>
                      </a:r>
                    </a:p>
                  </a:txBody>
                  <a:tcPr anchor="ctr"/>
                </a:tc>
                <a:tc>
                  <a:txBody>
                    <a:bodyPr/>
                    <a:lstStyle/>
                    <a:p>
                      <a:pPr algn="ctr"/>
                      <a:r>
                        <a:rPr lang="nl-NL" dirty="0"/>
                        <a:t>16</a:t>
                      </a:r>
                    </a:p>
                  </a:txBody>
                  <a:tcPr anchor="ctr"/>
                </a:tc>
                <a:tc>
                  <a:txBody>
                    <a:bodyPr/>
                    <a:lstStyle/>
                    <a:p>
                      <a:pPr algn="ctr"/>
                      <a:r>
                        <a:rPr lang="nl-NL" dirty="0"/>
                        <a:t>11</a:t>
                      </a:r>
                    </a:p>
                  </a:txBody>
                  <a:tcPr anchor="ctr"/>
                </a:tc>
                <a:extLst>
                  <a:ext uri="{0D108BD9-81ED-4DB2-BD59-A6C34878D82A}">
                    <a16:rowId xmlns:a16="http://schemas.microsoft.com/office/drawing/2014/main" val="2824186609"/>
                  </a:ext>
                </a:extLst>
              </a:tr>
              <a:tr h="504000">
                <a:tc>
                  <a:txBody>
                    <a:bodyPr/>
                    <a:lstStyle/>
                    <a:p>
                      <a:pPr algn="ctr"/>
                      <a:r>
                        <a:rPr lang="nl-NL" dirty="0"/>
                        <a:t>2</a:t>
                      </a:r>
                    </a:p>
                  </a:txBody>
                  <a:tcPr anchor="ctr"/>
                </a:tc>
                <a:tc>
                  <a:txBody>
                    <a:bodyPr/>
                    <a:lstStyle/>
                    <a:p>
                      <a:pPr algn="ctr"/>
                      <a:r>
                        <a:rPr lang="nl-NL" dirty="0"/>
                        <a:t>0</a:t>
                      </a:r>
                    </a:p>
                  </a:txBody>
                  <a:tcPr anchor="ctr"/>
                </a:tc>
                <a:tc>
                  <a:txBody>
                    <a:bodyPr/>
                    <a:lstStyle/>
                    <a:p>
                      <a:pPr algn="ctr"/>
                      <a:r>
                        <a:rPr lang="nl-NL" dirty="0"/>
                        <a:t>1</a:t>
                      </a:r>
                    </a:p>
                  </a:txBody>
                  <a:tcPr anchor="ctr"/>
                </a:tc>
                <a:tc>
                  <a:txBody>
                    <a:bodyPr/>
                    <a:lstStyle/>
                    <a:p>
                      <a:pPr algn="ctr"/>
                      <a:r>
                        <a:rPr lang="nl-NL" dirty="0"/>
                        <a:t>2</a:t>
                      </a:r>
                    </a:p>
                  </a:txBody>
                  <a:tcPr anchor="ctr"/>
                </a:tc>
                <a:tc>
                  <a:txBody>
                    <a:bodyPr/>
                    <a:lstStyle/>
                    <a:p>
                      <a:pPr algn="ctr"/>
                      <a:r>
                        <a:rPr lang="nl-NL" dirty="0"/>
                        <a:t>0</a:t>
                      </a:r>
                    </a:p>
                  </a:txBody>
                  <a:tcPr anchor="ctr"/>
                </a:tc>
                <a:tc>
                  <a:txBody>
                    <a:bodyPr/>
                    <a:lstStyle/>
                    <a:p>
                      <a:pPr algn="ctr"/>
                      <a:r>
                        <a:rPr lang="nl-NL" dirty="0"/>
                        <a:t>13</a:t>
                      </a:r>
                    </a:p>
                  </a:txBody>
                  <a:tcPr anchor="ctr"/>
                </a:tc>
                <a:tc>
                  <a:txBody>
                    <a:bodyPr/>
                    <a:lstStyle/>
                    <a:p>
                      <a:pPr algn="ctr"/>
                      <a:r>
                        <a:rPr lang="nl-NL" dirty="0"/>
                        <a:t>12</a:t>
                      </a:r>
                    </a:p>
                  </a:txBody>
                  <a:tcPr anchor="ctr"/>
                </a:tc>
                <a:extLst>
                  <a:ext uri="{0D108BD9-81ED-4DB2-BD59-A6C34878D82A}">
                    <a16:rowId xmlns:a16="http://schemas.microsoft.com/office/drawing/2014/main" val="89825707"/>
                  </a:ext>
                </a:extLst>
              </a:tr>
              <a:tr h="504000">
                <a:tc>
                  <a:txBody>
                    <a:bodyPr/>
                    <a:lstStyle/>
                    <a:p>
                      <a:pPr algn="ctr"/>
                      <a:r>
                        <a:rPr lang="nl-NL" dirty="0"/>
                        <a:t>3</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15</a:t>
                      </a:r>
                    </a:p>
                  </a:txBody>
                  <a:tcPr anchor="ctr"/>
                </a:tc>
                <a:tc>
                  <a:txBody>
                    <a:bodyPr/>
                    <a:lstStyle/>
                    <a:p>
                      <a:pPr algn="ctr"/>
                      <a:r>
                        <a:rPr lang="nl-NL" dirty="0"/>
                        <a:t>11</a:t>
                      </a:r>
                    </a:p>
                  </a:txBody>
                  <a:tcPr anchor="ctr"/>
                </a:tc>
                <a:extLst>
                  <a:ext uri="{0D108BD9-81ED-4DB2-BD59-A6C34878D82A}">
                    <a16:rowId xmlns:a16="http://schemas.microsoft.com/office/drawing/2014/main" val="3342577648"/>
                  </a:ext>
                </a:extLst>
              </a:tr>
              <a:tr h="504000">
                <a:tc>
                  <a:txBody>
                    <a:bodyPr/>
                    <a:lstStyle/>
                    <a:p>
                      <a:pPr algn="ctr"/>
                      <a:r>
                        <a:rPr lang="nl-NL" dirty="0"/>
                        <a:t>4</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14</a:t>
                      </a:r>
                    </a:p>
                  </a:txBody>
                  <a:tcPr anchor="ctr"/>
                </a:tc>
                <a:tc>
                  <a:txBody>
                    <a:bodyPr/>
                    <a:lstStyle/>
                    <a:p>
                      <a:pPr algn="ctr"/>
                      <a:r>
                        <a:rPr lang="nl-NL" dirty="0"/>
                        <a:t>9</a:t>
                      </a:r>
                    </a:p>
                  </a:txBody>
                  <a:tcPr anchor="ctr"/>
                </a:tc>
                <a:extLst>
                  <a:ext uri="{0D108BD9-81ED-4DB2-BD59-A6C34878D82A}">
                    <a16:rowId xmlns:a16="http://schemas.microsoft.com/office/drawing/2014/main" val="1225336680"/>
                  </a:ext>
                </a:extLst>
              </a:tr>
            </a:tbl>
          </a:graphicData>
        </a:graphic>
      </p:graphicFrame>
      <p:sp>
        <p:nvSpPr>
          <p:cNvPr id="6" name="Content Placeholder 2">
            <a:extLst>
              <a:ext uri="{FF2B5EF4-FFF2-40B4-BE49-F238E27FC236}">
                <a16:creationId xmlns:a16="http://schemas.microsoft.com/office/drawing/2014/main" id="{79C176D3-8045-758A-5B8C-ACE5229564A8}"/>
              </a:ext>
            </a:extLst>
          </p:cNvPr>
          <p:cNvSpPr txBox="1">
            <a:spLocks/>
          </p:cNvSpPr>
          <p:nvPr/>
        </p:nvSpPr>
        <p:spPr>
          <a:xfrm>
            <a:off x="870742" y="5303909"/>
            <a:ext cx="15699575" cy="1434536"/>
          </a:xfrm>
          <a:prstGeom prst="rect">
            <a:avLst/>
          </a:prstGeom>
        </p:spPr>
        <p:txBody>
          <a:bodyPr vert="horz" lIns="91440" tIns="45720" rIns="91440" bIns="45720" rtlCol="0">
            <a:normAutofit/>
          </a:bodyPr>
          <a:lstStyle>
            <a:lvl1pPr marL="5364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70000" indent="-45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68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9200" indent="-550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962800" indent="-442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a:spcAft>
                <a:spcPts val="1200"/>
              </a:spcAft>
            </a:pPr>
            <a:r>
              <a:rPr lang="en-GB" dirty="0"/>
              <a:t>Beginner group (</a:t>
            </a:r>
            <a:r>
              <a:rPr lang="en-GB" dirty="0" err="1"/>
              <a:t>GenAI</a:t>
            </a:r>
            <a:r>
              <a:rPr lang="en-GB" dirty="0"/>
              <a:t>-based, / 50)</a:t>
            </a:r>
          </a:p>
          <a:p>
            <a:pPr>
              <a:spcAft>
                <a:spcPts val="1200"/>
              </a:spcAft>
            </a:pPr>
            <a:endParaRPr lang="en-GB" dirty="0"/>
          </a:p>
        </p:txBody>
      </p:sp>
      <p:graphicFrame>
        <p:nvGraphicFramePr>
          <p:cNvPr id="8" name="Tijdelijke aanduiding voor inhoud 1">
            <a:extLst>
              <a:ext uri="{FF2B5EF4-FFF2-40B4-BE49-F238E27FC236}">
                <a16:creationId xmlns:a16="http://schemas.microsoft.com/office/drawing/2014/main" id="{179F7661-7AF8-E9B4-1152-58711437EF72}"/>
              </a:ext>
            </a:extLst>
          </p:cNvPr>
          <p:cNvGraphicFramePr>
            <a:graphicFrameLocks/>
          </p:cNvGraphicFramePr>
          <p:nvPr>
            <p:extLst>
              <p:ext uri="{D42A27DB-BD31-4B8C-83A1-F6EECF244321}">
                <p14:modId xmlns:p14="http://schemas.microsoft.com/office/powerpoint/2010/main" val="2780995150"/>
              </p:ext>
            </p:extLst>
          </p:nvPr>
        </p:nvGraphicFramePr>
        <p:xfrm>
          <a:off x="837402" y="6281990"/>
          <a:ext cx="15698788" cy="2887728"/>
        </p:xfrm>
        <a:graphic>
          <a:graphicData uri="http://schemas.openxmlformats.org/drawingml/2006/table">
            <a:tbl>
              <a:tblPr firstRow="1" bandRow="1">
                <a:tableStyleId>{5C22544A-7EE6-4342-B048-85BDC9FD1C3A}</a:tableStyleId>
              </a:tblPr>
              <a:tblGrid>
                <a:gridCol w="2242684">
                  <a:extLst>
                    <a:ext uri="{9D8B030D-6E8A-4147-A177-3AD203B41FA5}">
                      <a16:colId xmlns:a16="http://schemas.microsoft.com/office/drawing/2014/main" val="2651982638"/>
                    </a:ext>
                  </a:extLst>
                </a:gridCol>
                <a:gridCol w="2242684">
                  <a:extLst>
                    <a:ext uri="{9D8B030D-6E8A-4147-A177-3AD203B41FA5}">
                      <a16:colId xmlns:a16="http://schemas.microsoft.com/office/drawing/2014/main" val="3141769797"/>
                    </a:ext>
                  </a:extLst>
                </a:gridCol>
                <a:gridCol w="2242684">
                  <a:extLst>
                    <a:ext uri="{9D8B030D-6E8A-4147-A177-3AD203B41FA5}">
                      <a16:colId xmlns:a16="http://schemas.microsoft.com/office/drawing/2014/main" val="1159123631"/>
                    </a:ext>
                  </a:extLst>
                </a:gridCol>
                <a:gridCol w="2242684">
                  <a:extLst>
                    <a:ext uri="{9D8B030D-6E8A-4147-A177-3AD203B41FA5}">
                      <a16:colId xmlns:a16="http://schemas.microsoft.com/office/drawing/2014/main" val="883833223"/>
                    </a:ext>
                  </a:extLst>
                </a:gridCol>
                <a:gridCol w="2242684">
                  <a:extLst>
                    <a:ext uri="{9D8B030D-6E8A-4147-A177-3AD203B41FA5}">
                      <a16:colId xmlns:a16="http://schemas.microsoft.com/office/drawing/2014/main" val="483735738"/>
                    </a:ext>
                  </a:extLst>
                </a:gridCol>
                <a:gridCol w="2242684">
                  <a:extLst>
                    <a:ext uri="{9D8B030D-6E8A-4147-A177-3AD203B41FA5}">
                      <a16:colId xmlns:a16="http://schemas.microsoft.com/office/drawing/2014/main" val="3604421651"/>
                    </a:ext>
                  </a:extLst>
                </a:gridCol>
                <a:gridCol w="2242684">
                  <a:extLst>
                    <a:ext uri="{9D8B030D-6E8A-4147-A177-3AD203B41FA5}">
                      <a16:colId xmlns:a16="http://schemas.microsoft.com/office/drawing/2014/main" val="267650489"/>
                    </a:ext>
                  </a:extLst>
                </a:gridCol>
              </a:tblGrid>
              <a:tr h="504000">
                <a:tc>
                  <a:txBody>
                    <a:bodyPr/>
                    <a:lstStyle/>
                    <a:p>
                      <a:pPr algn="ctr"/>
                      <a:r>
                        <a:rPr lang="nl-NL" dirty="0"/>
                        <a:t>Subset</a:t>
                      </a:r>
                    </a:p>
                  </a:txBody>
                  <a:tcPr anchor="ctr"/>
                </a:tc>
                <a:tc>
                  <a:txBody>
                    <a:bodyPr/>
                    <a:lstStyle/>
                    <a:p>
                      <a:pPr algn="ctr"/>
                      <a:r>
                        <a:rPr lang="nl-NL" dirty="0"/>
                        <a:t>No target item</a:t>
                      </a:r>
                    </a:p>
                  </a:txBody>
                  <a:tcPr anchor="ctr"/>
                </a:tc>
                <a:tc>
                  <a:txBody>
                    <a:bodyPr/>
                    <a:lstStyle/>
                    <a:p>
                      <a:pPr algn="ctr"/>
                      <a:r>
                        <a:rPr lang="nl-NL" dirty="0"/>
                        <a:t>Wrong POS</a:t>
                      </a:r>
                    </a:p>
                  </a:txBody>
                  <a:tcPr anchor="ctr"/>
                </a:tc>
                <a:tc>
                  <a:txBody>
                    <a:bodyPr/>
                    <a:lstStyle/>
                    <a:p>
                      <a:pPr algn="ctr"/>
                      <a:r>
                        <a:rPr lang="nl-NL" dirty="0"/>
                        <a:t>Incomplete</a:t>
                      </a:r>
                    </a:p>
                  </a:txBody>
                  <a:tcPr anchor="ctr"/>
                </a:tc>
                <a:tc>
                  <a:txBody>
                    <a:bodyPr/>
                    <a:lstStyle/>
                    <a:p>
                      <a:pPr algn="ctr"/>
                      <a:r>
                        <a:rPr lang="nl-NL" dirty="0"/>
                        <a:t>Definition</a:t>
                      </a:r>
                    </a:p>
                  </a:txBody>
                  <a:tcPr anchor="ctr"/>
                </a:tc>
                <a:tc>
                  <a:txBody>
                    <a:bodyPr/>
                    <a:lstStyle/>
                    <a:p>
                      <a:pPr algn="ctr"/>
                      <a:r>
                        <a:rPr lang="nl-NL" dirty="0"/>
                        <a:t>Context-</a:t>
                      </a:r>
                      <a:r>
                        <a:rPr lang="nl-NL" dirty="0" err="1"/>
                        <a:t>dependent</a:t>
                      </a:r>
                      <a:endParaRPr lang="nl-NL" dirty="0"/>
                    </a:p>
                  </a:txBody>
                  <a:tcPr anchor="ctr"/>
                </a:tc>
                <a:tc>
                  <a:txBody>
                    <a:bodyPr/>
                    <a:lstStyle/>
                    <a:p>
                      <a:pPr algn="ctr"/>
                      <a:r>
                        <a:rPr lang="nl-NL" dirty="0"/>
                        <a:t>Too </a:t>
                      </a:r>
                      <a:r>
                        <a:rPr lang="nl-NL" dirty="0" err="1"/>
                        <a:t>difficult</a:t>
                      </a:r>
                      <a:endParaRPr lang="nl-NL" dirty="0"/>
                    </a:p>
                  </a:txBody>
                  <a:tcPr anchor="ctr"/>
                </a:tc>
                <a:extLst>
                  <a:ext uri="{0D108BD9-81ED-4DB2-BD59-A6C34878D82A}">
                    <a16:rowId xmlns:a16="http://schemas.microsoft.com/office/drawing/2014/main" val="3845861857"/>
                  </a:ext>
                </a:extLst>
              </a:tr>
              <a:tr h="504000">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1</a:t>
                      </a:r>
                    </a:p>
                  </a:txBody>
                  <a:tcPr anchor="ctr"/>
                </a:tc>
                <a:extLst>
                  <a:ext uri="{0D108BD9-81ED-4DB2-BD59-A6C34878D82A}">
                    <a16:rowId xmlns:a16="http://schemas.microsoft.com/office/drawing/2014/main" val="2824186609"/>
                  </a:ext>
                </a:extLst>
              </a:tr>
              <a:tr h="504000">
                <a:tc>
                  <a:txBody>
                    <a:bodyPr/>
                    <a:lstStyle/>
                    <a:p>
                      <a:pPr algn="ctr"/>
                      <a:r>
                        <a:rPr lang="nl-NL" dirty="0"/>
                        <a:t>2</a:t>
                      </a:r>
                    </a:p>
                  </a:txBody>
                  <a:tcPr anchor="ctr"/>
                </a:tc>
                <a:tc>
                  <a:txBody>
                    <a:bodyPr/>
                    <a:lstStyle/>
                    <a:p>
                      <a:pPr algn="ctr"/>
                      <a:r>
                        <a:rPr lang="nl-NL" dirty="0"/>
                        <a:t>1</a:t>
                      </a:r>
                    </a:p>
                  </a:txBody>
                  <a:tcPr anchor="ctr"/>
                </a:tc>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1</a:t>
                      </a:r>
                    </a:p>
                  </a:txBody>
                  <a:tcPr anchor="ctr"/>
                </a:tc>
                <a:extLst>
                  <a:ext uri="{0D108BD9-81ED-4DB2-BD59-A6C34878D82A}">
                    <a16:rowId xmlns:a16="http://schemas.microsoft.com/office/drawing/2014/main" val="89825707"/>
                  </a:ext>
                </a:extLst>
              </a:tr>
              <a:tr h="504000">
                <a:tc>
                  <a:txBody>
                    <a:bodyPr/>
                    <a:lstStyle/>
                    <a:p>
                      <a:pPr algn="ctr"/>
                      <a:r>
                        <a:rPr lang="nl-NL" dirty="0"/>
                        <a:t>3</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extLst>
                  <a:ext uri="{0D108BD9-81ED-4DB2-BD59-A6C34878D82A}">
                    <a16:rowId xmlns:a16="http://schemas.microsoft.com/office/drawing/2014/main" val="3342577648"/>
                  </a:ext>
                </a:extLst>
              </a:tr>
              <a:tr h="504000">
                <a:tc>
                  <a:txBody>
                    <a:bodyPr/>
                    <a:lstStyle/>
                    <a:p>
                      <a:pPr algn="ctr"/>
                      <a:r>
                        <a:rPr lang="nl-NL" dirty="0"/>
                        <a:t>4</a:t>
                      </a:r>
                    </a:p>
                  </a:txBody>
                  <a:tcPr anchor="ctr"/>
                </a:tc>
                <a:tc>
                  <a:txBody>
                    <a:bodyPr/>
                    <a:lstStyle/>
                    <a:p>
                      <a:pPr algn="ctr"/>
                      <a:r>
                        <a:rPr lang="nl-NL" dirty="0"/>
                        <a:t>0</a:t>
                      </a:r>
                    </a:p>
                  </a:txBody>
                  <a:tcPr anchor="ctr"/>
                </a:tc>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extLst>
                  <a:ext uri="{0D108BD9-81ED-4DB2-BD59-A6C34878D82A}">
                    <a16:rowId xmlns:a16="http://schemas.microsoft.com/office/drawing/2014/main" val="1225336680"/>
                  </a:ext>
                </a:extLst>
              </a:tr>
            </a:tbl>
          </a:graphicData>
        </a:graphic>
      </p:graphicFrame>
    </p:spTree>
    <p:extLst>
      <p:ext uri="{BB962C8B-B14F-4D97-AF65-F5344CB8AC3E}">
        <p14:creationId xmlns:p14="http://schemas.microsoft.com/office/powerpoint/2010/main" val="3932093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hthoek: afgeronde hoeken 8">
            <a:extLst>
              <a:ext uri="{FF2B5EF4-FFF2-40B4-BE49-F238E27FC236}">
                <a16:creationId xmlns:a16="http://schemas.microsoft.com/office/drawing/2014/main" id="{4699EA9E-F74B-4160-E91C-F84A00598891}"/>
              </a:ext>
            </a:extLst>
          </p:cNvPr>
          <p:cNvSpPr/>
          <p:nvPr/>
        </p:nvSpPr>
        <p:spPr>
          <a:xfrm>
            <a:off x="419099" y="266700"/>
            <a:ext cx="7620001" cy="3505200"/>
          </a:xfrm>
          <a:prstGeom prst="round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pic>
        <p:nvPicPr>
          <p:cNvPr id="2" name="Graphic 1" descr="Zwart-wit geblokte vlag met effen opvulling">
            <a:extLst>
              <a:ext uri="{FF2B5EF4-FFF2-40B4-BE49-F238E27FC236}">
                <a16:creationId xmlns:a16="http://schemas.microsoft.com/office/drawing/2014/main" id="{569AC06D-4CCF-39F9-B949-6D1544FDFD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21050" y="8435975"/>
            <a:ext cx="1317625" cy="1317625"/>
          </a:xfrm>
          <a:prstGeom prst="rect">
            <a:avLst/>
          </a:prstGeom>
        </p:spPr>
      </p:pic>
      <p:sp>
        <p:nvSpPr>
          <p:cNvPr id="3" name="Tekstvak 2">
            <a:extLst>
              <a:ext uri="{FF2B5EF4-FFF2-40B4-BE49-F238E27FC236}">
                <a16:creationId xmlns:a16="http://schemas.microsoft.com/office/drawing/2014/main" id="{B40A155F-0524-A46E-1CE0-13BCAC66C7C5}"/>
              </a:ext>
            </a:extLst>
          </p:cNvPr>
          <p:cNvSpPr txBox="1"/>
          <p:nvPr/>
        </p:nvSpPr>
        <p:spPr>
          <a:xfrm>
            <a:off x="876299" y="571500"/>
            <a:ext cx="6715251" cy="2924228"/>
          </a:xfrm>
          <a:prstGeom prst="rect">
            <a:avLst/>
          </a:prstGeom>
          <a:noFill/>
        </p:spPr>
        <p:txBody>
          <a:bodyPr wrap="square" rtlCol="0" anchor="ctr" anchorCtr="0">
            <a:noAutofit/>
          </a:bodyPr>
          <a:lstStyle/>
          <a:p>
            <a:pPr algn="ctr">
              <a:lnSpc>
                <a:spcPct val="120000"/>
              </a:lnSpc>
            </a:pPr>
            <a:r>
              <a:rPr lang="nl-NL" sz="6000" i="1" dirty="0"/>
              <a:t>banco</a:t>
            </a:r>
          </a:p>
        </p:txBody>
      </p:sp>
      <p:sp>
        <p:nvSpPr>
          <p:cNvPr id="6" name="Rechthoek: afgeronde hoeken 5">
            <a:extLst>
              <a:ext uri="{FF2B5EF4-FFF2-40B4-BE49-F238E27FC236}">
                <a16:creationId xmlns:a16="http://schemas.microsoft.com/office/drawing/2014/main" id="{57B83F88-A8A6-2751-DBAF-6CBCFC6647BC}"/>
              </a:ext>
            </a:extLst>
          </p:cNvPr>
          <p:cNvSpPr/>
          <p:nvPr/>
        </p:nvSpPr>
        <p:spPr>
          <a:xfrm>
            <a:off x="419099" y="4076700"/>
            <a:ext cx="7620001" cy="3505200"/>
          </a:xfrm>
          <a:prstGeom prst="round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7" name="Tekstvak 6">
            <a:extLst>
              <a:ext uri="{FF2B5EF4-FFF2-40B4-BE49-F238E27FC236}">
                <a16:creationId xmlns:a16="http://schemas.microsoft.com/office/drawing/2014/main" id="{BDE9E7D8-8CCB-FE80-5650-45E627314FD0}"/>
              </a:ext>
            </a:extLst>
          </p:cNvPr>
          <p:cNvSpPr txBox="1"/>
          <p:nvPr/>
        </p:nvSpPr>
        <p:spPr>
          <a:xfrm>
            <a:off x="876299" y="4381500"/>
            <a:ext cx="6715251" cy="2924228"/>
          </a:xfrm>
          <a:prstGeom prst="rect">
            <a:avLst/>
          </a:prstGeom>
          <a:noFill/>
        </p:spPr>
        <p:txBody>
          <a:bodyPr wrap="square" rtlCol="0" anchor="ctr" anchorCtr="0">
            <a:noAutofit/>
          </a:bodyPr>
          <a:lstStyle/>
          <a:p>
            <a:pPr algn="ctr">
              <a:lnSpc>
                <a:spcPct val="120000"/>
              </a:lnSpc>
            </a:pPr>
            <a:r>
              <a:rPr lang="nl-NL" sz="6000" dirty="0"/>
              <a:t>bank; </a:t>
            </a:r>
            <a:r>
              <a:rPr lang="nl-NL" sz="6000" dirty="0" err="1"/>
              <a:t>bench</a:t>
            </a:r>
            <a:endParaRPr lang="nl-NL" sz="6000" dirty="0"/>
          </a:p>
        </p:txBody>
      </p:sp>
      <p:sp>
        <p:nvSpPr>
          <p:cNvPr id="10" name="Rechthoek: afgeronde hoeken 9">
            <a:extLst>
              <a:ext uri="{FF2B5EF4-FFF2-40B4-BE49-F238E27FC236}">
                <a16:creationId xmlns:a16="http://schemas.microsoft.com/office/drawing/2014/main" id="{6D8D5683-5348-787D-C0D9-327145C8EF97}"/>
              </a:ext>
            </a:extLst>
          </p:cNvPr>
          <p:cNvSpPr/>
          <p:nvPr/>
        </p:nvSpPr>
        <p:spPr>
          <a:xfrm>
            <a:off x="9299577" y="266700"/>
            <a:ext cx="7620000" cy="3505200"/>
          </a:xfrm>
          <a:prstGeom prst="round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1" name="Tekstvak 10">
            <a:extLst>
              <a:ext uri="{FF2B5EF4-FFF2-40B4-BE49-F238E27FC236}">
                <a16:creationId xmlns:a16="http://schemas.microsoft.com/office/drawing/2014/main" id="{C52B7614-BBCB-A8B1-B0AB-F1ECCEA448F9}"/>
              </a:ext>
            </a:extLst>
          </p:cNvPr>
          <p:cNvSpPr txBox="1"/>
          <p:nvPr/>
        </p:nvSpPr>
        <p:spPr>
          <a:xfrm>
            <a:off x="9851776" y="571500"/>
            <a:ext cx="6715250" cy="2924228"/>
          </a:xfrm>
          <a:prstGeom prst="rect">
            <a:avLst/>
          </a:prstGeom>
          <a:noFill/>
        </p:spPr>
        <p:txBody>
          <a:bodyPr wrap="square" rtlCol="0" anchor="ctr" anchorCtr="0">
            <a:noAutofit/>
          </a:bodyPr>
          <a:lstStyle/>
          <a:p>
            <a:pPr algn="ctr">
              <a:lnSpc>
                <a:spcPct val="120000"/>
              </a:lnSpc>
            </a:pPr>
            <a:r>
              <a:rPr lang="nl-NL" sz="6000" i="1" dirty="0"/>
              <a:t>banco</a:t>
            </a:r>
          </a:p>
          <a:p>
            <a:pPr algn="ctr">
              <a:lnSpc>
                <a:spcPct val="120000"/>
              </a:lnSpc>
            </a:pPr>
            <a:endParaRPr lang="nl-NL" sz="3200" dirty="0"/>
          </a:p>
          <a:p>
            <a:pPr algn="ctr">
              <a:lnSpc>
                <a:spcPct val="120000"/>
              </a:lnSpc>
            </a:pPr>
            <a:r>
              <a:rPr lang="nl-NL" sz="3200" dirty="0" err="1"/>
              <a:t>Voy</a:t>
            </a:r>
            <a:r>
              <a:rPr lang="nl-NL" sz="3200" dirty="0"/>
              <a:t> al </a:t>
            </a:r>
            <a:r>
              <a:rPr lang="nl-NL" sz="3200" b="1" dirty="0"/>
              <a:t>banco</a:t>
            </a:r>
            <a:r>
              <a:rPr lang="nl-NL" sz="3200" dirty="0"/>
              <a:t> para </a:t>
            </a:r>
            <a:r>
              <a:rPr lang="nl-NL" sz="3200" dirty="0" err="1"/>
              <a:t>abrir</a:t>
            </a:r>
            <a:r>
              <a:rPr lang="nl-NL" sz="3200" dirty="0"/>
              <a:t> </a:t>
            </a:r>
            <a:r>
              <a:rPr lang="nl-NL" sz="3200" dirty="0" err="1"/>
              <a:t>una</a:t>
            </a:r>
            <a:r>
              <a:rPr lang="nl-NL" sz="3200" dirty="0"/>
              <a:t> </a:t>
            </a:r>
            <a:r>
              <a:rPr lang="nl-NL" sz="3200" dirty="0" err="1"/>
              <a:t>cuenta</a:t>
            </a:r>
            <a:r>
              <a:rPr lang="nl-NL" sz="3200" dirty="0"/>
              <a:t>.</a:t>
            </a:r>
          </a:p>
        </p:txBody>
      </p:sp>
      <p:sp>
        <p:nvSpPr>
          <p:cNvPr id="12" name="Rechthoek: afgeronde hoeken 11">
            <a:extLst>
              <a:ext uri="{FF2B5EF4-FFF2-40B4-BE49-F238E27FC236}">
                <a16:creationId xmlns:a16="http://schemas.microsoft.com/office/drawing/2014/main" id="{2376BC4D-28A4-EFB1-E8A0-777F43E0BA31}"/>
              </a:ext>
            </a:extLst>
          </p:cNvPr>
          <p:cNvSpPr/>
          <p:nvPr/>
        </p:nvSpPr>
        <p:spPr>
          <a:xfrm>
            <a:off x="9299577" y="4076700"/>
            <a:ext cx="7620000" cy="3505200"/>
          </a:xfrm>
          <a:prstGeom prst="round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3" name="Tekstvak 12">
            <a:extLst>
              <a:ext uri="{FF2B5EF4-FFF2-40B4-BE49-F238E27FC236}">
                <a16:creationId xmlns:a16="http://schemas.microsoft.com/office/drawing/2014/main" id="{665DF39C-75A6-5F69-967C-2BA0E0BF44B2}"/>
              </a:ext>
            </a:extLst>
          </p:cNvPr>
          <p:cNvSpPr txBox="1"/>
          <p:nvPr/>
        </p:nvSpPr>
        <p:spPr>
          <a:xfrm>
            <a:off x="9851776" y="4381500"/>
            <a:ext cx="6715250" cy="2924228"/>
          </a:xfrm>
          <a:prstGeom prst="rect">
            <a:avLst/>
          </a:prstGeom>
          <a:noFill/>
        </p:spPr>
        <p:txBody>
          <a:bodyPr wrap="square" rtlCol="0" anchor="ctr" anchorCtr="0">
            <a:noAutofit/>
          </a:bodyPr>
          <a:lstStyle/>
          <a:p>
            <a:pPr algn="ctr">
              <a:lnSpc>
                <a:spcPct val="120000"/>
              </a:lnSpc>
            </a:pPr>
            <a:r>
              <a:rPr lang="nl-NL" sz="6000" dirty="0"/>
              <a:t>bank</a:t>
            </a:r>
          </a:p>
        </p:txBody>
      </p:sp>
    </p:spTree>
    <p:extLst>
      <p:ext uri="{BB962C8B-B14F-4D97-AF65-F5344CB8AC3E}">
        <p14:creationId xmlns:p14="http://schemas.microsoft.com/office/powerpoint/2010/main" val="2294665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Pairwise comparisons</a:t>
            </a:r>
          </a:p>
        </p:txBody>
      </p:sp>
      <p:sp>
        <p:nvSpPr>
          <p:cNvPr id="3" name="Content Placeholder 2"/>
          <p:cNvSpPr>
            <a:spLocks noGrp="1"/>
          </p:cNvSpPr>
          <p:nvPr>
            <p:ph idx="1"/>
          </p:nvPr>
        </p:nvSpPr>
        <p:spPr>
          <a:xfrm>
            <a:off x="835825" y="1194364"/>
            <a:ext cx="15699575" cy="1434536"/>
          </a:xfrm>
        </p:spPr>
        <p:txBody>
          <a:bodyPr>
            <a:normAutofit/>
          </a:bodyPr>
          <a:lstStyle/>
          <a:p>
            <a:pPr>
              <a:spcAft>
                <a:spcPts val="1200"/>
              </a:spcAft>
            </a:pPr>
            <a:r>
              <a:rPr lang="en-GB" dirty="0"/>
              <a:t>Advanced group (corpus-based, / 50)</a:t>
            </a:r>
          </a:p>
          <a:p>
            <a:pPr>
              <a:spcAft>
                <a:spcPts val="1200"/>
              </a:spcAft>
            </a:pPr>
            <a:endParaRPr lang="en-GB" dirty="0"/>
          </a:p>
        </p:txBody>
      </p:sp>
      <p:graphicFrame>
        <p:nvGraphicFramePr>
          <p:cNvPr id="2" name="Tijdelijke aanduiding voor inhoud 1">
            <a:extLst>
              <a:ext uri="{FF2B5EF4-FFF2-40B4-BE49-F238E27FC236}">
                <a16:creationId xmlns:a16="http://schemas.microsoft.com/office/drawing/2014/main" id="{A57985AE-6069-B8BA-9BFF-15E216781055}"/>
              </a:ext>
            </a:extLst>
          </p:cNvPr>
          <p:cNvGraphicFramePr>
            <a:graphicFrameLocks/>
          </p:cNvGraphicFramePr>
          <p:nvPr>
            <p:extLst>
              <p:ext uri="{D42A27DB-BD31-4B8C-83A1-F6EECF244321}">
                <p14:modId xmlns:p14="http://schemas.microsoft.com/office/powerpoint/2010/main" val="3583461896"/>
              </p:ext>
            </p:extLst>
          </p:nvPr>
        </p:nvGraphicFramePr>
        <p:xfrm>
          <a:off x="802485" y="2172445"/>
          <a:ext cx="15698788" cy="2887728"/>
        </p:xfrm>
        <a:graphic>
          <a:graphicData uri="http://schemas.openxmlformats.org/drawingml/2006/table">
            <a:tbl>
              <a:tblPr firstRow="1" bandRow="1">
                <a:tableStyleId>{5C22544A-7EE6-4342-B048-85BDC9FD1C3A}</a:tableStyleId>
              </a:tblPr>
              <a:tblGrid>
                <a:gridCol w="2242684">
                  <a:extLst>
                    <a:ext uri="{9D8B030D-6E8A-4147-A177-3AD203B41FA5}">
                      <a16:colId xmlns:a16="http://schemas.microsoft.com/office/drawing/2014/main" val="2651982638"/>
                    </a:ext>
                  </a:extLst>
                </a:gridCol>
                <a:gridCol w="2242684">
                  <a:extLst>
                    <a:ext uri="{9D8B030D-6E8A-4147-A177-3AD203B41FA5}">
                      <a16:colId xmlns:a16="http://schemas.microsoft.com/office/drawing/2014/main" val="3141769797"/>
                    </a:ext>
                  </a:extLst>
                </a:gridCol>
                <a:gridCol w="2242684">
                  <a:extLst>
                    <a:ext uri="{9D8B030D-6E8A-4147-A177-3AD203B41FA5}">
                      <a16:colId xmlns:a16="http://schemas.microsoft.com/office/drawing/2014/main" val="1159123631"/>
                    </a:ext>
                  </a:extLst>
                </a:gridCol>
                <a:gridCol w="2242684">
                  <a:extLst>
                    <a:ext uri="{9D8B030D-6E8A-4147-A177-3AD203B41FA5}">
                      <a16:colId xmlns:a16="http://schemas.microsoft.com/office/drawing/2014/main" val="883833223"/>
                    </a:ext>
                  </a:extLst>
                </a:gridCol>
                <a:gridCol w="2242684">
                  <a:extLst>
                    <a:ext uri="{9D8B030D-6E8A-4147-A177-3AD203B41FA5}">
                      <a16:colId xmlns:a16="http://schemas.microsoft.com/office/drawing/2014/main" val="483735738"/>
                    </a:ext>
                  </a:extLst>
                </a:gridCol>
                <a:gridCol w="2242684">
                  <a:extLst>
                    <a:ext uri="{9D8B030D-6E8A-4147-A177-3AD203B41FA5}">
                      <a16:colId xmlns:a16="http://schemas.microsoft.com/office/drawing/2014/main" val="3604421651"/>
                    </a:ext>
                  </a:extLst>
                </a:gridCol>
                <a:gridCol w="2242684">
                  <a:extLst>
                    <a:ext uri="{9D8B030D-6E8A-4147-A177-3AD203B41FA5}">
                      <a16:colId xmlns:a16="http://schemas.microsoft.com/office/drawing/2014/main" val="267650489"/>
                    </a:ext>
                  </a:extLst>
                </a:gridCol>
              </a:tblGrid>
              <a:tr h="504000">
                <a:tc>
                  <a:txBody>
                    <a:bodyPr/>
                    <a:lstStyle/>
                    <a:p>
                      <a:pPr algn="ctr"/>
                      <a:r>
                        <a:rPr lang="nl-NL" dirty="0"/>
                        <a:t>Subset</a:t>
                      </a:r>
                    </a:p>
                  </a:txBody>
                  <a:tcPr anchor="ctr"/>
                </a:tc>
                <a:tc>
                  <a:txBody>
                    <a:bodyPr/>
                    <a:lstStyle/>
                    <a:p>
                      <a:pPr algn="ctr"/>
                      <a:r>
                        <a:rPr lang="nl-NL" dirty="0"/>
                        <a:t>No target item</a:t>
                      </a:r>
                    </a:p>
                  </a:txBody>
                  <a:tcPr anchor="ctr"/>
                </a:tc>
                <a:tc>
                  <a:txBody>
                    <a:bodyPr/>
                    <a:lstStyle/>
                    <a:p>
                      <a:pPr algn="ctr"/>
                      <a:r>
                        <a:rPr lang="nl-NL" dirty="0"/>
                        <a:t>Wrong POS</a:t>
                      </a:r>
                    </a:p>
                  </a:txBody>
                  <a:tcPr anchor="ctr"/>
                </a:tc>
                <a:tc>
                  <a:txBody>
                    <a:bodyPr/>
                    <a:lstStyle/>
                    <a:p>
                      <a:pPr algn="ctr"/>
                      <a:r>
                        <a:rPr lang="nl-NL" dirty="0"/>
                        <a:t>Incomplete</a:t>
                      </a:r>
                    </a:p>
                  </a:txBody>
                  <a:tcPr anchor="ctr"/>
                </a:tc>
                <a:tc>
                  <a:txBody>
                    <a:bodyPr/>
                    <a:lstStyle/>
                    <a:p>
                      <a:pPr algn="ctr"/>
                      <a:r>
                        <a:rPr lang="nl-NL" dirty="0"/>
                        <a:t>Definition</a:t>
                      </a:r>
                    </a:p>
                  </a:txBody>
                  <a:tcPr anchor="ctr"/>
                </a:tc>
                <a:tc>
                  <a:txBody>
                    <a:bodyPr/>
                    <a:lstStyle/>
                    <a:p>
                      <a:pPr algn="ctr"/>
                      <a:r>
                        <a:rPr lang="nl-NL" dirty="0"/>
                        <a:t>Context-</a:t>
                      </a:r>
                      <a:r>
                        <a:rPr lang="nl-NL" dirty="0" err="1"/>
                        <a:t>dependent</a:t>
                      </a:r>
                      <a:endParaRPr lang="nl-NL" dirty="0"/>
                    </a:p>
                  </a:txBody>
                  <a:tcPr anchor="ctr"/>
                </a:tc>
                <a:tc>
                  <a:txBody>
                    <a:bodyPr/>
                    <a:lstStyle/>
                    <a:p>
                      <a:pPr algn="ctr"/>
                      <a:r>
                        <a:rPr lang="nl-NL" dirty="0"/>
                        <a:t>Too </a:t>
                      </a:r>
                      <a:r>
                        <a:rPr lang="nl-NL" dirty="0" err="1"/>
                        <a:t>difficult</a:t>
                      </a:r>
                      <a:endParaRPr lang="nl-NL" dirty="0"/>
                    </a:p>
                  </a:txBody>
                  <a:tcPr anchor="ctr"/>
                </a:tc>
                <a:extLst>
                  <a:ext uri="{0D108BD9-81ED-4DB2-BD59-A6C34878D82A}">
                    <a16:rowId xmlns:a16="http://schemas.microsoft.com/office/drawing/2014/main" val="3845861857"/>
                  </a:ext>
                </a:extLst>
              </a:tr>
              <a:tr h="504000">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3</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14</a:t>
                      </a:r>
                    </a:p>
                  </a:txBody>
                  <a:tcPr anchor="ctr"/>
                </a:tc>
                <a:tc>
                  <a:txBody>
                    <a:bodyPr/>
                    <a:lstStyle/>
                    <a:p>
                      <a:pPr algn="ctr"/>
                      <a:r>
                        <a:rPr lang="nl-NL" dirty="0"/>
                        <a:t>23</a:t>
                      </a:r>
                    </a:p>
                  </a:txBody>
                  <a:tcPr anchor="ctr"/>
                </a:tc>
                <a:extLst>
                  <a:ext uri="{0D108BD9-81ED-4DB2-BD59-A6C34878D82A}">
                    <a16:rowId xmlns:a16="http://schemas.microsoft.com/office/drawing/2014/main" val="2824186609"/>
                  </a:ext>
                </a:extLst>
              </a:tr>
              <a:tr h="504000">
                <a:tc>
                  <a:txBody>
                    <a:bodyPr/>
                    <a:lstStyle/>
                    <a:p>
                      <a:pPr algn="ctr"/>
                      <a:r>
                        <a:rPr lang="nl-NL" dirty="0"/>
                        <a:t>2</a:t>
                      </a:r>
                    </a:p>
                  </a:txBody>
                  <a:tcPr anchor="ctr"/>
                </a:tc>
                <a:tc>
                  <a:txBody>
                    <a:bodyPr/>
                    <a:lstStyle/>
                    <a:p>
                      <a:pPr algn="ctr"/>
                      <a:r>
                        <a:rPr lang="nl-NL" dirty="0"/>
                        <a:t>0</a:t>
                      </a:r>
                    </a:p>
                  </a:txBody>
                  <a:tcPr anchor="ctr"/>
                </a:tc>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1</a:t>
                      </a:r>
                    </a:p>
                  </a:txBody>
                  <a:tcPr anchor="ctr"/>
                </a:tc>
                <a:tc>
                  <a:txBody>
                    <a:bodyPr/>
                    <a:lstStyle/>
                    <a:p>
                      <a:pPr algn="ctr"/>
                      <a:r>
                        <a:rPr lang="nl-NL" dirty="0"/>
                        <a:t>16</a:t>
                      </a:r>
                    </a:p>
                  </a:txBody>
                  <a:tcPr anchor="ctr"/>
                </a:tc>
                <a:tc>
                  <a:txBody>
                    <a:bodyPr/>
                    <a:lstStyle/>
                    <a:p>
                      <a:pPr algn="ctr"/>
                      <a:r>
                        <a:rPr lang="nl-NL" dirty="0"/>
                        <a:t>21</a:t>
                      </a:r>
                    </a:p>
                  </a:txBody>
                  <a:tcPr anchor="ctr"/>
                </a:tc>
                <a:extLst>
                  <a:ext uri="{0D108BD9-81ED-4DB2-BD59-A6C34878D82A}">
                    <a16:rowId xmlns:a16="http://schemas.microsoft.com/office/drawing/2014/main" val="89825707"/>
                  </a:ext>
                </a:extLst>
              </a:tr>
              <a:tr h="504000">
                <a:tc>
                  <a:txBody>
                    <a:bodyPr/>
                    <a:lstStyle/>
                    <a:p>
                      <a:pPr algn="ctr"/>
                      <a:r>
                        <a:rPr lang="nl-NL" dirty="0"/>
                        <a:t>3</a:t>
                      </a:r>
                    </a:p>
                  </a:txBody>
                  <a:tcPr anchor="ctr"/>
                </a:tc>
                <a:tc>
                  <a:txBody>
                    <a:bodyPr/>
                    <a:lstStyle/>
                    <a:p>
                      <a:pPr algn="ctr"/>
                      <a:r>
                        <a:rPr lang="nl-NL" dirty="0"/>
                        <a:t>0</a:t>
                      </a:r>
                    </a:p>
                  </a:txBody>
                  <a:tcPr anchor="ctr"/>
                </a:tc>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15</a:t>
                      </a:r>
                    </a:p>
                  </a:txBody>
                  <a:tcPr anchor="ctr"/>
                </a:tc>
                <a:tc>
                  <a:txBody>
                    <a:bodyPr/>
                    <a:lstStyle/>
                    <a:p>
                      <a:pPr algn="ctr"/>
                      <a:r>
                        <a:rPr lang="nl-NL" dirty="0"/>
                        <a:t>19</a:t>
                      </a:r>
                    </a:p>
                  </a:txBody>
                  <a:tcPr anchor="ctr"/>
                </a:tc>
                <a:extLst>
                  <a:ext uri="{0D108BD9-81ED-4DB2-BD59-A6C34878D82A}">
                    <a16:rowId xmlns:a16="http://schemas.microsoft.com/office/drawing/2014/main" val="3342577648"/>
                  </a:ext>
                </a:extLst>
              </a:tr>
              <a:tr h="504000">
                <a:tc>
                  <a:txBody>
                    <a:bodyPr/>
                    <a:lstStyle/>
                    <a:p>
                      <a:pPr algn="ctr"/>
                      <a:r>
                        <a:rPr lang="nl-NL" dirty="0"/>
                        <a:t>4</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14</a:t>
                      </a:r>
                    </a:p>
                  </a:txBody>
                  <a:tcPr anchor="ctr"/>
                </a:tc>
                <a:tc>
                  <a:txBody>
                    <a:bodyPr/>
                    <a:lstStyle/>
                    <a:p>
                      <a:pPr algn="ctr"/>
                      <a:r>
                        <a:rPr lang="nl-NL" dirty="0"/>
                        <a:t>23</a:t>
                      </a:r>
                    </a:p>
                  </a:txBody>
                  <a:tcPr anchor="ctr"/>
                </a:tc>
                <a:extLst>
                  <a:ext uri="{0D108BD9-81ED-4DB2-BD59-A6C34878D82A}">
                    <a16:rowId xmlns:a16="http://schemas.microsoft.com/office/drawing/2014/main" val="1225336680"/>
                  </a:ext>
                </a:extLst>
              </a:tr>
            </a:tbl>
          </a:graphicData>
        </a:graphic>
      </p:graphicFrame>
      <p:sp>
        <p:nvSpPr>
          <p:cNvPr id="6" name="Content Placeholder 2">
            <a:extLst>
              <a:ext uri="{FF2B5EF4-FFF2-40B4-BE49-F238E27FC236}">
                <a16:creationId xmlns:a16="http://schemas.microsoft.com/office/drawing/2014/main" id="{79C176D3-8045-758A-5B8C-ACE5229564A8}"/>
              </a:ext>
            </a:extLst>
          </p:cNvPr>
          <p:cNvSpPr txBox="1">
            <a:spLocks/>
          </p:cNvSpPr>
          <p:nvPr/>
        </p:nvSpPr>
        <p:spPr>
          <a:xfrm>
            <a:off x="870742" y="5303909"/>
            <a:ext cx="15699575" cy="1434536"/>
          </a:xfrm>
          <a:prstGeom prst="rect">
            <a:avLst/>
          </a:prstGeom>
        </p:spPr>
        <p:txBody>
          <a:bodyPr vert="horz" lIns="91440" tIns="45720" rIns="91440" bIns="45720" rtlCol="0">
            <a:normAutofit/>
          </a:bodyPr>
          <a:lstStyle>
            <a:lvl1pPr marL="5364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70000" indent="-45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68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9200" indent="-550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962800" indent="-442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a:spcAft>
                <a:spcPts val="1200"/>
              </a:spcAft>
            </a:pPr>
            <a:r>
              <a:rPr lang="en-GB" dirty="0"/>
              <a:t>Advanced group (</a:t>
            </a:r>
            <a:r>
              <a:rPr lang="en-GB" dirty="0" err="1"/>
              <a:t>GenAI</a:t>
            </a:r>
            <a:r>
              <a:rPr lang="en-GB" dirty="0"/>
              <a:t>-based, / 50)</a:t>
            </a:r>
          </a:p>
          <a:p>
            <a:pPr>
              <a:spcAft>
                <a:spcPts val="1200"/>
              </a:spcAft>
            </a:pPr>
            <a:endParaRPr lang="en-GB" dirty="0"/>
          </a:p>
        </p:txBody>
      </p:sp>
      <p:graphicFrame>
        <p:nvGraphicFramePr>
          <p:cNvPr id="8" name="Tijdelijke aanduiding voor inhoud 1">
            <a:extLst>
              <a:ext uri="{FF2B5EF4-FFF2-40B4-BE49-F238E27FC236}">
                <a16:creationId xmlns:a16="http://schemas.microsoft.com/office/drawing/2014/main" id="{179F7661-7AF8-E9B4-1152-58711437EF72}"/>
              </a:ext>
            </a:extLst>
          </p:cNvPr>
          <p:cNvGraphicFramePr>
            <a:graphicFrameLocks/>
          </p:cNvGraphicFramePr>
          <p:nvPr>
            <p:extLst>
              <p:ext uri="{D42A27DB-BD31-4B8C-83A1-F6EECF244321}">
                <p14:modId xmlns:p14="http://schemas.microsoft.com/office/powerpoint/2010/main" val="3737701260"/>
              </p:ext>
            </p:extLst>
          </p:nvPr>
        </p:nvGraphicFramePr>
        <p:xfrm>
          <a:off x="837402" y="6281990"/>
          <a:ext cx="15698788" cy="2887728"/>
        </p:xfrm>
        <a:graphic>
          <a:graphicData uri="http://schemas.openxmlformats.org/drawingml/2006/table">
            <a:tbl>
              <a:tblPr firstRow="1" bandRow="1">
                <a:tableStyleId>{5C22544A-7EE6-4342-B048-85BDC9FD1C3A}</a:tableStyleId>
              </a:tblPr>
              <a:tblGrid>
                <a:gridCol w="2242684">
                  <a:extLst>
                    <a:ext uri="{9D8B030D-6E8A-4147-A177-3AD203B41FA5}">
                      <a16:colId xmlns:a16="http://schemas.microsoft.com/office/drawing/2014/main" val="2651982638"/>
                    </a:ext>
                  </a:extLst>
                </a:gridCol>
                <a:gridCol w="2242684">
                  <a:extLst>
                    <a:ext uri="{9D8B030D-6E8A-4147-A177-3AD203B41FA5}">
                      <a16:colId xmlns:a16="http://schemas.microsoft.com/office/drawing/2014/main" val="3141769797"/>
                    </a:ext>
                  </a:extLst>
                </a:gridCol>
                <a:gridCol w="2242684">
                  <a:extLst>
                    <a:ext uri="{9D8B030D-6E8A-4147-A177-3AD203B41FA5}">
                      <a16:colId xmlns:a16="http://schemas.microsoft.com/office/drawing/2014/main" val="1159123631"/>
                    </a:ext>
                  </a:extLst>
                </a:gridCol>
                <a:gridCol w="2242684">
                  <a:extLst>
                    <a:ext uri="{9D8B030D-6E8A-4147-A177-3AD203B41FA5}">
                      <a16:colId xmlns:a16="http://schemas.microsoft.com/office/drawing/2014/main" val="883833223"/>
                    </a:ext>
                  </a:extLst>
                </a:gridCol>
                <a:gridCol w="2242684">
                  <a:extLst>
                    <a:ext uri="{9D8B030D-6E8A-4147-A177-3AD203B41FA5}">
                      <a16:colId xmlns:a16="http://schemas.microsoft.com/office/drawing/2014/main" val="483735738"/>
                    </a:ext>
                  </a:extLst>
                </a:gridCol>
                <a:gridCol w="2242684">
                  <a:extLst>
                    <a:ext uri="{9D8B030D-6E8A-4147-A177-3AD203B41FA5}">
                      <a16:colId xmlns:a16="http://schemas.microsoft.com/office/drawing/2014/main" val="3604421651"/>
                    </a:ext>
                  </a:extLst>
                </a:gridCol>
                <a:gridCol w="2242684">
                  <a:extLst>
                    <a:ext uri="{9D8B030D-6E8A-4147-A177-3AD203B41FA5}">
                      <a16:colId xmlns:a16="http://schemas.microsoft.com/office/drawing/2014/main" val="267650489"/>
                    </a:ext>
                  </a:extLst>
                </a:gridCol>
              </a:tblGrid>
              <a:tr h="504000">
                <a:tc>
                  <a:txBody>
                    <a:bodyPr/>
                    <a:lstStyle/>
                    <a:p>
                      <a:pPr algn="ctr"/>
                      <a:r>
                        <a:rPr lang="nl-NL" dirty="0"/>
                        <a:t>Subset</a:t>
                      </a:r>
                    </a:p>
                  </a:txBody>
                  <a:tcPr anchor="ctr"/>
                </a:tc>
                <a:tc>
                  <a:txBody>
                    <a:bodyPr/>
                    <a:lstStyle/>
                    <a:p>
                      <a:pPr algn="ctr"/>
                      <a:r>
                        <a:rPr lang="nl-NL" dirty="0"/>
                        <a:t>No target item</a:t>
                      </a:r>
                    </a:p>
                  </a:txBody>
                  <a:tcPr anchor="ctr"/>
                </a:tc>
                <a:tc>
                  <a:txBody>
                    <a:bodyPr/>
                    <a:lstStyle/>
                    <a:p>
                      <a:pPr algn="ctr"/>
                      <a:r>
                        <a:rPr lang="nl-NL" dirty="0"/>
                        <a:t>Wrong POS</a:t>
                      </a:r>
                    </a:p>
                  </a:txBody>
                  <a:tcPr anchor="ctr"/>
                </a:tc>
                <a:tc>
                  <a:txBody>
                    <a:bodyPr/>
                    <a:lstStyle/>
                    <a:p>
                      <a:pPr algn="ctr"/>
                      <a:r>
                        <a:rPr lang="nl-NL" dirty="0"/>
                        <a:t>Incomplete</a:t>
                      </a:r>
                    </a:p>
                  </a:txBody>
                  <a:tcPr anchor="ctr"/>
                </a:tc>
                <a:tc>
                  <a:txBody>
                    <a:bodyPr/>
                    <a:lstStyle/>
                    <a:p>
                      <a:pPr algn="ctr"/>
                      <a:r>
                        <a:rPr lang="nl-NL" dirty="0"/>
                        <a:t>Definition</a:t>
                      </a:r>
                    </a:p>
                  </a:txBody>
                  <a:tcPr anchor="ctr"/>
                </a:tc>
                <a:tc>
                  <a:txBody>
                    <a:bodyPr/>
                    <a:lstStyle/>
                    <a:p>
                      <a:pPr algn="ctr"/>
                      <a:r>
                        <a:rPr lang="nl-NL" dirty="0"/>
                        <a:t>Context-</a:t>
                      </a:r>
                      <a:r>
                        <a:rPr lang="nl-NL" dirty="0" err="1"/>
                        <a:t>dependent</a:t>
                      </a:r>
                      <a:endParaRPr lang="nl-NL" dirty="0"/>
                    </a:p>
                  </a:txBody>
                  <a:tcPr anchor="ctr"/>
                </a:tc>
                <a:tc>
                  <a:txBody>
                    <a:bodyPr/>
                    <a:lstStyle/>
                    <a:p>
                      <a:pPr algn="ctr"/>
                      <a:r>
                        <a:rPr lang="nl-NL" dirty="0"/>
                        <a:t>Too </a:t>
                      </a:r>
                      <a:r>
                        <a:rPr lang="nl-NL" dirty="0" err="1"/>
                        <a:t>difficult</a:t>
                      </a:r>
                      <a:endParaRPr lang="nl-NL" dirty="0"/>
                    </a:p>
                  </a:txBody>
                  <a:tcPr anchor="ctr"/>
                </a:tc>
                <a:extLst>
                  <a:ext uri="{0D108BD9-81ED-4DB2-BD59-A6C34878D82A}">
                    <a16:rowId xmlns:a16="http://schemas.microsoft.com/office/drawing/2014/main" val="3845861857"/>
                  </a:ext>
                </a:extLst>
              </a:tr>
              <a:tr h="504000">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2</a:t>
                      </a:r>
                    </a:p>
                  </a:txBody>
                  <a:tcPr anchor="ctr"/>
                </a:tc>
                <a:tc>
                  <a:txBody>
                    <a:bodyPr/>
                    <a:lstStyle/>
                    <a:p>
                      <a:pPr algn="ctr"/>
                      <a:r>
                        <a:rPr lang="nl-NL" dirty="0"/>
                        <a:t>0</a:t>
                      </a:r>
                    </a:p>
                  </a:txBody>
                  <a:tcPr anchor="ctr"/>
                </a:tc>
                <a:tc>
                  <a:txBody>
                    <a:bodyPr/>
                    <a:lstStyle/>
                    <a:p>
                      <a:pPr algn="ctr"/>
                      <a:r>
                        <a:rPr lang="nl-NL" dirty="0"/>
                        <a:t>3</a:t>
                      </a:r>
                    </a:p>
                  </a:txBody>
                  <a:tcPr anchor="ctr"/>
                </a:tc>
                <a:tc>
                  <a:txBody>
                    <a:bodyPr/>
                    <a:lstStyle/>
                    <a:p>
                      <a:pPr algn="ctr"/>
                      <a:r>
                        <a:rPr lang="nl-NL" dirty="0"/>
                        <a:t>1</a:t>
                      </a:r>
                    </a:p>
                  </a:txBody>
                  <a:tcPr anchor="ctr"/>
                </a:tc>
                <a:tc>
                  <a:txBody>
                    <a:bodyPr/>
                    <a:lstStyle/>
                    <a:p>
                      <a:pPr algn="ctr"/>
                      <a:r>
                        <a:rPr lang="nl-NL" dirty="0"/>
                        <a:t>3</a:t>
                      </a:r>
                    </a:p>
                  </a:txBody>
                  <a:tcPr anchor="ctr"/>
                </a:tc>
                <a:extLst>
                  <a:ext uri="{0D108BD9-81ED-4DB2-BD59-A6C34878D82A}">
                    <a16:rowId xmlns:a16="http://schemas.microsoft.com/office/drawing/2014/main" val="2824186609"/>
                  </a:ext>
                </a:extLst>
              </a:tr>
              <a:tr h="504000">
                <a:tc>
                  <a:txBody>
                    <a:bodyPr/>
                    <a:lstStyle/>
                    <a:p>
                      <a:pPr algn="ctr"/>
                      <a:r>
                        <a:rPr lang="nl-NL" dirty="0"/>
                        <a:t>2</a:t>
                      </a:r>
                    </a:p>
                  </a:txBody>
                  <a:tcPr anchor="ctr"/>
                </a:tc>
                <a:tc>
                  <a:txBody>
                    <a:bodyPr/>
                    <a:lstStyle/>
                    <a:p>
                      <a:pPr algn="ctr"/>
                      <a:r>
                        <a:rPr lang="nl-NL" dirty="0"/>
                        <a:t>0</a:t>
                      </a:r>
                    </a:p>
                  </a:txBody>
                  <a:tcPr anchor="ctr"/>
                </a:tc>
                <a:tc>
                  <a:txBody>
                    <a:bodyPr/>
                    <a:lstStyle/>
                    <a:p>
                      <a:pPr algn="ctr"/>
                      <a:r>
                        <a:rPr lang="nl-NL" dirty="0"/>
                        <a:t>2</a:t>
                      </a:r>
                    </a:p>
                  </a:txBody>
                  <a:tcPr anchor="ctr"/>
                </a:tc>
                <a:tc>
                  <a:txBody>
                    <a:bodyPr/>
                    <a:lstStyle/>
                    <a:p>
                      <a:pPr algn="ctr"/>
                      <a:r>
                        <a:rPr lang="nl-NL" dirty="0"/>
                        <a:t>0</a:t>
                      </a:r>
                    </a:p>
                  </a:txBody>
                  <a:tcPr anchor="ctr"/>
                </a:tc>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0</a:t>
                      </a:r>
                    </a:p>
                  </a:txBody>
                  <a:tcPr anchor="ctr"/>
                </a:tc>
                <a:extLst>
                  <a:ext uri="{0D108BD9-81ED-4DB2-BD59-A6C34878D82A}">
                    <a16:rowId xmlns:a16="http://schemas.microsoft.com/office/drawing/2014/main" val="89825707"/>
                  </a:ext>
                </a:extLst>
              </a:tr>
              <a:tr h="504000">
                <a:tc>
                  <a:txBody>
                    <a:bodyPr/>
                    <a:lstStyle/>
                    <a:p>
                      <a:pPr algn="ctr"/>
                      <a:r>
                        <a:rPr lang="nl-NL" dirty="0"/>
                        <a:t>3</a:t>
                      </a:r>
                    </a:p>
                  </a:txBody>
                  <a:tcPr anchor="ctr"/>
                </a:tc>
                <a:tc>
                  <a:txBody>
                    <a:bodyPr/>
                    <a:lstStyle/>
                    <a:p>
                      <a:pPr algn="ctr"/>
                      <a:r>
                        <a:rPr lang="nl-NL" dirty="0"/>
                        <a:t>0</a:t>
                      </a:r>
                    </a:p>
                  </a:txBody>
                  <a:tcPr anchor="ctr"/>
                </a:tc>
                <a:tc>
                  <a:txBody>
                    <a:bodyPr/>
                    <a:lstStyle/>
                    <a:p>
                      <a:pPr algn="ctr"/>
                      <a:r>
                        <a:rPr lang="nl-NL" dirty="0"/>
                        <a:t>3</a:t>
                      </a:r>
                    </a:p>
                  </a:txBody>
                  <a:tcPr anchor="ctr"/>
                </a:tc>
                <a:tc>
                  <a:txBody>
                    <a:bodyPr/>
                    <a:lstStyle/>
                    <a:p>
                      <a:pPr algn="ctr"/>
                      <a:r>
                        <a:rPr lang="nl-NL" dirty="0"/>
                        <a:t>0</a:t>
                      </a:r>
                    </a:p>
                  </a:txBody>
                  <a:tcPr anchor="ctr"/>
                </a:tc>
                <a:tc>
                  <a:txBody>
                    <a:bodyPr/>
                    <a:lstStyle/>
                    <a:p>
                      <a:pPr algn="ctr"/>
                      <a:r>
                        <a:rPr lang="nl-NL" dirty="0"/>
                        <a:t>5</a:t>
                      </a:r>
                    </a:p>
                  </a:txBody>
                  <a:tcPr anchor="ctr"/>
                </a:tc>
                <a:tc>
                  <a:txBody>
                    <a:bodyPr/>
                    <a:lstStyle/>
                    <a:p>
                      <a:pPr algn="ctr"/>
                      <a:r>
                        <a:rPr lang="nl-NL" dirty="0"/>
                        <a:t>1</a:t>
                      </a:r>
                    </a:p>
                  </a:txBody>
                  <a:tcPr anchor="ctr"/>
                </a:tc>
                <a:tc>
                  <a:txBody>
                    <a:bodyPr/>
                    <a:lstStyle/>
                    <a:p>
                      <a:pPr algn="ctr"/>
                      <a:r>
                        <a:rPr lang="nl-NL" dirty="0"/>
                        <a:t>0</a:t>
                      </a:r>
                    </a:p>
                  </a:txBody>
                  <a:tcPr anchor="ctr"/>
                </a:tc>
                <a:extLst>
                  <a:ext uri="{0D108BD9-81ED-4DB2-BD59-A6C34878D82A}">
                    <a16:rowId xmlns:a16="http://schemas.microsoft.com/office/drawing/2014/main" val="3342577648"/>
                  </a:ext>
                </a:extLst>
              </a:tr>
              <a:tr h="504000">
                <a:tc>
                  <a:txBody>
                    <a:bodyPr/>
                    <a:lstStyle/>
                    <a:p>
                      <a:pPr algn="ctr"/>
                      <a:r>
                        <a:rPr lang="nl-NL" dirty="0"/>
                        <a:t>4</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3</a:t>
                      </a:r>
                    </a:p>
                  </a:txBody>
                  <a:tcPr anchor="ctr"/>
                </a:tc>
                <a:tc>
                  <a:txBody>
                    <a:bodyPr/>
                    <a:lstStyle/>
                    <a:p>
                      <a:pPr algn="ctr"/>
                      <a:r>
                        <a:rPr lang="nl-NL" dirty="0"/>
                        <a:t>1</a:t>
                      </a:r>
                    </a:p>
                  </a:txBody>
                  <a:tcPr anchor="ctr"/>
                </a:tc>
                <a:tc>
                  <a:txBody>
                    <a:bodyPr/>
                    <a:lstStyle/>
                    <a:p>
                      <a:pPr algn="ctr"/>
                      <a:r>
                        <a:rPr lang="nl-NL" dirty="0"/>
                        <a:t>2</a:t>
                      </a:r>
                    </a:p>
                  </a:txBody>
                  <a:tcPr anchor="ctr"/>
                </a:tc>
                <a:extLst>
                  <a:ext uri="{0D108BD9-81ED-4DB2-BD59-A6C34878D82A}">
                    <a16:rowId xmlns:a16="http://schemas.microsoft.com/office/drawing/2014/main" val="1225336680"/>
                  </a:ext>
                </a:extLst>
              </a:tr>
            </a:tbl>
          </a:graphicData>
        </a:graphic>
      </p:graphicFrame>
    </p:spTree>
    <p:extLst>
      <p:ext uri="{BB962C8B-B14F-4D97-AF65-F5344CB8AC3E}">
        <p14:creationId xmlns:p14="http://schemas.microsoft.com/office/powerpoint/2010/main" val="42676604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7AE184E0-0BD4-4705-A12B-9B71DDE63301}" type="slidenum">
              <a:rPr lang="en-GB" smtClean="0"/>
              <a:t>71</a:t>
            </a:fld>
            <a:endParaRPr lang="en-GB"/>
          </a:p>
        </p:txBody>
      </p:sp>
      <p:pic>
        <p:nvPicPr>
          <p:cNvPr id="3" name="Afbeelding 2">
            <a:extLst>
              <a:ext uri="{FF2B5EF4-FFF2-40B4-BE49-F238E27FC236}">
                <a16:creationId xmlns:a16="http://schemas.microsoft.com/office/drawing/2014/main" id="{32FAFFDF-0190-F671-8BD6-F3C0371A8915}"/>
              </a:ext>
            </a:extLst>
          </p:cNvPr>
          <p:cNvPicPr>
            <a:picLocks noChangeAspect="1"/>
          </p:cNvPicPr>
          <p:nvPr/>
        </p:nvPicPr>
        <p:blipFill>
          <a:blip r:embed="rId3"/>
          <a:stretch>
            <a:fillRect/>
          </a:stretch>
        </p:blipFill>
        <p:spPr>
          <a:xfrm>
            <a:off x="68262" y="1466850"/>
            <a:ext cx="17202150" cy="5562600"/>
          </a:xfrm>
          <a:prstGeom prst="rect">
            <a:avLst/>
          </a:prstGeom>
        </p:spPr>
      </p:pic>
    </p:spTree>
    <p:extLst>
      <p:ext uri="{BB962C8B-B14F-4D97-AF65-F5344CB8AC3E}">
        <p14:creationId xmlns:p14="http://schemas.microsoft.com/office/powerpoint/2010/main" val="2406525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Best-worst scaling</a:t>
            </a:r>
          </a:p>
        </p:txBody>
      </p:sp>
      <p:sp>
        <p:nvSpPr>
          <p:cNvPr id="3" name="Content Placeholder 2"/>
          <p:cNvSpPr>
            <a:spLocks noGrp="1"/>
          </p:cNvSpPr>
          <p:nvPr>
            <p:ph idx="1"/>
          </p:nvPr>
        </p:nvSpPr>
        <p:spPr>
          <a:xfrm>
            <a:off x="835825" y="1194365"/>
            <a:ext cx="15699575" cy="1627664"/>
          </a:xfrm>
        </p:spPr>
        <p:txBody>
          <a:bodyPr>
            <a:normAutofit/>
          </a:bodyPr>
          <a:lstStyle/>
          <a:p>
            <a:pPr>
              <a:spcAft>
                <a:spcPts val="1200"/>
              </a:spcAft>
            </a:pPr>
            <a:r>
              <a:rPr lang="en-GB" dirty="0"/>
              <a:t>Beginner group (full agreement, / 50)</a:t>
            </a:r>
          </a:p>
        </p:txBody>
      </p:sp>
      <p:sp>
        <p:nvSpPr>
          <p:cNvPr id="8" name="Slide Number Placeholder 7"/>
          <p:cNvSpPr>
            <a:spLocks noGrp="1"/>
          </p:cNvSpPr>
          <p:nvPr>
            <p:ph type="sldNum" sz="quarter" idx="12"/>
          </p:nvPr>
        </p:nvSpPr>
        <p:spPr/>
        <p:txBody>
          <a:bodyPr/>
          <a:lstStyle/>
          <a:p>
            <a:fld id="{7AE184E0-0BD4-4705-A12B-9B71DDE63301}" type="slidenum">
              <a:rPr lang="en-GB" smtClean="0"/>
              <a:t>72</a:t>
            </a:fld>
            <a:endParaRPr lang="en-GB"/>
          </a:p>
        </p:txBody>
      </p:sp>
      <p:graphicFrame>
        <p:nvGraphicFramePr>
          <p:cNvPr id="2" name="Tabel 1">
            <a:extLst>
              <a:ext uri="{FF2B5EF4-FFF2-40B4-BE49-F238E27FC236}">
                <a16:creationId xmlns:a16="http://schemas.microsoft.com/office/drawing/2014/main" id="{235C485B-F566-4FC9-7FA7-78B13C9D2719}"/>
              </a:ext>
            </a:extLst>
          </p:cNvPr>
          <p:cNvGraphicFramePr>
            <a:graphicFrameLocks noGrp="1"/>
          </p:cNvGraphicFramePr>
          <p:nvPr>
            <p:extLst>
              <p:ext uri="{D42A27DB-BD31-4B8C-83A1-F6EECF244321}">
                <p14:modId xmlns:p14="http://schemas.microsoft.com/office/powerpoint/2010/main" val="1673308584"/>
              </p:ext>
            </p:extLst>
          </p:nvPr>
        </p:nvGraphicFramePr>
        <p:xfrm>
          <a:off x="830117" y="2458423"/>
          <a:ext cx="15699576" cy="2225040"/>
        </p:xfrm>
        <a:graphic>
          <a:graphicData uri="http://schemas.openxmlformats.org/drawingml/2006/table">
            <a:tbl>
              <a:tblPr firstRow="1" bandRow="1">
                <a:tableStyleId>{5C22544A-7EE6-4342-B048-85BDC9FD1C3A}</a:tableStyleId>
              </a:tblPr>
              <a:tblGrid>
                <a:gridCol w="2141101">
                  <a:extLst>
                    <a:ext uri="{9D8B030D-6E8A-4147-A177-3AD203B41FA5}">
                      <a16:colId xmlns:a16="http://schemas.microsoft.com/office/drawing/2014/main" val="2616767140"/>
                    </a:ext>
                  </a:extLst>
                </a:gridCol>
                <a:gridCol w="2711695">
                  <a:extLst>
                    <a:ext uri="{9D8B030D-6E8A-4147-A177-3AD203B41FA5}">
                      <a16:colId xmlns:a16="http://schemas.microsoft.com/office/drawing/2014/main" val="3226818307"/>
                    </a:ext>
                  </a:extLst>
                </a:gridCol>
                <a:gridCol w="2711695">
                  <a:extLst>
                    <a:ext uri="{9D8B030D-6E8A-4147-A177-3AD203B41FA5}">
                      <a16:colId xmlns:a16="http://schemas.microsoft.com/office/drawing/2014/main" val="3879092351"/>
                    </a:ext>
                  </a:extLst>
                </a:gridCol>
                <a:gridCol w="2711695">
                  <a:extLst>
                    <a:ext uri="{9D8B030D-6E8A-4147-A177-3AD203B41FA5}">
                      <a16:colId xmlns:a16="http://schemas.microsoft.com/office/drawing/2014/main" val="3023979067"/>
                    </a:ext>
                  </a:extLst>
                </a:gridCol>
                <a:gridCol w="2711695">
                  <a:extLst>
                    <a:ext uri="{9D8B030D-6E8A-4147-A177-3AD203B41FA5}">
                      <a16:colId xmlns:a16="http://schemas.microsoft.com/office/drawing/2014/main" val="62243526"/>
                    </a:ext>
                  </a:extLst>
                </a:gridCol>
                <a:gridCol w="2711695">
                  <a:extLst>
                    <a:ext uri="{9D8B030D-6E8A-4147-A177-3AD203B41FA5}">
                      <a16:colId xmlns:a16="http://schemas.microsoft.com/office/drawing/2014/main" val="3598413904"/>
                    </a:ext>
                  </a:extLst>
                </a:gridCol>
              </a:tblGrid>
              <a:tr h="370840">
                <a:tc>
                  <a:txBody>
                    <a:bodyPr/>
                    <a:lstStyle/>
                    <a:p>
                      <a:pPr algn="ctr"/>
                      <a:r>
                        <a:rPr lang="nl-NL" dirty="0"/>
                        <a:t>Subset</a:t>
                      </a:r>
                    </a:p>
                  </a:txBody>
                  <a:tcPr anchor="ctr"/>
                </a:tc>
                <a:tc>
                  <a:txBody>
                    <a:bodyPr/>
                    <a:lstStyle/>
                    <a:p>
                      <a:pPr algn="ctr"/>
                      <a:r>
                        <a:rPr lang="nl-NL" dirty="0"/>
                        <a:t>Corpus-</a:t>
                      </a:r>
                      <a:r>
                        <a:rPr lang="nl-NL" dirty="0" err="1"/>
                        <a:t>based</a:t>
                      </a:r>
                      <a:endParaRPr lang="nl-NL" dirty="0"/>
                    </a:p>
                  </a:txBody>
                  <a:tcPr anchor="ctr"/>
                </a:tc>
                <a:tc>
                  <a:txBody>
                    <a:bodyPr/>
                    <a:lstStyle/>
                    <a:p>
                      <a:pPr algn="ctr"/>
                      <a:r>
                        <a:rPr lang="nl-NL" dirty="0"/>
                        <a:t>General</a:t>
                      </a:r>
                    </a:p>
                  </a:txBody>
                  <a:tcPr anchor="ctr"/>
                </a:tc>
                <a:tc>
                  <a:txBody>
                    <a:bodyPr/>
                    <a:lstStyle/>
                    <a:p>
                      <a:pPr algn="ctr"/>
                      <a:r>
                        <a:rPr lang="nl-NL" dirty="0"/>
                        <a:t>General +</a:t>
                      </a:r>
                      <a:br>
                        <a:rPr lang="nl-NL" dirty="0"/>
                      </a:br>
                      <a:r>
                        <a:rPr lang="nl-NL" dirty="0"/>
                        <a:t>target </a:t>
                      </a:r>
                      <a:r>
                        <a:rPr lang="nl-NL" dirty="0" err="1"/>
                        <a:t>aud</a:t>
                      </a:r>
                      <a:endParaRPr lang="nl-NL" dirty="0"/>
                    </a:p>
                  </a:txBody>
                  <a:tcPr anchor="ctr"/>
                </a:tc>
                <a:tc>
                  <a:txBody>
                    <a:bodyPr/>
                    <a:lstStyle/>
                    <a:p>
                      <a:pPr algn="ctr"/>
                      <a:r>
                        <a:rPr lang="nl-NL" dirty="0"/>
                        <a:t>General +</a:t>
                      </a:r>
                      <a:br>
                        <a:rPr lang="nl-NL" dirty="0"/>
                      </a:br>
                      <a:r>
                        <a:rPr lang="nl-NL" dirty="0"/>
                        <a:t>target </a:t>
                      </a:r>
                      <a:r>
                        <a:rPr lang="nl-NL" dirty="0" err="1"/>
                        <a:t>aud</a:t>
                      </a:r>
                      <a:r>
                        <a:rPr lang="nl-NL" dirty="0"/>
                        <a:t> + criteria</a:t>
                      </a:r>
                    </a:p>
                  </a:txBody>
                  <a:tcPr anchor="ctr"/>
                </a:tc>
                <a:tc>
                  <a:txBody>
                    <a:bodyPr/>
                    <a:lstStyle/>
                    <a:p>
                      <a:pPr algn="ctr"/>
                      <a:r>
                        <a:rPr lang="nl-NL" dirty="0"/>
                        <a:t>Few shot</a:t>
                      </a:r>
                    </a:p>
                  </a:txBody>
                  <a:tcPr anchor="ctr"/>
                </a:tc>
                <a:extLst>
                  <a:ext uri="{0D108BD9-81ED-4DB2-BD59-A6C34878D82A}">
                    <a16:rowId xmlns:a16="http://schemas.microsoft.com/office/drawing/2014/main" val="652696908"/>
                  </a:ext>
                </a:extLst>
              </a:tr>
              <a:tr h="370840">
                <a:tc>
                  <a:txBody>
                    <a:bodyPr/>
                    <a:lstStyle/>
                    <a:p>
                      <a:pPr algn="ctr"/>
                      <a:r>
                        <a:rPr lang="nl-NL" dirty="0"/>
                        <a:t>5</a:t>
                      </a:r>
                      <a:r>
                        <a:rPr lang="nl-NL" baseline="-25000" dirty="0"/>
                        <a:t>best</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6</a:t>
                      </a:r>
                    </a:p>
                  </a:txBody>
                  <a:tcPr anchor="ctr"/>
                </a:tc>
                <a:tc>
                  <a:txBody>
                    <a:bodyPr/>
                    <a:lstStyle/>
                    <a:p>
                      <a:pPr algn="ctr"/>
                      <a:r>
                        <a:rPr lang="nl-NL" dirty="0"/>
                        <a:t>3</a:t>
                      </a:r>
                    </a:p>
                  </a:txBody>
                  <a:tcPr anchor="ctr"/>
                </a:tc>
                <a:tc>
                  <a:txBody>
                    <a:bodyPr/>
                    <a:lstStyle/>
                    <a:p>
                      <a:pPr algn="ctr"/>
                      <a:r>
                        <a:rPr lang="nl-NL" dirty="0"/>
                        <a:t>4</a:t>
                      </a:r>
                    </a:p>
                  </a:txBody>
                  <a:tcPr anchor="ctr"/>
                </a:tc>
                <a:extLst>
                  <a:ext uri="{0D108BD9-81ED-4DB2-BD59-A6C34878D82A}">
                    <a16:rowId xmlns:a16="http://schemas.microsoft.com/office/drawing/2014/main" val="424403381"/>
                  </a:ext>
                </a:extLst>
              </a:tr>
              <a:tr h="370840">
                <a:tc>
                  <a:txBody>
                    <a:bodyPr/>
                    <a:lstStyle/>
                    <a:p>
                      <a:pPr algn="ctr"/>
                      <a:r>
                        <a:rPr lang="nl-NL" dirty="0"/>
                        <a:t>5</a:t>
                      </a:r>
                      <a:r>
                        <a:rPr lang="nl-NL" baseline="-25000" dirty="0"/>
                        <a:t>worst</a:t>
                      </a:r>
                    </a:p>
                  </a:txBody>
                  <a:tcPr anchor="ctr"/>
                </a:tc>
                <a:tc>
                  <a:txBody>
                    <a:bodyPr/>
                    <a:lstStyle/>
                    <a:p>
                      <a:pPr algn="ctr"/>
                      <a:r>
                        <a:rPr lang="nl-NL" dirty="0"/>
                        <a:t>28</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0</a:t>
                      </a:r>
                    </a:p>
                  </a:txBody>
                  <a:tcPr anchor="ctr"/>
                </a:tc>
                <a:tc>
                  <a:txBody>
                    <a:bodyPr/>
                    <a:lstStyle/>
                    <a:p>
                      <a:pPr algn="ctr"/>
                      <a:r>
                        <a:rPr lang="nl-NL" dirty="0"/>
                        <a:t>2</a:t>
                      </a:r>
                    </a:p>
                  </a:txBody>
                  <a:tcPr anchor="ctr"/>
                </a:tc>
                <a:extLst>
                  <a:ext uri="{0D108BD9-81ED-4DB2-BD59-A6C34878D82A}">
                    <a16:rowId xmlns:a16="http://schemas.microsoft.com/office/drawing/2014/main" val="616059767"/>
                  </a:ext>
                </a:extLst>
              </a:tr>
            </a:tbl>
          </a:graphicData>
        </a:graphic>
      </p:graphicFrame>
      <p:sp>
        <p:nvSpPr>
          <p:cNvPr id="4" name="Content Placeholder 2">
            <a:extLst>
              <a:ext uri="{FF2B5EF4-FFF2-40B4-BE49-F238E27FC236}">
                <a16:creationId xmlns:a16="http://schemas.microsoft.com/office/drawing/2014/main" id="{AE5B7BDA-503E-35FC-3CF5-A0F3DBDE5C66}"/>
              </a:ext>
            </a:extLst>
          </p:cNvPr>
          <p:cNvSpPr txBox="1">
            <a:spLocks/>
          </p:cNvSpPr>
          <p:nvPr/>
        </p:nvSpPr>
        <p:spPr>
          <a:xfrm>
            <a:off x="835825" y="5070138"/>
            <a:ext cx="15699575" cy="1627664"/>
          </a:xfrm>
          <a:prstGeom prst="rect">
            <a:avLst/>
          </a:prstGeom>
        </p:spPr>
        <p:txBody>
          <a:bodyPr vert="horz" lIns="91440" tIns="45720" rIns="91440" bIns="45720" rtlCol="0">
            <a:normAutofit/>
          </a:bodyPr>
          <a:lstStyle>
            <a:lvl1pPr marL="5364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70000" indent="-45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68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9200" indent="-550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962800" indent="-442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a:spcAft>
                <a:spcPts val="1200"/>
              </a:spcAft>
            </a:pPr>
            <a:r>
              <a:rPr lang="en-GB" dirty="0"/>
              <a:t>Beginner group (≥ 1 agreement, / 50)</a:t>
            </a:r>
          </a:p>
        </p:txBody>
      </p:sp>
      <p:graphicFrame>
        <p:nvGraphicFramePr>
          <p:cNvPr id="5" name="Tabel 4">
            <a:extLst>
              <a:ext uri="{FF2B5EF4-FFF2-40B4-BE49-F238E27FC236}">
                <a16:creationId xmlns:a16="http://schemas.microsoft.com/office/drawing/2014/main" id="{5CD5DFAC-C222-B0D4-75E0-E1ED40EBCC55}"/>
              </a:ext>
            </a:extLst>
          </p:cNvPr>
          <p:cNvGraphicFramePr>
            <a:graphicFrameLocks noGrp="1"/>
          </p:cNvGraphicFramePr>
          <p:nvPr>
            <p:extLst>
              <p:ext uri="{D42A27DB-BD31-4B8C-83A1-F6EECF244321}">
                <p14:modId xmlns:p14="http://schemas.microsoft.com/office/powerpoint/2010/main" val="2488838750"/>
              </p:ext>
            </p:extLst>
          </p:nvPr>
        </p:nvGraphicFramePr>
        <p:xfrm>
          <a:off x="830117" y="6334196"/>
          <a:ext cx="15699576" cy="2225040"/>
        </p:xfrm>
        <a:graphic>
          <a:graphicData uri="http://schemas.openxmlformats.org/drawingml/2006/table">
            <a:tbl>
              <a:tblPr firstRow="1" bandRow="1">
                <a:tableStyleId>{5C22544A-7EE6-4342-B048-85BDC9FD1C3A}</a:tableStyleId>
              </a:tblPr>
              <a:tblGrid>
                <a:gridCol w="2141101">
                  <a:extLst>
                    <a:ext uri="{9D8B030D-6E8A-4147-A177-3AD203B41FA5}">
                      <a16:colId xmlns:a16="http://schemas.microsoft.com/office/drawing/2014/main" val="2616767140"/>
                    </a:ext>
                  </a:extLst>
                </a:gridCol>
                <a:gridCol w="2711695">
                  <a:extLst>
                    <a:ext uri="{9D8B030D-6E8A-4147-A177-3AD203B41FA5}">
                      <a16:colId xmlns:a16="http://schemas.microsoft.com/office/drawing/2014/main" val="3226818307"/>
                    </a:ext>
                  </a:extLst>
                </a:gridCol>
                <a:gridCol w="2711695">
                  <a:extLst>
                    <a:ext uri="{9D8B030D-6E8A-4147-A177-3AD203B41FA5}">
                      <a16:colId xmlns:a16="http://schemas.microsoft.com/office/drawing/2014/main" val="3879092351"/>
                    </a:ext>
                  </a:extLst>
                </a:gridCol>
                <a:gridCol w="2711695">
                  <a:extLst>
                    <a:ext uri="{9D8B030D-6E8A-4147-A177-3AD203B41FA5}">
                      <a16:colId xmlns:a16="http://schemas.microsoft.com/office/drawing/2014/main" val="3023979067"/>
                    </a:ext>
                  </a:extLst>
                </a:gridCol>
                <a:gridCol w="2711695">
                  <a:extLst>
                    <a:ext uri="{9D8B030D-6E8A-4147-A177-3AD203B41FA5}">
                      <a16:colId xmlns:a16="http://schemas.microsoft.com/office/drawing/2014/main" val="62243526"/>
                    </a:ext>
                  </a:extLst>
                </a:gridCol>
                <a:gridCol w="2711695">
                  <a:extLst>
                    <a:ext uri="{9D8B030D-6E8A-4147-A177-3AD203B41FA5}">
                      <a16:colId xmlns:a16="http://schemas.microsoft.com/office/drawing/2014/main" val="3598413904"/>
                    </a:ext>
                  </a:extLst>
                </a:gridCol>
              </a:tblGrid>
              <a:tr h="370840">
                <a:tc>
                  <a:txBody>
                    <a:bodyPr/>
                    <a:lstStyle/>
                    <a:p>
                      <a:pPr algn="ctr"/>
                      <a:r>
                        <a:rPr lang="nl-NL" dirty="0"/>
                        <a:t>Subset</a:t>
                      </a:r>
                    </a:p>
                  </a:txBody>
                  <a:tcPr anchor="ctr"/>
                </a:tc>
                <a:tc>
                  <a:txBody>
                    <a:bodyPr/>
                    <a:lstStyle/>
                    <a:p>
                      <a:pPr algn="ctr"/>
                      <a:r>
                        <a:rPr lang="nl-NL" dirty="0"/>
                        <a:t>Corpus-</a:t>
                      </a:r>
                      <a:r>
                        <a:rPr lang="nl-NL" dirty="0" err="1"/>
                        <a:t>based</a:t>
                      </a:r>
                      <a:endParaRPr lang="nl-NL" dirty="0"/>
                    </a:p>
                  </a:txBody>
                  <a:tcPr anchor="ctr"/>
                </a:tc>
                <a:tc>
                  <a:txBody>
                    <a:bodyPr/>
                    <a:lstStyle/>
                    <a:p>
                      <a:pPr algn="ctr"/>
                      <a:r>
                        <a:rPr lang="nl-NL" dirty="0"/>
                        <a:t>General</a:t>
                      </a:r>
                    </a:p>
                  </a:txBody>
                  <a:tcPr anchor="ctr"/>
                </a:tc>
                <a:tc>
                  <a:txBody>
                    <a:bodyPr/>
                    <a:lstStyle/>
                    <a:p>
                      <a:pPr algn="ctr"/>
                      <a:r>
                        <a:rPr lang="nl-NL" dirty="0"/>
                        <a:t>General +</a:t>
                      </a:r>
                      <a:br>
                        <a:rPr lang="nl-NL" dirty="0"/>
                      </a:br>
                      <a:r>
                        <a:rPr lang="nl-NL" dirty="0"/>
                        <a:t>target </a:t>
                      </a:r>
                      <a:r>
                        <a:rPr lang="nl-NL" dirty="0" err="1"/>
                        <a:t>aud</a:t>
                      </a:r>
                      <a:endParaRPr lang="nl-NL" dirty="0"/>
                    </a:p>
                  </a:txBody>
                  <a:tcPr anchor="ctr"/>
                </a:tc>
                <a:tc>
                  <a:txBody>
                    <a:bodyPr/>
                    <a:lstStyle/>
                    <a:p>
                      <a:pPr algn="ctr"/>
                      <a:r>
                        <a:rPr lang="nl-NL" dirty="0"/>
                        <a:t>General +</a:t>
                      </a:r>
                      <a:br>
                        <a:rPr lang="nl-NL" dirty="0"/>
                      </a:br>
                      <a:r>
                        <a:rPr lang="nl-NL" dirty="0"/>
                        <a:t>target </a:t>
                      </a:r>
                      <a:r>
                        <a:rPr lang="nl-NL" dirty="0" err="1"/>
                        <a:t>aud</a:t>
                      </a:r>
                      <a:r>
                        <a:rPr lang="nl-NL" dirty="0"/>
                        <a:t> + criteria</a:t>
                      </a:r>
                    </a:p>
                  </a:txBody>
                  <a:tcPr anchor="ctr"/>
                </a:tc>
                <a:tc>
                  <a:txBody>
                    <a:bodyPr/>
                    <a:lstStyle/>
                    <a:p>
                      <a:pPr algn="ctr"/>
                      <a:r>
                        <a:rPr lang="nl-NL" dirty="0"/>
                        <a:t>Few shot</a:t>
                      </a:r>
                    </a:p>
                  </a:txBody>
                  <a:tcPr anchor="ctr"/>
                </a:tc>
                <a:extLst>
                  <a:ext uri="{0D108BD9-81ED-4DB2-BD59-A6C34878D82A}">
                    <a16:rowId xmlns:a16="http://schemas.microsoft.com/office/drawing/2014/main" val="652696908"/>
                  </a:ext>
                </a:extLst>
              </a:tr>
              <a:tr h="370840">
                <a:tc>
                  <a:txBody>
                    <a:bodyPr/>
                    <a:lstStyle/>
                    <a:p>
                      <a:pPr algn="ctr"/>
                      <a:r>
                        <a:rPr lang="nl-NL" dirty="0"/>
                        <a:t>5</a:t>
                      </a:r>
                      <a:r>
                        <a:rPr lang="nl-NL" baseline="-25000" dirty="0"/>
                        <a:t>best</a:t>
                      </a:r>
                    </a:p>
                  </a:txBody>
                  <a:tcPr anchor="ctr"/>
                </a:tc>
                <a:tc>
                  <a:txBody>
                    <a:bodyPr/>
                    <a:lstStyle/>
                    <a:p>
                      <a:pPr algn="ctr"/>
                      <a:r>
                        <a:rPr lang="nl-NL" dirty="0"/>
                        <a:t>3</a:t>
                      </a:r>
                    </a:p>
                  </a:txBody>
                  <a:tcPr anchor="ctr"/>
                </a:tc>
                <a:tc>
                  <a:txBody>
                    <a:bodyPr/>
                    <a:lstStyle/>
                    <a:p>
                      <a:pPr algn="ctr"/>
                      <a:r>
                        <a:rPr lang="nl-NL" dirty="0"/>
                        <a:t>23</a:t>
                      </a:r>
                    </a:p>
                  </a:txBody>
                  <a:tcPr anchor="ctr"/>
                </a:tc>
                <a:tc>
                  <a:txBody>
                    <a:bodyPr/>
                    <a:lstStyle/>
                    <a:p>
                      <a:pPr algn="ctr"/>
                      <a:r>
                        <a:rPr lang="nl-NL" dirty="0"/>
                        <a:t>24</a:t>
                      </a:r>
                    </a:p>
                  </a:txBody>
                  <a:tcPr anchor="ctr"/>
                </a:tc>
                <a:tc>
                  <a:txBody>
                    <a:bodyPr/>
                    <a:lstStyle/>
                    <a:p>
                      <a:pPr algn="ctr"/>
                      <a:r>
                        <a:rPr lang="nl-NL" dirty="0"/>
                        <a:t>24</a:t>
                      </a:r>
                    </a:p>
                  </a:txBody>
                  <a:tcPr anchor="ctr"/>
                </a:tc>
                <a:tc>
                  <a:txBody>
                    <a:bodyPr/>
                    <a:lstStyle/>
                    <a:p>
                      <a:pPr algn="ctr"/>
                      <a:r>
                        <a:rPr lang="nl-NL" dirty="0"/>
                        <a:t>24</a:t>
                      </a:r>
                    </a:p>
                  </a:txBody>
                  <a:tcPr anchor="ctr"/>
                </a:tc>
                <a:extLst>
                  <a:ext uri="{0D108BD9-81ED-4DB2-BD59-A6C34878D82A}">
                    <a16:rowId xmlns:a16="http://schemas.microsoft.com/office/drawing/2014/main" val="424403381"/>
                  </a:ext>
                </a:extLst>
              </a:tr>
              <a:tr h="370840">
                <a:tc>
                  <a:txBody>
                    <a:bodyPr/>
                    <a:lstStyle/>
                    <a:p>
                      <a:pPr algn="ctr"/>
                      <a:r>
                        <a:rPr lang="nl-NL" dirty="0"/>
                        <a:t>5</a:t>
                      </a:r>
                      <a:r>
                        <a:rPr lang="nl-NL" baseline="-25000" dirty="0"/>
                        <a:t>worst</a:t>
                      </a:r>
                    </a:p>
                  </a:txBody>
                  <a:tcPr anchor="ctr"/>
                </a:tc>
                <a:tc>
                  <a:txBody>
                    <a:bodyPr/>
                    <a:lstStyle/>
                    <a:p>
                      <a:pPr algn="ctr"/>
                      <a:r>
                        <a:rPr lang="nl-NL" dirty="0"/>
                        <a:t>47</a:t>
                      </a:r>
                    </a:p>
                  </a:txBody>
                  <a:tcPr anchor="ctr"/>
                </a:tc>
                <a:tc>
                  <a:txBody>
                    <a:bodyPr/>
                    <a:lstStyle/>
                    <a:p>
                      <a:pPr algn="ctr"/>
                      <a:r>
                        <a:rPr lang="nl-NL" dirty="0"/>
                        <a:t>5</a:t>
                      </a:r>
                    </a:p>
                  </a:txBody>
                  <a:tcPr anchor="ctr"/>
                </a:tc>
                <a:tc>
                  <a:txBody>
                    <a:bodyPr/>
                    <a:lstStyle/>
                    <a:p>
                      <a:pPr algn="ctr"/>
                      <a:r>
                        <a:rPr lang="nl-NL" dirty="0"/>
                        <a:t>6</a:t>
                      </a:r>
                    </a:p>
                  </a:txBody>
                  <a:tcPr anchor="ctr"/>
                </a:tc>
                <a:tc>
                  <a:txBody>
                    <a:bodyPr/>
                    <a:lstStyle/>
                    <a:p>
                      <a:pPr algn="ctr"/>
                      <a:r>
                        <a:rPr lang="nl-NL" dirty="0"/>
                        <a:t>6</a:t>
                      </a:r>
                    </a:p>
                  </a:txBody>
                  <a:tcPr anchor="ctr"/>
                </a:tc>
                <a:tc>
                  <a:txBody>
                    <a:bodyPr/>
                    <a:lstStyle/>
                    <a:p>
                      <a:pPr algn="ctr"/>
                      <a:r>
                        <a:rPr lang="nl-NL" dirty="0"/>
                        <a:t>10</a:t>
                      </a:r>
                    </a:p>
                  </a:txBody>
                  <a:tcPr anchor="ctr"/>
                </a:tc>
                <a:extLst>
                  <a:ext uri="{0D108BD9-81ED-4DB2-BD59-A6C34878D82A}">
                    <a16:rowId xmlns:a16="http://schemas.microsoft.com/office/drawing/2014/main" val="616059767"/>
                  </a:ext>
                </a:extLst>
              </a:tr>
            </a:tbl>
          </a:graphicData>
        </a:graphic>
      </p:graphicFrame>
    </p:spTree>
    <p:extLst>
      <p:ext uri="{BB962C8B-B14F-4D97-AF65-F5344CB8AC3E}">
        <p14:creationId xmlns:p14="http://schemas.microsoft.com/office/powerpoint/2010/main" val="5040129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3A4A36-7D83-8717-4602-190661D2F8F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B4FA71F-A552-A014-F79B-F93EFB0000DF}"/>
              </a:ext>
            </a:extLst>
          </p:cNvPr>
          <p:cNvSpPr>
            <a:spLocks noGrp="1"/>
          </p:cNvSpPr>
          <p:nvPr>
            <p:ph type="title"/>
          </p:nvPr>
        </p:nvSpPr>
        <p:spPr/>
        <p:txBody>
          <a:bodyPr/>
          <a:lstStyle/>
          <a:p>
            <a:r>
              <a:rPr lang="en-GB" dirty="0"/>
              <a:t>Best-worst scaling</a:t>
            </a:r>
          </a:p>
        </p:txBody>
      </p:sp>
      <p:sp>
        <p:nvSpPr>
          <p:cNvPr id="3" name="Content Placeholder 2">
            <a:extLst>
              <a:ext uri="{FF2B5EF4-FFF2-40B4-BE49-F238E27FC236}">
                <a16:creationId xmlns:a16="http://schemas.microsoft.com/office/drawing/2014/main" id="{9722E662-F26E-D69A-D44C-7457D592431D}"/>
              </a:ext>
            </a:extLst>
          </p:cNvPr>
          <p:cNvSpPr>
            <a:spLocks noGrp="1"/>
          </p:cNvSpPr>
          <p:nvPr>
            <p:ph idx="1"/>
          </p:nvPr>
        </p:nvSpPr>
        <p:spPr>
          <a:xfrm>
            <a:off x="835825" y="1194365"/>
            <a:ext cx="15699575" cy="1627664"/>
          </a:xfrm>
        </p:spPr>
        <p:txBody>
          <a:bodyPr>
            <a:normAutofit/>
          </a:bodyPr>
          <a:lstStyle/>
          <a:p>
            <a:pPr>
              <a:spcAft>
                <a:spcPts val="1200"/>
              </a:spcAft>
            </a:pPr>
            <a:r>
              <a:rPr lang="en-GB" dirty="0"/>
              <a:t>Advanced group (full agreement, / 50)</a:t>
            </a:r>
          </a:p>
        </p:txBody>
      </p:sp>
      <p:sp>
        <p:nvSpPr>
          <p:cNvPr id="8" name="Slide Number Placeholder 7">
            <a:extLst>
              <a:ext uri="{FF2B5EF4-FFF2-40B4-BE49-F238E27FC236}">
                <a16:creationId xmlns:a16="http://schemas.microsoft.com/office/drawing/2014/main" id="{1F1A4466-F4B5-7740-B09E-BDAF4B8984D7}"/>
              </a:ext>
            </a:extLst>
          </p:cNvPr>
          <p:cNvSpPr>
            <a:spLocks noGrp="1"/>
          </p:cNvSpPr>
          <p:nvPr>
            <p:ph type="sldNum" sz="quarter" idx="12"/>
          </p:nvPr>
        </p:nvSpPr>
        <p:spPr/>
        <p:txBody>
          <a:bodyPr/>
          <a:lstStyle/>
          <a:p>
            <a:fld id="{7AE184E0-0BD4-4705-A12B-9B71DDE63301}" type="slidenum">
              <a:rPr lang="en-GB" smtClean="0"/>
              <a:t>73</a:t>
            </a:fld>
            <a:endParaRPr lang="en-GB"/>
          </a:p>
        </p:txBody>
      </p:sp>
      <p:graphicFrame>
        <p:nvGraphicFramePr>
          <p:cNvPr id="2" name="Tabel 1">
            <a:extLst>
              <a:ext uri="{FF2B5EF4-FFF2-40B4-BE49-F238E27FC236}">
                <a16:creationId xmlns:a16="http://schemas.microsoft.com/office/drawing/2014/main" id="{0422ECC2-4A81-96BD-39A3-3B0B5ADC12F8}"/>
              </a:ext>
            </a:extLst>
          </p:cNvPr>
          <p:cNvGraphicFramePr>
            <a:graphicFrameLocks noGrp="1"/>
          </p:cNvGraphicFramePr>
          <p:nvPr/>
        </p:nvGraphicFramePr>
        <p:xfrm>
          <a:off x="830117" y="2458423"/>
          <a:ext cx="15699576" cy="2225040"/>
        </p:xfrm>
        <a:graphic>
          <a:graphicData uri="http://schemas.openxmlformats.org/drawingml/2006/table">
            <a:tbl>
              <a:tblPr firstRow="1" bandRow="1">
                <a:tableStyleId>{5C22544A-7EE6-4342-B048-85BDC9FD1C3A}</a:tableStyleId>
              </a:tblPr>
              <a:tblGrid>
                <a:gridCol w="2141101">
                  <a:extLst>
                    <a:ext uri="{9D8B030D-6E8A-4147-A177-3AD203B41FA5}">
                      <a16:colId xmlns:a16="http://schemas.microsoft.com/office/drawing/2014/main" val="2616767140"/>
                    </a:ext>
                  </a:extLst>
                </a:gridCol>
                <a:gridCol w="2711695">
                  <a:extLst>
                    <a:ext uri="{9D8B030D-6E8A-4147-A177-3AD203B41FA5}">
                      <a16:colId xmlns:a16="http://schemas.microsoft.com/office/drawing/2014/main" val="3226818307"/>
                    </a:ext>
                  </a:extLst>
                </a:gridCol>
                <a:gridCol w="2711695">
                  <a:extLst>
                    <a:ext uri="{9D8B030D-6E8A-4147-A177-3AD203B41FA5}">
                      <a16:colId xmlns:a16="http://schemas.microsoft.com/office/drawing/2014/main" val="3879092351"/>
                    </a:ext>
                  </a:extLst>
                </a:gridCol>
                <a:gridCol w="2711695">
                  <a:extLst>
                    <a:ext uri="{9D8B030D-6E8A-4147-A177-3AD203B41FA5}">
                      <a16:colId xmlns:a16="http://schemas.microsoft.com/office/drawing/2014/main" val="3023979067"/>
                    </a:ext>
                  </a:extLst>
                </a:gridCol>
                <a:gridCol w="2711695">
                  <a:extLst>
                    <a:ext uri="{9D8B030D-6E8A-4147-A177-3AD203B41FA5}">
                      <a16:colId xmlns:a16="http://schemas.microsoft.com/office/drawing/2014/main" val="62243526"/>
                    </a:ext>
                  </a:extLst>
                </a:gridCol>
                <a:gridCol w="2711695">
                  <a:extLst>
                    <a:ext uri="{9D8B030D-6E8A-4147-A177-3AD203B41FA5}">
                      <a16:colId xmlns:a16="http://schemas.microsoft.com/office/drawing/2014/main" val="3598413904"/>
                    </a:ext>
                  </a:extLst>
                </a:gridCol>
              </a:tblGrid>
              <a:tr h="370840">
                <a:tc>
                  <a:txBody>
                    <a:bodyPr/>
                    <a:lstStyle/>
                    <a:p>
                      <a:pPr algn="ctr"/>
                      <a:r>
                        <a:rPr lang="nl-NL" dirty="0"/>
                        <a:t>Subset</a:t>
                      </a:r>
                    </a:p>
                  </a:txBody>
                  <a:tcPr anchor="ctr"/>
                </a:tc>
                <a:tc>
                  <a:txBody>
                    <a:bodyPr/>
                    <a:lstStyle/>
                    <a:p>
                      <a:pPr algn="ctr"/>
                      <a:r>
                        <a:rPr lang="nl-NL" dirty="0"/>
                        <a:t>Corpus-</a:t>
                      </a:r>
                      <a:r>
                        <a:rPr lang="nl-NL" dirty="0" err="1"/>
                        <a:t>based</a:t>
                      </a:r>
                      <a:endParaRPr lang="nl-NL" dirty="0"/>
                    </a:p>
                  </a:txBody>
                  <a:tcPr anchor="ctr"/>
                </a:tc>
                <a:tc>
                  <a:txBody>
                    <a:bodyPr/>
                    <a:lstStyle/>
                    <a:p>
                      <a:pPr algn="ctr"/>
                      <a:r>
                        <a:rPr lang="nl-NL" dirty="0"/>
                        <a:t>General</a:t>
                      </a:r>
                    </a:p>
                  </a:txBody>
                  <a:tcPr anchor="ctr"/>
                </a:tc>
                <a:tc>
                  <a:txBody>
                    <a:bodyPr/>
                    <a:lstStyle/>
                    <a:p>
                      <a:pPr algn="ctr"/>
                      <a:r>
                        <a:rPr lang="nl-NL" dirty="0"/>
                        <a:t>General +</a:t>
                      </a:r>
                      <a:br>
                        <a:rPr lang="nl-NL" dirty="0"/>
                      </a:br>
                      <a:r>
                        <a:rPr lang="nl-NL" dirty="0"/>
                        <a:t>target </a:t>
                      </a:r>
                      <a:r>
                        <a:rPr lang="nl-NL" dirty="0" err="1"/>
                        <a:t>aud</a:t>
                      </a:r>
                      <a:endParaRPr lang="nl-NL" dirty="0"/>
                    </a:p>
                  </a:txBody>
                  <a:tcPr anchor="ctr"/>
                </a:tc>
                <a:tc>
                  <a:txBody>
                    <a:bodyPr/>
                    <a:lstStyle/>
                    <a:p>
                      <a:pPr algn="ctr"/>
                      <a:r>
                        <a:rPr lang="nl-NL" dirty="0"/>
                        <a:t>General +</a:t>
                      </a:r>
                      <a:br>
                        <a:rPr lang="nl-NL" dirty="0"/>
                      </a:br>
                      <a:r>
                        <a:rPr lang="nl-NL" dirty="0"/>
                        <a:t>target </a:t>
                      </a:r>
                      <a:r>
                        <a:rPr lang="nl-NL" dirty="0" err="1"/>
                        <a:t>aud</a:t>
                      </a:r>
                      <a:r>
                        <a:rPr lang="nl-NL" dirty="0"/>
                        <a:t> + criteria</a:t>
                      </a:r>
                    </a:p>
                  </a:txBody>
                  <a:tcPr anchor="ctr"/>
                </a:tc>
                <a:tc>
                  <a:txBody>
                    <a:bodyPr/>
                    <a:lstStyle/>
                    <a:p>
                      <a:pPr algn="ctr"/>
                      <a:r>
                        <a:rPr lang="nl-NL" dirty="0"/>
                        <a:t>Few shot</a:t>
                      </a:r>
                    </a:p>
                  </a:txBody>
                  <a:tcPr anchor="ctr"/>
                </a:tc>
                <a:extLst>
                  <a:ext uri="{0D108BD9-81ED-4DB2-BD59-A6C34878D82A}">
                    <a16:rowId xmlns:a16="http://schemas.microsoft.com/office/drawing/2014/main" val="652696908"/>
                  </a:ext>
                </a:extLst>
              </a:tr>
              <a:tr h="370840">
                <a:tc>
                  <a:txBody>
                    <a:bodyPr/>
                    <a:lstStyle/>
                    <a:p>
                      <a:pPr algn="ctr"/>
                      <a:r>
                        <a:rPr lang="nl-NL" dirty="0"/>
                        <a:t>5</a:t>
                      </a:r>
                      <a:r>
                        <a:rPr lang="nl-NL" baseline="-25000" dirty="0"/>
                        <a:t>best</a:t>
                      </a:r>
                    </a:p>
                  </a:txBody>
                  <a:tcPr anchor="ctr"/>
                </a:tc>
                <a:tc>
                  <a:txBody>
                    <a:bodyPr/>
                    <a:lstStyle/>
                    <a:p>
                      <a:pPr algn="ctr"/>
                      <a:r>
                        <a:rPr lang="nl-NL" dirty="0"/>
                        <a:t>1</a:t>
                      </a:r>
                    </a:p>
                  </a:txBody>
                  <a:tcPr anchor="ctr"/>
                </a:tc>
                <a:tc>
                  <a:txBody>
                    <a:bodyPr/>
                    <a:lstStyle/>
                    <a:p>
                      <a:pPr algn="ctr"/>
                      <a:r>
                        <a:rPr lang="nl-NL" dirty="0"/>
                        <a:t>2</a:t>
                      </a:r>
                    </a:p>
                  </a:txBody>
                  <a:tcPr anchor="ctr"/>
                </a:tc>
                <a:tc>
                  <a:txBody>
                    <a:bodyPr/>
                    <a:lstStyle/>
                    <a:p>
                      <a:pPr algn="ctr"/>
                      <a:r>
                        <a:rPr lang="nl-NL" dirty="0"/>
                        <a:t>0</a:t>
                      </a:r>
                    </a:p>
                  </a:txBody>
                  <a:tcPr anchor="ctr"/>
                </a:tc>
                <a:tc>
                  <a:txBody>
                    <a:bodyPr/>
                    <a:lstStyle/>
                    <a:p>
                      <a:pPr algn="ctr"/>
                      <a:r>
                        <a:rPr lang="nl-NL" dirty="0"/>
                        <a:t>3</a:t>
                      </a:r>
                    </a:p>
                  </a:txBody>
                  <a:tcPr anchor="ctr"/>
                </a:tc>
                <a:tc>
                  <a:txBody>
                    <a:bodyPr/>
                    <a:lstStyle/>
                    <a:p>
                      <a:pPr algn="ctr"/>
                      <a:r>
                        <a:rPr lang="nl-NL" dirty="0"/>
                        <a:t>2</a:t>
                      </a:r>
                    </a:p>
                  </a:txBody>
                  <a:tcPr anchor="ctr"/>
                </a:tc>
                <a:extLst>
                  <a:ext uri="{0D108BD9-81ED-4DB2-BD59-A6C34878D82A}">
                    <a16:rowId xmlns:a16="http://schemas.microsoft.com/office/drawing/2014/main" val="424403381"/>
                  </a:ext>
                </a:extLst>
              </a:tr>
              <a:tr h="370840">
                <a:tc>
                  <a:txBody>
                    <a:bodyPr/>
                    <a:lstStyle/>
                    <a:p>
                      <a:pPr algn="ctr"/>
                      <a:r>
                        <a:rPr lang="nl-NL" dirty="0"/>
                        <a:t>5</a:t>
                      </a:r>
                      <a:r>
                        <a:rPr lang="nl-NL" baseline="-25000" dirty="0"/>
                        <a:t>worst</a:t>
                      </a:r>
                    </a:p>
                  </a:txBody>
                  <a:tcPr anchor="ctr"/>
                </a:tc>
                <a:tc>
                  <a:txBody>
                    <a:bodyPr/>
                    <a:lstStyle/>
                    <a:p>
                      <a:pPr algn="ctr"/>
                      <a:r>
                        <a:rPr lang="nl-NL" dirty="0"/>
                        <a:t>26</a:t>
                      </a:r>
                    </a:p>
                  </a:txBody>
                  <a:tcPr anchor="ctr"/>
                </a:tc>
                <a:tc>
                  <a:txBody>
                    <a:bodyPr/>
                    <a:lstStyle/>
                    <a:p>
                      <a:pPr algn="ctr"/>
                      <a:r>
                        <a:rPr lang="nl-NL" dirty="0"/>
                        <a:t>0</a:t>
                      </a:r>
                    </a:p>
                  </a:txBody>
                  <a:tcPr anchor="ctr"/>
                </a:tc>
                <a:tc>
                  <a:txBody>
                    <a:bodyPr/>
                    <a:lstStyle/>
                    <a:p>
                      <a:pPr algn="ctr"/>
                      <a:r>
                        <a:rPr lang="nl-NL" dirty="0"/>
                        <a:t>1</a:t>
                      </a:r>
                    </a:p>
                  </a:txBody>
                  <a:tcPr anchor="ctr"/>
                </a:tc>
                <a:tc>
                  <a:txBody>
                    <a:bodyPr/>
                    <a:lstStyle/>
                    <a:p>
                      <a:pPr algn="ctr"/>
                      <a:r>
                        <a:rPr lang="nl-NL" dirty="0"/>
                        <a:t>0</a:t>
                      </a:r>
                    </a:p>
                  </a:txBody>
                  <a:tcPr anchor="ctr"/>
                </a:tc>
                <a:tc>
                  <a:txBody>
                    <a:bodyPr/>
                    <a:lstStyle/>
                    <a:p>
                      <a:pPr algn="ctr"/>
                      <a:r>
                        <a:rPr lang="nl-NL" dirty="0"/>
                        <a:t>1</a:t>
                      </a:r>
                    </a:p>
                  </a:txBody>
                  <a:tcPr anchor="ctr"/>
                </a:tc>
                <a:extLst>
                  <a:ext uri="{0D108BD9-81ED-4DB2-BD59-A6C34878D82A}">
                    <a16:rowId xmlns:a16="http://schemas.microsoft.com/office/drawing/2014/main" val="616059767"/>
                  </a:ext>
                </a:extLst>
              </a:tr>
            </a:tbl>
          </a:graphicData>
        </a:graphic>
      </p:graphicFrame>
      <p:sp>
        <p:nvSpPr>
          <p:cNvPr id="4" name="Content Placeholder 2">
            <a:extLst>
              <a:ext uri="{FF2B5EF4-FFF2-40B4-BE49-F238E27FC236}">
                <a16:creationId xmlns:a16="http://schemas.microsoft.com/office/drawing/2014/main" id="{6A8CCE23-421C-5198-F9CD-CBD0963E54EE}"/>
              </a:ext>
            </a:extLst>
          </p:cNvPr>
          <p:cNvSpPr txBox="1">
            <a:spLocks/>
          </p:cNvSpPr>
          <p:nvPr/>
        </p:nvSpPr>
        <p:spPr>
          <a:xfrm>
            <a:off x="835825" y="5070138"/>
            <a:ext cx="15699575" cy="1627664"/>
          </a:xfrm>
          <a:prstGeom prst="rect">
            <a:avLst/>
          </a:prstGeom>
        </p:spPr>
        <p:txBody>
          <a:bodyPr vert="horz" lIns="91440" tIns="45720" rIns="91440" bIns="45720" rtlCol="0">
            <a:normAutofit/>
          </a:bodyPr>
          <a:lstStyle>
            <a:lvl1pPr marL="5364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1pPr>
            <a:lvl2pPr marL="1170000" indent="-45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1756800" indent="-4500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2329200" indent="-550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962800" indent="-442800" algn="l" defTabSz="457200"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a:lstStyle>
          <a:p>
            <a:pPr>
              <a:spcAft>
                <a:spcPts val="1200"/>
              </a:spcAft>
            </a:pPr>
            <a:r>
              <a:rPr lang="en-GB" dirty="0"/>
              <a:t>Advanced group (≥ 1 agreement, / 50)</a:t>
            </a:r>
          </a:p>
        </p:txBody>
      </p:sp>
      <p:graphicFrame>
        <p:nvGraphicFramePr>
          <p:cNvPr id="5" name="Tabel 4">
            <a:extLst>
              <a:ext uri="{FF2B5EF4-FFF2-40B4-BE49-F238E27FC236}">
                <a16:creationId xmlns:a16="http://schemas.microsoft.com/office/drawing/2014/main" id="{0B3B5B8F-5473-9A36-2A2A-301B6702F9EE}"/>
              </a:ext>
            </a:extLst>
          </p:cNvPr>
          <p:cNvGraphicFramePr>
            <a:graphicFrameLocks noGrp="1"/>
          </p:cNvGraphicFramePr>
          <p:nvPr/>
        </p:nvGraphicFramePr>
        <p:xfrm>
          <a:off x="830117" y="6334196"/>
          <a:ext cx="15699576" cy="2225040"/>
        </p:xfrm>
        <a:graphic>
          <a:graphicData uri="http://schemas.openxmlformats.org/drawingml/2006/table">
            <a:tbl>
              <a:tblPr firstRow="1" bandRow="1">
                <a:tableStyleId>{5C22544A-7EE6-4342-B048-85BDC9FD1C3A}</a:tableStyleId>
              </a:tblPr>
              <a:tblGrid>
                <a:gridCol w="2141101">
                  <a:extLst>
                    <a:ext uri="{9D8B030D-6E8A-4147-A177-3AD203B41FA5}">
                      <a16:colId xmlns:a16="http://schemas.microsoft.com/office/drawing/2014/main" val="2616767140"/>
                    </a:ext>
                  </a:extLst>
                </a:gridCol>
                <a:gridCol w="2711695">
                  <a:extLst>
                    <a:ext uri="{9D8B030D-6E8A-4147-A177-3AD203B41FA5}">
                      <a16:colId xmlns:a16="http://schemas.microsoft.com/office/drawing/2014/main" val="3226818307"/>
                    </a:ext>
                  </a:extLst>
                </a:gridCol>
                <a:gridCol w="2711695">
                  <a:extLst>
                    <a:ext uri="{9D8B030D-6E8A-4147-A177-3AD203B41FA5}">
                      <a16:colId xmlns:a16="http://schemas.microsoft.com/office/drawing/2014/main" val="3879092351"/>
                    </a:ext>
                  </a:extLst>
                </a:gridCol>
                <a:gridCol w="2711695">
                  <a:extLst>
                    <a:ext uri="{9D8B030D-6E8A-4147-A177-3AD203B41FA5}">
                      <a16:colId xmlns:a16="http://schemas.microsoft.com/office/drawing/2014/main" val="3023979067"/>
                    </a:ext>
                  </a:extLst>
                </a:gridCol>
                <a:gridCol w="2711695">
                  <a:extLst>
                    <a:ext uri="{9D8B030D-6E8A-4147-A177-3AD203B41FA5}">
                      <a16:colId xmlns:a16="http://schemas.microsoft.com/office/drawing/2014/main" val="62243526"/>
                    </a:ext>
                  </a:extLst>
                </a:gridCol>
                <a:gridCol w="2711695">
                  <a:extLst>
                    <a:ext uri="{9D8B030D-6E8A-4147-A177-3AD203B41FA5}">
                      <a16:colId xmlns:a16="http://schemas.microsoft.com/office/drawing/2014/main" val="3598413904"/>
                    </a:ext>
                  </a:extLst>
                </a:gridCol>
              </a:tblGrid>
              <a:tr h="370840">
                <a:tc>
                  <a:txBody>
                    <a:bodyPr/>
                    <a:lstStyle/>
                    <a:p>
                      <a:pPr algn="ctr"/>
                      <a:r>
                        <a:rPr lang="nl-NL" dirty="0"/>
                        <a:t>Subset</a:t>
                      </a:r>
                    </a:p>
                  </a:txBody>
                  <a:tcPr anchor="ctr"/>
                </a:tc>
                <a:tc>
                  <a:txBody>
                    <a:bodyPr/>
                    <a:lstStyle/>
                    <a:p>
                      <a:pPr algn="ctr"/>
                      <a:r>
                        <a:rPr lang="nl-NL" dirty="0"/>
                        <a:t>Corpus-</a:t>
                      </a:r>
                      <a:r>
                        <a:rPr lang="nl-NL" dirty="0" err="1"/>
                        <a:t>based</a:t>
                      </a:r>
                      <a:endParaRPr lang="nl-NL" dirty="0"/>
                    </a:p>
                  </a:txBody>
                  <a:tcPr anchor="ctr"/>
                </a:tc>
                <a:tc>
                  <a:txBody>
                    <a:bodyPr/>
                    <a:lstStyle/>
                    <a:p>
                      <a:pPr algn="ctr"/>
                      <a:r>
                        <a:rPr lang="nl-NL" dirty="0"/>
                        <a:t>General</a:t>
                      </a:r>
                    </a:p>
                  </a:txBody>
                  <a:tcPr anchor="ctr"/>
                </a:tc>
                <a:tc>
                  <a:txBody>
                    <a:bodyPr/>
                    <a:lstStyle/>
                    <a:p>
                      <a:pPr algn="ctr"/>
                      <a:r>
                        <a:rPr lang="nl-NL" dirty="0"/>
                        <a:t>General +</a:t>
                      </a:r>
                      <a:br>
                        <a:rPr lang="nl-NL" dirty="0"/>
                      </a:br>
                      <a:r>
                        <a:rPr lang="nl-NL" dirty="0"/>
                        <a:t>target </a:t>
                      </a:r>
                      <a:r>
                        <a:rPr lang="nl-NL" dirty="0" err="1"/>
                        <a:t>aud</a:t>
                      </a:r>
                      <a:endParaRPr lang="nl-NL" dirty="0"/>
                    </a:p>
                  </a:txBody>
                  <a:tcPr anchor="ctr"/>
                </a:tc>
                <a:tc>
                  <a:txBody>
                    <a:bodyPr/>
                    <a:lstStyle/>
                    <a:p>
                      <a:pPr algn="ctr"/>
                      <a:r>
                        <a:rPr lang="nl-NL" dirty="0"/>
                        <a:t>General +</a:t>
                      </a:r>
                      <a:br>
                        <a:rPr lang="nl-NL" dirty="0"/>
                      </a:br>
                      <a:r>
                        <a:rPr lang="nl-NL" dirty="0"/>
                        <a:t>target </a:t>
                      </a:r>
                      <a:r>
                        <a:rPr lang="nl-NL" dirty="0" err="1"/>
                        <a:t>aud</a:t>
                      </a:r>
                      <a:r>
                        <a:rPr lang="nl-NL" dirty="0"/>
                        <a:t> + criteria</a:t>
                      </a:r>
                    </a:p>
                  </a:txBody>
                  <a:tcPr anchor="ctr"/>
                </a:tc>
                <a:tc>
                  <a:txBody>
                    <a:bodyPr/>
                    <a:lstStyle/>
                    <a:p>
                      <a:pPr algn="ctr"/>
                      <a:r>
                        <a:rPr lang="nl-NL" dirty="0"/>
                        <a:t>Few shot</a:t>
                      </a:r>
                    </a:p>
                  </a:txBody>
                  <a:tcPr anchor="ctr"/>
                </a:tc>
                <a:extLst>
                  <a:ext uri="{0D108BD9-81ED-4DB2-BD59-A6C34878D82A}">
                    <a16:rowId xmlns:a16="http://schemas.microsoft.com/office/drawing/2014/main" val="652696908"/>
                  </a:ext>
                </a:extLst>
              </a:tr>
              <a:tr h="370840">
                <a:tc>
                  <a:txBody>
                    <a:bodyPr/>
                    <a:lstStyle/>
                    <a:p>
                      <a:pPr algn="ctr"/>
                      <a:r>
                        <a:rPr lang="nl-NL" dirty="0"/>
                        <a:t>5</a:t>
                      </a:r>
                      <a:r>
                        <a:rPr lang="nl-NL" baseline="-25000" dirty="0"/>
                        <a:t>best</a:t>
                      </a:r>
                    </a:p>
                  </a:txBody>
                  <a:tcPr anchor="ctr"/>
                </a:tc>
                <a:tc>
                  <a:txBody>
                    <a:bodyPr/>
                    <a:lstStyle/>
                    <a:p>
                      <a:pPr algn="ctr"/>
                      <a:r>
                        <a:rPr lang="nl-NL" dirty="0"/>
                        <a:t>4</a:t>
                      </a:r>
                    </a:p>
                  </a:txBody>
                  <a:tcPr anchor="ctr"/>
                </a:tc>
                <a:tc>
                  <a:txBody>
                    <a:bodyPr/>
                    <a:lstStyle/>
                    <a:p>
                      <a:pPr algn="ctr"/>
                      <a:r>
                        <a:rPr lang="nl-NL" dirty="0"/>
                        <a:t>32</a:t>
                      </a:r>
                    </a:p>
                  </a:txBody>
                  <a:tcPr anchor="ctr"/>
                </a:tc>
                <a:tc>
                  <a:txBody>
                    <a:bodyPr/>
                    <a:lstStyle/>
                    <a:p>
                      <a:pPr algn="ctr"/>
                      <a:r>
                        <a:rPr lang="nl-NL" dirty="0"/>
                        <a:t>26</a:t>
                      </a:r>
                    </a:p>
                  </a:txBody>
                  <a:tcPr anchor="ctr"/>
                </a:tc>
                <a:tc>
                  <a:txBody>
                    <a:bodyPr/>
                    <a:lstStyle/>
                    <a:p>
                      <a:pPr algn="ctr"/>
                      <a:r>
                        <a:rPr lang="nl-NL" dirty="0"/>
                        <a:t>31</a:t>
                      </a:r>
                    </a:p>
                  </a:txBody>
                  <a:tcPr anchor="ctr"/>
                </a:tc>
                <a:tc>
                  <a:txBody>
                    <a:bodyPr/>
                    <a:lstStyle/>
                    <a:p>
                      <a:pPr algn="ctr"/>
                      <a:r>
                        <a:rPr lang="nl-NL" dirty="0"/>
                        <a:t>28</a:t>
                      </a:r>
                    </a:p>
                  </a:txBody>
                  <a:tcPr anchor="ctr"/>
                </a:tc>
                <a:extLst>
                  <a:ext uri="{0D108BD9-81ED-4DB2-BD59-A6C34878D82A}">
                    <a16:rowId xmlns:a16="http://schemas.microsoft.com/office/drawing/2014/main" val="424403381"/>
                  </a:ext>
                </a:extLst>
              </a:tr>
              <a:tr h="370840">
                <a:tc>
                  <a:txBody>
                    <a:bodyPr/>
                    <a:lstStyle/>
                    <a:p>
                      <a:pPr algn="ctr"/>
                      <a:r>
                        <a:rPr lang="nl-NL" dirty="0"/>
                        <a:t>5</a:t>
                      </a:r>
                      <a:r>
                        <a:rPr lang="nl-NL" baseline="-25000" dirty="0"/>
                        <a:t>worst</a:t>
                      </a:r>
                    </a:p>
                  </a:txBody>
                  <a:tcPr anchor="ctr"/>
                </a:tc>
                <a:tc>
                  <a:txBody>
                    <a:bodyPr/>
                    <a:lstStyle/>
                    <a:p>
                      <a:pPr algn="ctr"/>
                      <a:r>
                        <a:rPr lang="nl-NL" dirty="0"/>
                        <a:t>45</a:t>
                      </a:r>
                    </a:p>
                  </a:txBody>
                  <a:tcPr anchor="ctr"/>
                </a:tc>
                <a:tc>
                  <a:txBody>
                    <a:bodyPr/>
                    <a:lstStyle/>
                    <a:p>
                      <a:pPr algn="ctr"/>
                      <a:r>
                        <a:rPr lang="nl-NL" dirty="0"/>
                        <a:t>6</a:t>
                      </a:r>
                    </a:p>
                  </a:txBody>
                  <a:tcPr anchor="ctr"/>
                </a:tc>
                <a:tc>
                  <a:txBody>
                    <a:bodyPr/>
                    <a:lstStyle/>
                    <a:p>
                      <a:pPr algn="ctr"/>
                      <a:r>
                        <a:rPr lang="nl-NL" dirty="0"/>
                        <a:t>9</a:t>
                      </a:r>
                    </a:p>
                  </a:txBody>
                  <a:tcPr anchor="ctr"/>
                </a:tc>
                <a:tc>
                  <a:txBody>
                    <a:bodyPr/>
                    <a:lstStyle/>
                    <a:p>
                      <a:pPr algn="ctr"/>
                      <a:r>
                        <a:rPr lang="nl-NL" dirty="0"/>
                        <a:t>2</a:t>
                      </a:r>
                    </a:p>
                  </a:txBody>
                  <a:tcPr anchor="ctr"/>
                </a:tc>
                <a:tc>
                  <a:txBody>
                    <a:bodyPr/>
                    <a:lstStyle/>
                    <a:p>
                      <a:pPr algn="ctr"/>
                      <a:r>
                        <a:rPr lang="nl-NL" dirty="0"/>
                        <a:t>8</a:t>
                      </a:r>
                    </a:p>
                  </a:txBody>
                  <a:tcPr anchor="ctr"/>
                </a:tc>
                <a:extLst>
                  <a:ext uri="{0D108BD9-81ED-4DB2-BD59-A6C34878D82A}">
                    <a16:rowId xmlns:a16="http://schemas.microsoft.com/office/drawing/2014/main" val="616059767"/>
                  </a:ext>
                </a:extLst>
              </a:tr>
            </a:tbl>
          </a:graphicData>
        </a:graphic>
      </p:graphicFrame>
    </p:spTree>
    <p:extLst>
      <p:ext uri="{BB962C8B-B14F-4D97-AF65-F5344CB8AC3E}">
        <p14:creationId xmlns:p14="http://schemas.microsoft.com/office/powerpoint/2010/main" val="11401689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Conclusion</a:t>
            </a:r>
          </a:p>
        </p:txBody>
      </p:sp>
      <p:sp>
        <p:nvSpPr>
          <p:cNvPr id="5" name="Slide Number Placeholder 4"/>
          <p:cNvSpPr>
            <a:spLocks noGrp="1"/>
          </p:cNvSpPr>
          <p:nvPr>
            <p:ph type="sldNum" sz="quarter" idx="4"/>
          </p:nvPr>
        </p:nvSpPr>
        <p:spPr/>
        <p:txBody>
          <a:bodyPr/>
          <a:lstStyle/>
          <a:p>
            <a:fld id="{7AE184E0-0BD4-4705-A12B-9B71DDE63301}" type="slidenum">
              <a:rPr lang="en-GB" smtClean="0"/>
              <a:pPr/>
              <a:t>74</a:t>
            </a:fld>
            <a:endParaRPr lang="en-GB"/>
          </a:p>
        </p:txBody>
      </p:sp>
    </p:spTree>
    <p:extLst>
      <p:ext uri="{BB962C8B-B14F-4D97-AF65-F5344CB8AC3E}">
        <p14:creationId xmlns:p14="http://schemas.microsoft.com/office/powerpoint/2010/main" val="3355995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35825" y="1194364"/>
            <a:ext cx="15699575" cy="6978086"/>
          </a:xfrm>
        </p:spPr>
        <p:txBody>
          <a:bodyPr>
            <a:normAutofit/>
          </a:bodyPr>
          <a:lstStyle/>
          <a:p>
            <a:pPr>
              <a:spcAft>
                <a:spcPts val="1200"/>
              </a:spcAft>
            </a:pPr>
            <a:r>
              <a:rPr lang="en-GB" dirty="0"/>
              <a:t>Novel framework to select </a:t>
            </a:r>
            <a:r>
              <a:rPr lang="en-GB" b="1" dirty="0"/>
              <a:t>pedagogically suitable </a:t>
            </a:r>
            <a:r>
              <a:rPr lang="en-GB" dirty="0"/>
              <a:t>sentences from corpora for L2 Spanish</a:t>
            </a:r>
          </a:p>
          <a:p>
            <a:pPr>
              <a:spcAft>
                <a:spcPts val="1200"/>
              </a:spcAft>
            </a:pPr>
            <a:r>
              <a:rPr lang="en-GB" b="1" dirty="0" err="1"/>
              <a:t>GenAI</a:t>
            </a:r>
            <a:r>
              <a:rPr lang="en-GB" b="1" dirty="0"/>
              <a:t> more suitable </a:t>
            </a:r>
            <a:r>
              <a:rPr lang="en-GB" dirty="0"/>
              <a:t>source of example sentences than corpus-based examples</a:t>
            </a:r>
          </a:p>
          <a:p>
            <a:pPr>
              <a:spcAft>
                <a:spcPts val="1200"/>
              </a:spcAft>
            </a:pPr>
            <a:r>
              <a:rPr lang="en-GB" b="1" dirty="0"/>
              <a:t>BUT</a:t>
            </a:r>
            <a:r>
              <a:rPr lang="en-GB" dirty="0"/>
              <a:t>: not always</a:t>
            </a:r>
          </a:p>
          <a:p>
            <a:pPr marL="86400" indent="0">
              <a:spcAft>
                <a:spcPts val="1200"/>
              </a:spcAft>
              <a:buNone/>
            </a:pPr>
            <a:r>
              <a:rPr lang="en-GB" dirty="0">
                <a:sym typeface="Wingdings" panose="05000000000000000000" pitchFamily="2" charset="2"/>
              </a:rPr>
              <a:t> “</a:t>
            </a:r>
            <a:r>
              <a:rPr lang="en-GB" b="1" dirty="0">
                <a:sym typeface="Wingdings" panose="05000000000000000000" pitchFamily="2" charset="2"/>
              </a:rPr>
              <a:t>hybrid</a:t>
            </a:r>
            <a:r>
              <a:rPr lang="en-GB" dirty="0">
                <a:sym typeface="Wingdings" panose="05000000000000000000" pitchFamily="2" charset="2"/>
              </a:rPr>
              <a:t>” approach as combination of best of both worlds?</a:t>
            </a:r>
            <a:endParaRPr lang="en-GB" dirty="0"/>
          </a:p>
        </p:txBody>
      </p:sp>
      <p:sp>
        <p:nvSpPr>
          <p:cNvPr id="8" name="Slide Number Placeholder 7"/>
          <p:cNvSpPr>
            <a:spLocks noGrp="1"/>
          </p:cNvSpPr>
          <p:nvPr>
            <p:ph type="sldNum" sz="quarter" idx="12"/>
          </p:nvPr>
        </p:nvSpPr>
        <p:spPr/>
        <p:txBody>
          <a:bodyPr/>
          <a:lstStyle/>
          <a:p>
            <a:fld id="{7AE184E0-0BD4-4705-A12B-9B71DDE63301}" type="slidenum">
              <a:rPr lang="en-GB" smtClean="0"/>
              <a:t>75</a:t>
            </a:fld>
            <a:endParaRPr lang="en-GB"/>
          </a:p>
        </p:txBody>
      </p:sp>
    </p:spTree>
    <p:extLst>
      <p:ext uri="{BB962C8B-B14F-4D97-AF65-F5344CB8AC3E}">
        <p14:creationId xmlns:p14="http://schemas.microsoft.com/office/powerpoint/2010/main" val="37804644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Let’s go for a ride</a:t>
            </a:r>
          </a:p>
        </p:txBody>
      </p:sp>
      <p:sp>
        <p:nvSpPr>
          <p:cNvPr id="8" name="Slide Number Placeholder 7"/>
          <p:cNvSpPr>
            <a:spLocks noGrp="1"/>
          </p:cNvSpPr>
          <p:nvPr>
            <p:ph type="sldNum" sz="quarter" idx="12"/>
          </p:nvPr>
        </p:nvSpPr>
        <p:spPr/>
        <p:txBody>
          <a:bodyPr/>
          <a:lstStyle/>
          <a:p>
            <a:fld id="{7AE184E0-0BD4-4705-A12B-9B71DDE63301}" type="slidenum">
              <a:rPr lang="en-GB" smtClean="0"/>
              <a:t>76</a:t>
            </a:fld>
            <a:endParaRPr lang="en-GB"/>
          </a:p>
        </p:txBody>
      </p:sp>
      <p:pic>
        <p:nvPicPr>
          <p:cNvPr id="5" name="Graphic 4">
            <a:extLst>
              <a:ext uri="{FF2B5EF4-FFF2-40B4-BE49-F238E27FC236}">
                <a16:creationId xmlns:a16="http://schemas.microsoft.com/office/drawing/2014/main" id="{7BFB1F8E-F5AC-0E00-3DF6-B8984BCA0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06608" y="4733546"/>
            <a:ext cx="2715526" cy="3394408"/>
          </a:xfrm>
          <a:prstGeom prst="rect">
            <a:avLst/>
          </a:prstGeom>
        </p:spPr>
      </p:pic>
      <p:pic>
        <p:nvPicPr>
          <p:cNvPr id="6" name="Graphic 5">
            <a:extLst>
              <a:ext uri="{FF2B5EF4-FFF2-40B4-BE49-F238E27FC236}">
                <a16:creationId xmlns:a16="http://schemas.microsoft.com/office/drawing/2014/main" id="{A549E3A6-0776-0A06-1837-C91330805F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27705" y="2952819"/>
            <a:ext cx="4800600" cy="4286250"/>
          </a:xfrm>
          <a:prstGeom prst="rect">
            <a:avLst/>
          </a:prstGeom>
        </p:spPr>
      </p:pic>
      <p:pic>
        <p:nvPicPr>
          <p:cNvPr id="9" name="Afbeelding 8" descr="Afbeelding met zwart, duisternis&#10;&#10;Automatisch gegenereerde beschrijving">
            <a:extLst>
              <a:ext uri="{FF2B5EF4-FFF2-40B4-BE49-F238E27FC236}">
                <a16:creationId xmlns:a16="http://schemas.microsoft.com/office/drawing/2014/main" id="{BA6C4377-9BE3-D1FA-3B5C-A8D439225A0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24168"/>
          <a:stretch/>
        </p:blipFill>
        <p:spPr>
          <a:xfrm>
            <a:off x="2642954" y="1765060"/>
            <a:ext cx="1566307" cy="1187759"/>
          </a:xfrm>
          <a:prstGeom prst="rect">
            <a:avLst/>
          </a:prstGeom>
        </p:spPr>
      </p:pic>
      <p:pic>
        <p:nvPicPr>
          <p:cNvPr id="10" name="Graphic 9">
            <a:extLst>
              <a:ext uri="{FF2B5EF4-FFF2-40B4-BE49-F238E27FC236}">
                <a16:creationId xmlns:a16="http://schemas.microsoft.com/office/drawing/2014/main" id="{C9395CA2-385E-96EE-DEBE-CE753050ECF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4567454" y="1833312"/>
            <a:ext cx="2961551" cy="3701939"/>
          </a:xfrm>
          <a:prstGeom prst="rect">
            <a:avLst/>
          </a:prstGeom>
        </p:spPr>
      </p:pic>
      <p:sp>
        <p:nvSpPr>
          <p:cNvPr id="11" name="Rechthoek 10">
            <a:extLst>
              <a:ext uri="{FF2B5EF4-FFF2-40B4-BE49-F238E27FC236}">
                <a16:creationId xmlns:a16="http://schemas.microsoft.com/office/drawing/2014/main" id="{68FB0F5F-5404-F92B-62AC-B301AE8FF43B}"/>
              </a:ext>
            </a:extLst>
          </p:cNvPr>
          <p:cNvSpPr/>
          <p:nvPr/>
        </p:nvSpPr>
        <p:spPr>
          <a:xfrm>
            <a:off x="1569973" y="6369790"/>
            <a:ext cx="1691640" cy="863693"/>
          </a:xfrm>
          <a:prstGeom prst="rect">
            <a:avLst/>
          </a:prstGeom>
          <a:solidFill>
            <a:schemeClr val="bg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pic>
        <p:nvPicPr>
          <p:cNvPr id="12" name="Graphic 11">
            <a:extLst>
              <a:ext uri="{FF2B5EF4-FFF2-40B4-BE49-F238E27FC236}">
                <a16:creationId xmlns:a16="http://schemas.microsoft.com/office/drawing/2014/main" id="{CD49D4D5-810F-CC8A-6961-A8A203621E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9942" y="4733546"/>
            <a:ext cx="2715526" cy="3394408"/>
          </a:xfrm>
          <a:prstGeom prst="rect">
            <a:avLst/>
          </a:prstGeom>
        </p:spPr>
      </p:pic>
      <p:pic>
        <p:nvPicPr>
          <p:cNvPr id="14" name="Graphic 13" descr="Weg met effen opvulling">
            <a:extLst>
              <a:ext uri="{FF2B5EF4-FFF2-40B4-BE49-F238E27FC236}">
                <a16:creationId xmlns:a16="http://schemas.microsoft.com/office/drawing/2014/main" id="{7F7B6F0C-EBB1-C8C4-DA68-95D90E3F432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71019" y="1503870"/>
            <a:ext cx="3372929" cy="3372929"/>
          </a:xfrm>
          <a:prstGeom prst="rect">
            <a:avLst/>
          </a:prstGeom>
        </p:spPr>
      </p:pic>
      <p:pic>
        <p:nvPicPr>
          <p:cNvPr id="16" name="Graphic 15" descr="Zwart-wit geblokte vlag met effen opvulling">
            <a:extLst>
              <a:ext uri="{FF2B5EF4-FFF2-40B4-BE49-F238E27FC236}">
                <a16:creationId xmlns:a16="http://schemas.microsoft.com/office/drawing/2014/main" id="{FB17C909-310C-A698-0D02-D04D5DF3353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092833" y="3169631"/>
            <a:ext cx="3414337" cy="3414337"/>
          </a:xfrm>
          <a:prstGeom prst="rect">
            <a:avLst/>
          </a:prstGeom>
        </p:spPr>
      </p:pic>
      <p:sp>
        <p:nvSpPr>
          <p:cNvPr id="17" name="Tekstvak 16">
            <a:extLst>
              <a:ext uri="{FF2B5EF4-FFF2-40B4-BE49-F238E27FC236}">
                <a16:creationId xmlns:a16="http://schemas.microsoft.com/office/drawing/2014/main" id="{BBC4A711-DE18-02E5-B3BA-41E7A5753A83}"/>
              </a:ext>
            </a:extLst>
          </p:cNvPr>
          <p:cNvSpPr txBox="1"/>
          <p:nvPr/>
        </p:nvSpPr>
        <p:spPr>
          <a:xfrm>
            <a:off x="11336517" y="9061543"/>
            <a:ext cx="4714943" cy="293607"/>
          </a:xfrm>
          <a:prstGeom prst="rect">
            <a:avLst/>
          </a:prstGeom>
          <a:noFill/>
        </p:spPr>
        <p:txBody>
          <a:bodyPr wrap="square" rtlCol="0">
            <a:spAutoFit/>
          </a:bodyPr>
          <a:lstStyle/>
          <a:p>
            <a:pPr algn="l">
              <a:lnSpc>
                <a:spcPct val="120000"/>
              </a:lnSpc>
            </a:pPr>
            <a:r>
              <a:rPr lang="nl-NL" sz="1200" dirty="0"/>
              <a:t>Bike </a:t>
            </a:r>
            <a:r>
              <a:rPr lang="nl-NL" sz="1200" dirty="0" err="1"/>
              <a:t>graphics</a:t>
            </a:r>
            <a:r>
              <a:rPr lang="nl-NL" sz="1200" dirty="0"/>
              <a:t> © </a:t>
            </a:r>
            <a:r>
              <a:rPr lang="nl-NL" sz="1200" dirty="0" err="1"/>
              <a:t>Amethyst</a:t>
            </a:r>
            <a:r>
              <a:rPr lang="nl-NL" sz="1200" dirty="0"/>
              <a:t> Studio </a:t>
            </a:r>
            <a:r>
              <a:rPr lang="nl-NL" sz="1200" dirty="0" err="1"/>
              <a:t>and</a:t>
            </a:r>
            <a:r>
              <a:rPr lang="nl-NL" sz="1200" dirty="0"/>
              <a:t> </a:t>
            </a:r>
            <a:r>
              <a:rPr lang="nl-NL" sz="1200" dirty="0" err="1"/>
              <a:t>fauzan</a:t>
            </a:r>
            <a:r>
              <a:rPr lang="nl-NL" sz="1200" dirty="0"/>
              <a:t> akbar (</a:t>
            </a:r>
            <a:r>
              <a:rPr lang="nl-NL" sz="1200" dirty="0" err="1"/>
              <a:t>Noun</a:t>
            </a:r>
            <a:r>
              <a:rPr lang="nl-NL" sz="1200" dirty="0"/>
              <a:t> Project)</a:t>
            </a:r>
          </a:p>
        </p:txBody>
      </p:sp>
    </p:spTree>
    <p:extLst>
      <p:ext uri="{BB962C8B-B14F-4D97-AF65-F5344CB8AC3E}">
        <p14:creationId xmlns:p14="http://schemas.microsoft.com/office/powerpoint/2010/main" val="41277314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a:t>REferences</a:t>
            </a:r>
            <a:endParaRPr lang="en-GB" dirty="0"/>
          </a:p>
        </p:txBody>
      </p:sp>
      <p:sp>
        <p:nvSpPr>
          <p:cNvPr id="3" name="Content Placeholder 2"/>
          <p:cNvSpPr>
            <a:spLocks noGrp="1"/>
          </p:cNvSpPr>
          <p:nvPr>
            <p:ph idx="1"/>
          </p:nvPr>
        </p:nvSpPr>
        <p:spPr>
          <a:xfrm>
            <a:off x="835825" y="1194364"/>
            <a:ext cx="15699575" cy="6704160"/>
          </a:xfrm>
        </p:spPr>
        <p:txBody>
          <a:bodyPr>
            <a:noAutofit/>
          </a:bodyPr>
          <a:lstStyle/>
          <a:p>
            <a:pPr indent="-304800">
              <a:lnSpc>
                <a:spcPct val="200000"/>
              </a:lnSpc>
              <a:spcAft>
                <a:spcPts val="800"/>
              </a:spcAft>
            </a:pP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Cook, G. (2001). ‘The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philosopher</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pulled</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lower</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jaw</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hen’.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Ludicrous</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invented</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sentences</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in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language</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teaching.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Applied</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Linguistics</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22</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(3), 366–387. </a:t>
            </a:r>
            <a:r>
              <a:rPr lang="nl-NL" sz="18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https://doi.org/10.1093/applin/22.3.366</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indent="-304800">
              <a:lnSpc>
                <a:spcPct val="200000"/>
              </a:lnSpc>
              <a:spcAft>
                <a:spcPts val="800"/>
              </a:spcAft>
            </a:pP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Davies, M., &amp; Hayward Davies, K. (2018). </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frequency</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dictionary</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 of Spanish: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Core</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vocabulary</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learners</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(2nd ed.).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Routledge</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indent="-304800">
              <a:lnSpc>
                <a:spcPct val="200000"/>
              </a:lnSpc>
              <a:spcAft>
                <a:spcPts val="800"/>
              </a:spcAft>
            </a:pP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Frankenberg-</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Garcia</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 (2012).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Learners</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Use</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of Corpus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Examples</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Lexicography</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25</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(3), 273–296. </a:t>
            </a:r>
            <a:r>
              <a:rPr lang="nl-NL" sz="18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https://doi.org/10.1093/ijl/ecs011</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indent="-304800">
              <a:lnSpc>
                <a:spcPct val="200000"/>
              </a:lnSpc>
              <a:spcAft>
                <a:spcPts val="800"/>
              </a:spcAft>
            </a:pP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Kilgarriff</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Husák</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M.,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McAdam</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K.,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Rundell</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M., &amp;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Rychlỳ</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P. (2008). GDEX: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Automatically</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finding</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good</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dictionary</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examples</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in a corpus.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Proceedings</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 of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the</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 XIII EURALEX International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Congress</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425–432.</a:t>
            </a:r>
          </a:p>
          <a:p>
            <a:pPr indent="-304800">
              <a:lnSpc>
                <a:spcPct val="200000"/>
              </a:lnSpc>
              <a:spcAft>
                <a:spcPts val="800"/>
              </a:spcAft>
            </a:pP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Laufer</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B., &amp;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Shmueli</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K. (1997).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Memorizing</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New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Words</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Does Teaching Have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Anything</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Do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With</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It? </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RELC Journal</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28</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(1), 89–108. </a:t>
            </a:r>
            <a:r>
              <a:rPr lang="nl-NL" sz="18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https://doi.org/10.1177/003368829702800106</a:t>
            </a:r>
            <a:endParaRPr lang="nl-NL" sz="1800" u="sng" kern="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304800">
              <a:lnSpc>
                <a:spcPct val="200000"/>
              </a:lnSpc>
              <a:spcAft>
                <a:spcPts val="800"/>
              </a:spcAft>
            </a:pP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Pilán</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I.,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Volodina</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E., &amp;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Borin</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L. (2016). Candidate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sentence</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selection</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for</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language</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exercises</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From</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comprehensive</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framework</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to</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empirical</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evaluation</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Revue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Traitement</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Automatique</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 Des </a:t>
            </a:r>
            <a:r>
              <a:rPr lang="nl-NL" sz="1800" i="1" kern="0" dirty="0" err="1">
                <a:effectLst/>
                <a:latin typeface="Times New Roman" panose="02020603050405020304" pitchFamily="18" charset="0"/>
                <a:ea typeface="Times New Roman" panose="02020603050405020304" pitchFamily="18" charset="0"/>
                <a:cs typeface="Times New Roman" panose="02020603050405020304" pitchFamily="18" charset="0"/>
              </a:rPr>
              <a:t>Langues</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nl-NL" sz="1800" i="1" kern="0" dirty="0">
                <a:effectLst/>
                <a:latin typeface="Times New Roman" panose="02020603050405020304" pitchFamily="18" charset="0"/>
                <a:ea typeface="Times New Roman" panose="02020603050405020304" pitchFamily="18" charset="0"/>
                <a:cs typeface="Times New Roman" panose="02020603050405020304" pitchFamily="18" charset="0"/>
              </a:rPr>
              <a:t>57</a:t>
            </a:r>
            <a:r>
              <a:rPr lang="nl-NL" sz="1800" kern="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nl-NL" sz="1800" kern="0">
                <a:effectLst/>
                <a:latin typeface="Times New Roman" panose="02020603050405020304" pitchFamily="18" charset="0"/>
                <a:ea typeface="Times New Roman" panose="02020603050405020304" pitchFamily="18" charset="0"/>
                <a:cs typeface="Times New Roman" panose="02020603050405020304" pitchFamily="18" charset="0"/>
              </a:rPr>
              <a:t>67–91.</a:t>
            </a:r>
            <a:endParaRPr lang="nl-NL" sz="2200" kern="100" dirty="0">
              <a:effectLst/>
              <a:latin typeface="Aptos" panose="020B0004020202020204" pitchFamily="34" charset="0"/>
              <a:ea typeface="Aptos" panose="020B0004020202020204" pitchFamily="34" charset="0"/>
              <a:cs typeface="Times New Roman" panose="02020603050405020304" pitchFamily="18" charset="0"/>
            </a:endParaRPr>
          </a:p>
          <a:p>
            <a:pPr marL="86400" indent="0">
              <a:spcAft>
                <a:spcPts val="1200"/>
              </a:spcAft>
              <a:buNone/>
            </a:pPr>
            <a:endParaRPr lang="nl-BE" sz="2200" dirty="0"/>
          </a:p>
        </p:txBody>
      </p:sp>
      <p:sp>
        <p:nvSpPr>
          <p:cNvPr id="8" name="Slide Number Placeholder 7"/>
          <p:cNvSpPr>
            <a:spLocks noGrp="1"/>
          </p:cNvSpPr>
          <p:nvPr>
            <p:ph type="sldNum" sz="quarter" idx="12"/>
          </p:nvPr>
        </p:nvSpPr>
        <p:spPr/>
        <p:txBody>
          <a:bodyPr/>
          <a:lstStyle/>
          <a:p>
            <a:fld id="{7AE184E0-0BD4-4705-A12B-9B71DDE63301}" type="slidenum">
              <a:rPr lang="en-GB" smtClean="0"/>
              <a:t>77</a:t>
            </a:fld>
            <a:endParaRPr lang="en-GB"/>
          </a:p>
        </p:txBody>
      </p:sp>
    </p:spTree>
    <p:extLst>
      <p:ext uri="{BB962C8B-B14F-4D97-AF65-F5344CB8AC3E}">
        <p14:creationId xmlns:p14="http://schemas.microsoft.com/office/powerpoint/2010/main" val="12166589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z="3500" dirty="0"/>
              <a:t>Jasper Degraeuwe</a:t>
            </a:r>
            <a:br>
              <a:rPr lang="en-GB" dirty="0"/>
            </a:br>
            <a:r>
              <a:rPr lang="en-GB" dirty="0"/>
              <a:t>PhD researcher</a:t>
            </a:r>
            <a:br>
              <a:rPr lang="en-GB" dirty="0"/>
            </a:br>
            <a:br>
              <a:rPr lang="en-GB" dirty="0"/>
            </a:br>
            <a:r>
              <a:rPr lang="nl-BE" cap="all" dirty="0" err="1"/>
              <a:t>Department</a:t>
            </a:r>
            <a:r>
              <a:rPr lang="nl-BE" cap="all" dirty="0"/>
              <a:t> of </a:t>
            </a:r>
            <a:r>
              <a:rPr lang="nl-BE" cap="all" dirty="0" err="1"/>
              <a:t>translation</a:t>
            </a:r>
            <a:r>
              <a:rPr lang="nl-BE" cap="all" dirty="0"/>
              <a:t>, </a:t>
            </a:r>
            <a:r>
              <a:rPr lang="nl-BE" cap="all" dirty="0" err="1"/>
              <a:t>interpreting</a:t>
            </a:r>
            <a:r>
              <a:rPr lang="nl-BE" cap="all" dirty="0"/>
              <a:t> </a:t>
            </a:r>
            <a:r>
              <a:rPr lang="nl-BE" cap="all" dirty="0" err="1"/>
              <a:t>and</a:t>
            </a:r>
            <a:r>
              <a:rPr lang="nl-BE" cap="all" dirty="0"/>
              <a:t> </a:t>
            </a:r>
            <a:r>
              <a:rPr lang="nl-BE" cap="all" dirty="0" err="1"/>
              <a:t>communication</a:t>
            </a:r>
            <a:br>
              <a:rPr lang="en-GB" cap="all" dirty="0"/>
            </a:br>
            <a:br>
              <a:rPr lang="en-GB" dirty="0"/>
            </a:br>
            <a:r>
              <a:rPr lang="en-GB" dirty="0"/>
              <a:t>E	Jasper.Degraeuwe@UGent.be</a:t>
            </a:r>
            <a:br>
              <a:rPr lang="en-GB" dirty="0"/>
            </a:br>
            <a:br>
              <a:rPr lang="en-GB" dirty="0"/>
            </a:br>
            <a:r>
              <a:rPr lang="en-GB" dirty="0"/>
              <a:t>www.ugent.be</a:t>
            </a:r>
            <a:br>
              <a:rPr lang="en-GB" dirty="0"/>
            </a:br>
            <a:endParaRPr lang="en-GB" dirty="0"/>
          </a:p>
        </p:txBody>
      </p:sp>
      <p:sp>
        <p:nvSpPr>
          <p:cNvPr id="4" name="Tijdelijke aanduiding voor tekst 3"/>
          <p:cNvSpPr>
            <a:spLocks noGrp="1"/>
          </p:cNvSpPr>
          <p:nvPr>
            <p:ph type="body" sz="quarter" idx="10"/>
          </p:nvPr>
        </p:nvSpPr>
        <p:spPr/>
        <p:txBody>
          <a:bodyPr/>
          <a:lstStyle/>
          <a:p>
            <a:r>
              <a:rPr lang="nl-NL"/>
              <a:t>Universiteit Gent</a:t>
            </a:r>
            <a:br>
              <a:rPr lang="nl-NL" dirty="0"/>
            </a:br>
            <a:r>
              <a:rPr lang="nl-NL"/>
              <a:t>@ugent</a:t>
            </a:r>
          </a:p>
          <a:p>
            <a:r>
              <a:rPr lang="nl-NL"/>
              <a:t>@ugent</a:t>
            </a:r>
            <a:br>
              <a:rPr lang="nl-NL" dirty="0"/>
            </a:br>
            <a:r>
              <a:rPr lang="nl-NL" dirty="0" err="1"/>
              <a:t>Ghent</a:t>
            </a:r>
            <a:r>
              <a:rPr lang="nl-NL" dirty="0"/>
              <a:t> University</a:t>
            </a:r>
          </a:p>
          <a:p>
            <a:endParaRPr lang="nl-NL" dirty="0"/>
          </a:p>
        </p:txBody>
      </p:sp>
      <p:pic>
        <p:nvPicPr>
          <p:cNvPr id="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000" y="3161604"/>
            <a:ext cx="280417" cy="335281"/>
          </a:xfrm>
          <a:prstGeom prst="rect">
            <a:avLst/>
          </a:prstGeom>
        </p:spPr>
      </p:pic>
      <p:pic>
        <p:nvPicPr>
          <p:cNvPr id="6"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000" y="3599274"/>
            <a:ext cx="280417" cy="356617"/>
          </a:xfrm>
          <a:prstGeom prst="rect">
            <a:avLst/>
          </a:prstGeom>
        </p:spPr>
      </p:pic>
      <p:pic>
        <p:nvPicPr>
          <p:cNvPr id="8" name="Picture 11">
            <a:extLst>
              <a:ext uri="{FF2B5EF4-FFF2-40B4-BE49-F238E27FC236}">
                <a16:creationId xmlns:a16="http://schemas.microsoft.com/office/drawing/2014/main" id="{5B7601F7-424C-4418-B531-14EC2F449C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0351" y="4122000"/>
            <a:ext cx="280643" cy="280800"/>
          </a:xfrm>
          <a:prstGeom prst="rect">
            <a:avLst/>
          </a:prstGeom>
        </p:spPr>
      </p:pic>
      <p:pic>
        <p:nvPicPr>
          <p:cNvPr id="9" name="Picture 12">
            <a:extLst>
              <a:ext uri="{FF2B5EF4-FFF2-40B4-BE49-F238E27FC236}">
                <a16:creationId xmlns:a16="http://schemas.microsoft.com/office/drawing/2014/main" id="{73A5E37A-3544-40E2-B1CF-482495ED25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10351" y="4560042"/>
            <a:ext cx="280417" cy="280417"/>
          </a:xfrm>
          <a:prstGeom prst="rect">
            <a:avLst/>
          </a:prstGeom>
        </p:spPr>
      </p:pic>
    </p:spTree>
    <p:extLst>
      <p:ext uri="{BB962C8B-B14F-4D97-AF65-F5344CB8AC3E}">
        <p14:creationId xmlns:p14="http://schemas.microsoft.com/office/powerpoint/2010/main" val="4119637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Prompt types (1)</a:t>
            </a:r>
          </a:p>
        </p:txBody>
      </p:sp>
      <p:sp>
        <p:nvSpPr>
          <p:cNvPr id="8" name="Slide Number Placeholder 7"/>
          <p:cNvSpPr>
            <a:spLocks noGrp="1"/>
          </p:cNvSpPr>
          <p:nvPr>
            <p:ph type="sldNum" sz="quarter" idx="12"/>
          </p:nvPr>
        </p:nvSpPr>
        <p:spPr/>
        <p:txBody>
          <a:bodyPr/>
          <a:lstStyle/>
          <a:p>
            <a:fld id="{7AE184E0-0BD4-4705-A12B-9B71DDE63301}" type="slidenum">
              <a:rPr lang="en-GB" smtClean="0"/>
              <a:t>79</a:t>
            </a:fld>
            <a:endParaRPr lang="en-GB"/>
          </a:p>
        </p:txBody>
      </p:sp>
      <p:sp>
        <p:nvSpPr>
          <p:cNvPr id="4" name="Tijdelijke aanduiding voor inhoud 3">
            <a:extLst>
              <a:ext uri="{FF2B5EF4-FFF2-40B4-BE49-F238E27FC236}">
                <a16:creationId xmlns:a16="http://schemas.microsoft.com/office/drawing/2014/main" id="{64400C0A-AC29-D200-9833-265316064BDE}"/>
              </a:ext>
            </a:extLst>
          </p:cNvPr>
          <p:cNvSpPr>
            <a:spLocks noGrp="1"/>
          </p:cNvSpPr>
          <p:nvPr>
            <p:ph idx="1"/>
          </p:nvPr>
        </p:nvSpPr>
        <p:spPr/>
        <p:txBody>
          <a:bodyPr/>
          <a:lstStyle/>
          <a:p>
            <a:endParaRPr lang="nl-NL"/>
          </a:p>
        </p:txBody>
      </p:sp>
      <p:pic>
        <p:nvPicPr>
          <p:cNvPr id="6" name="Afbeelding 5">
            <a:extLst>
              <a:ext uri="{FF2B5EF4-FFF2-40B4-BE49-F238E27FC236}">
                <a16:creationId xmlns:a16="http://schemas.microsoft.com/office/drawing/2014/main" id="{AB57772D-1DA8-4A9B-9EF8-D8244A486015}"/>
              </a:ext>
            </a:extLst>
          </p:cNvPr>
          <p:cNvPicPr>
            <a:picLocks noChangeAspect="1"/>
          </p:cNvPicPr>
          <p:nvPr/>
        </p:nvPicPr>
        <p:blipFill>
          <a:blip r:embed="rId3"/>
          <a:stretch>
            <a:fillRect/>
          </a:stretch>
        </p:blipFill>
        <p:spPr>
          <a:xfrm>
            <a:off x="3163888" y="1298115"/>
            <a:ext cx="11010899" cy="8203485"/>
          </a:xfrm>
          <a:prstGeom prst="rect">
            <a:avLst/>
          </a:prstGeom>
        </p:spPr>
      </p:pic>
    </p:spTree>
    <p:extLst>
      <p:ext uri="{BB962C8B-B14F-4D97-AF65-F5344CB8AC3E}">
        <p14:creationId xmlns:p14="http://schemas.microsoft.com/office/powerpoint/2010/main" val="200033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Zwart-wit geblokte vlag met effen opvulling">
            <a:extLst>
              <a:ext uri="{FF2B5EF4-FFF2-40B4-BE49-F238E27FC236}">
                <a16:creationId xmlns:a16="http://schemas.microsoft.com/office/drawing/2014/main" id="{569AC06D-4CCF-39F9-B949-6D1544FDFD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21050" y="8435975"/>
            <a:ext cx="1317625" cy="1317625"/>
          </a:xfrm>
          <a:prstGeom prst="rect">
            <a:avLst/>
          </a:prstGeom>
        </p:spPr>
      </p:pic>
      <p:sp>
        <p:nvSpPr>
          <p:cNvPr id="10" name="Rechthoek: afgeronde hoeken 9">
            <a:extLst>
              <a:ext uri="{FF2B5EF4-FFF2-40B4-BE49-F238E27FC236}">
                <a16:creationId xmlns:a16="http://schemas.microsoft.com/office/drawing/2014/main" id="{6D8D5683-5348-787D-C0D9-327145C8EF97}"/>
              </a:ext>
            </a:extLst>
          </p:cNvPr>
          <p:cNvSpPr/>
          <p:nvPr/>
        </p:nvSpPr>
        <p:spPr>
          <a:xfrm>
            <a:off x="9299577" y="266700"/>
            <a:ext cx="7620000" cy="3505200"/>
          </a:xfrm>
          <a:prstGeom prst="round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1" name="Tekstvak 10">
            <a:extLst>
              <a:ext uri="{FF2B5EF4-FFF2-40B4-BE49-F238E27FC236}">
                <a16:creationId xmlns:a16="http://schemas.microsoft.com/office/drawing/2014/main" id="{C52B7614-BBCB-A8B1-B0AB-F1ECCEA448F9}"/>
              </a:ext>
            </a:extLst>
          </p:cNvPr>
          <p:cNvSpPr txBox="1"/>
          <p:nvPr/>
        </p:nvSpPr>
        <p:spPr>
          <a:xfrm>
            <a:off x="9299575" y="571500"/>
            <a:ext cx="7620001" cy="2924228"/>
          </a:xfrm>
          <a:prstGeom prst="rect">
            <a:avLst/>
          </a:prstGeom>
          <a:noFill/>
        </p:spPr>
        <p:txBody>
          <a:bodyPr wrap="square" rtlCol="0" anchor="ctr" anchorCtr="0">
            <a:noAutofit/>
          </a:bodyPr>
          <a:lstStyle/>
          <a:p>
            <a:pPr algn="ctr">
              <a:lnSpc>
                <a:spcPct val="120000"/>
              </a:lnSpc>
            </a:pPr>
            <a:r>
              <a:rPr lang="nl-NL" sz="6000" i="1" dirty="0"/>
              <a:t>banco</a:t>
            </a:r>
          </a:p>
          <a:p>
            <a:pPr algn="ctr">
              <a:lnSpc>
                <a:spcPct val="120000"/>
              </a:lnSpc>
            </a:pPr>
            <a:endParaRPr lang="nl-NL" sz="3200" dirty="0"/>
          </a:p>
          <a:p>
            <a:pPr algn="ctr">
              <a:lnSpc>
                <a:spcPct val="120000"/>
              </a:lnSpc>
            </a:pPr>
            <a:r>
              <a:rPr lang="nl-NL" sz="2800" dirty="0"/>
              <a:t>Al </a:t>
            </a:r>
            <a:r>
              <a:rPr lang="nl-NL" sz="2800" dirty="0" err="1"/>
              <a:t>llegar</a:t>
            </a:r>
            <a:r>
              <a:rPr lang="nl-NL" sz="2800" dirty="0"/>
              <a:t> al </a:t>
            </a:r>
            <a:r>
              <a:rPr lang="nl-NL" sz="2800" dirty="0" err="1"/>
              <a:t>parque</a:t>
            </a:r>
            <a:r>
              <a:rPr lang="nl-NL" sz="2800" dirty="0"/>
              <a:t>, me </a:t>
            </a:r>
            <a:r>
              <a:rPr lang="nl-NL" sz="2800" dirty="0" err="1"/>
              <a:t>senté</a:t>
            </a:r>
            <a:r>
              <a:rPr lang="nl-NL" sz="2800" dirty="0"/>
              <a:t> en </a:t>
            </a:r>
            <a:r>
              <a:rPr lang="nl-NL" sz="2800" dirty="0" err="1"/>
              <a:t>un</a:t>
            </a:r>
            <a:r>
              <a:rPr lang="nl-NL" sz="2800" dirty="0"/>
              <a:t> </a:t>
            </a:r>
            <a:r>
              <a:rPr lang="nl-NL" sz="2800" b="1" dirty="0"/>
              <a:t>banco</a:t>
            </a:r>
            <a:r>
              <a:rPr lang="nl-NL" sz="2800" dirty="0"/>
              <a:t>.</a:t>
            </a:r>
          </a:p>
        </p:txBody>
      </p:sp>
      <p:sp>
        <p:nvSpPr>
          <p:cNvPr id="12" name="Rechthoek: afgeronde hoeken 11">
            <a:extLst>
              <a:ext uri="{FF2B5EF4-FFF2-40B4-BE49-F238E27FC236}">
                <a16:creationId xmlns:a16="http://schemas.microsoft.com/office/drawing/2014/main" id="{2376BC4D-28A4-EFB1-E8A0-777F43E0BA31}"/>
              </a:ext>
            </a:extLst>
          </p:cNvPr>
          <p:cNvSpPr/>
          <p:nvPr/>
        </p:nvSpPr>
        <p:spPr>
          <a:xfrm>
            <a:off x="9299577" y="4076700"/>
            <a:ext cx="7620000" cy="3505200"/>
          </a:xfrm>
          <a:prstGeom prst="roundRect">
            <a:avLst/>
          </a:prstGeom>
          <a:noFill/>
          <a:ln w="31750">
            <a:solidFill>
              <a:srgbClr val="1E6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13" name="Tekstvak 12">
            <a:extLst>
              <a:ext uri="{FF2B5EF4-FFF2-40B4-BE49-F238E27FC236}">
                <a16:creationId xmlns:a16="http://schemas.microsoft.com/office/drawing/2014/main" id="{665DF39C-75A6-5F69-967C-2BA0E0BF44B2}"/>
              </a:ext>
            </a:extLst>
          </p:cNvPr>
          <p:cNvSpPr txBox="1"/>
          <p:nvPr/>
        </p:nvSpPr>
        <p:spPr>
          <a:xfrm>
            <a:off x="9851776" y="4381500"/>
            <a:ext cx="6715250" cy="2924228"/>
          </a:xfrm>
          <a:prstGeom prst="rect">
            <a:avLst/>
          </a:prstGeom>
          <a:noFill/>
        </p:spPr>
        <p:txBody>
          <a:bodyPr wrap="square" rtlCol="0" anchor="ctr" anchorCtr="0">
            <a:noAutofit/>
          </a:bodyPr>
          <a:lstStyle/>
          <a:p>
            <a:pPr algn="ctr">
              <a:lnSpc>
                <a:spcPct val="120000"/>
              </a:lnSpc>
            </a:pPr>
            <a:r>
              <a:rPr lang="nl-NL" sz="6000" dirty="0" err="1"/>
              <a:t>bench</a:t>
            </a:r>
            <a:endParaRPr lang="nl-NL" sz="6000" dirty="0"/>
          </a:p>
        </p:txBody>
      </p:sp>
    </p:spTree>
    <p:extLst>
      <p:ext uri="{BB962C8B-B14F-4D97-AF65-F5344CB8AC3E}">
        <p14:creationId xmlns:p14="http://schemas.microsoft.com/office/powerpoint/2010/main" val="20406202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Prompt types (2)</a:t>
            </a:r>
          </a:p>
        </p:txBody>
      </p:sp>
      <p:sp>
        <p:nvSpPr>
          <p:cNvPr id="8" name="Slide Number Placeholder 7"/>
          <p:cNvSpPr>
            <a:spLocks noGrp="1"/>
          </p:cNvSpPr>
          <p:nvPr>
            <p:ph type="sldNum" sz="quarter" idx="12"/>
          </p:nvPr>
        </p:nvSpPr>
        <p:spPr/>
        <p:txBody>
          <a:bodyPr/>
          <a:lstStyle/>
          <a:p>
            <a:fld id="{7AE184E0-0BD4-4705-A12B-9B71DDE63301}" type="slidenum">
              <a:rPr lang="en-GB" smtClean="0"/>
              <a:t>80</a:t>
            </a:fld>
            <a:endParaRPr lang="en-GB"/>
          </a:p>
        </p:txBody>
      </p:sp>
      <p:pic>
        <p:nvPicPr>
          <p:cNvPr id="3" name="Tijdelijke aanduiding voor inhoud 2">
            <a:extLst>
              <a:ext uri="{FF2B5EF4-FFF2-40B4-BE49-F238E27FC236}">
                <a16:creationId xmlns:a16="http://schemas.microsoft.com/office/drawing/2014/main" id="{45B3C73A-9AA3-F7F0-2CB3-87FF3E1E4F4C}"/>
              </a:ext>
            </a:extLst>
          </p:cNvPr>
          <p:cNvPicPr>
            <a:picLocks noGrp="1" noChangeAspect="1"/>
          </p:cNvPicPr>
          <p:nvPr>
            <p:ph idx="1"/>
          </p:nvPr>
        </p:nvPicPr>
        <p:blipFill>
          <a:blip r:embed="rId3"/>
          <a:stretch>
            <a:fillRect/>
          </a:stretch>
        </p:blipFill>
        <p:spPr>
          <a:xfrm>
            <a:off x="2271363" y="1454132"/>
            <a:ext cx="12795949" cy="7099318"/>
          </a:xfrm>
        </p:spPr>
      </p:pic>
    </p:spTree>
    <p:extLst>
      <p:ext uri="{BB962C8B-B14F-4D97-AF65-F5344CB8AC3E}">
        <p14:creationId xmlns:p14="http://schemas.microsoft.com/office/powerpoint/2010/main" val="20026202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IAA</a:t>
            </a:r>
          </a:p>
        </p:txBody>
      </p:sp>
      <p:sp>
        <p:nvSpPr>
          <p:cNvPr id="8" name="Slide Number Placeholder 7"/>
          <p:cNvSpPr>
            <a:spLocks noGrp="1"/>
          </p:cNvSpPr>
          <p:nvPr>
            <p:ph type="sldNum" sz="quarter" idx="12"/>
          </p:nvPr>
        </p:nvSpPr>
        <p:spPr/>
        <p:txBody>
          <a:bodyPr/>
          <a:lstStyle/>
          <a:p>
            <a:fld id="{7AE184E0-0BD4-4705-A12B-9B71DDE63301}" type="slidenum">
              <a:rPr lang="en-GB" smtClean="0"/>
              <a:t>81</a:t>
            </a:fld>
            <a:endParaRPr lang="en-GB"/>
          </a:p>
        </p:txBody>
      </p:sp>
      <p:pic>
        <p:nvPicPr>
          <p:cNvPr id="4" name="Afbeelding 3">
            <a:extLst>
              <a:ext uri="{FF2B5EF4-FFF2-40B4-BE49-F238E27FC236}">
                <a16:creationId xmlns:a16="http://schemas.microsoft.com/office/drawing/2014/main" id="{B55A159A-8AEA-3D3C-6DD8-B88C10B0F4F6}"/>
              </a:ext>
            </a:extLst>
          </p:cNvPr>
          <p:cNvPicPr>
            <a:picLocks noChangeAspect="1"/>
          </p:cNvPicPr>
          <p:nvPr/>
        </p:nvPicPr>
        <p:blipFill>
          <a:blip r:embed="rId3"/>
          <a:stretch>
            <a:fillRect/>
          </a:stretch>
        </p:blipFill>
        <p:spPr>
          <a:xfrm>
            <a:off x="1748559" y="1115693"/>
            <a:ext cx="13868399" cy="6941999"/>
          </a:xfrm>
          <a:prstGeom prst="rect">
            <a:avLst/>
          </a:prstGeom>
        </p:spPr>
      </p:pic>
    </p:spTree>
    <p:extLst>
      <p:ext uri="{BB962C8B-B14F-4D97-AF65-F5344CB8AC3E}">
        <p14:creationId xmlns:p14="http://schemas.microsoft.com/office/powerpoint/2010/main" val="86014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Afbeelding 11">
            <a:extLst>
              <a:ext uri="{FF2B5EF4-FFF2-40B4-BE49-F238E27FC236}">
                <a16:creationId xmlns:a16="http://schemas.microsoft.com/office/drawing/2014/main" id="{3E25890B-8604-ECF7-ADC6-ED4D6FA94C64}"/>
              </a:ext>
            </a:extLst>
          </p:cNvPr>
          <p:cNvPicPr>
            <a:picLocks noChangeAspect="1"/>
          </p:cNvPicPr>
          <p:nvPr/>
        </p:nvPicPr>
        <p:blipFill>
          <a:blip r:embed="rId3"/>
          <a:stretch>
            <a:fillRect/>
          </a:stretch>
        </p:blipFill>
        <p:spPr>
          <a:xfrm>
            <a:off x="1838204" y="228601"/>
            <a:ext cx="13662266" cy="7981950"/>
          </a:xfrm>
          <a:prstGeom prst="rect">
            <a:avLst/>
          </a:prstGeom>
        </p:spPr>
      </p:pic>
      <p:pic>
        <p:nvPicPr>
          <p:cNvPr id="15" name="Graphic 14" descr="Zwart-wit geblokte vlag met effen opvulling">
            <a:extLst>
              <a:ext uri="{FF2B5EF4-FFF2-40B4-BE49-F238E27FC236}">
                <a16:creationId xmlns:a16="http://schemas.microsoft.com/office/drawing/2014/main" id="{21045331-68EB-BB4F-D505-43A9C2FE10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21050" y="8435975"/>
            <a:ext cx="1317625" cy="1317625"/>
          </a:xfrm>
          <a:prstGeom prst="rect">
            <a:avLst/>
          </a:prstGeom>
        </p:spPr>
      </p:pic>
    </p:spTree>
    <p:extLst>
      <p:ext uri="{BB962C8B-B14F-4D97-AF65-F5344CB8AC3E}">
        <p14:creationId xmlns:p14="http://schemas.microsoft.com/office/powerpoint/2010/main" val="3967590016"/>
      </p:ext>
    </p:extLst>
  </p:cSld>
  <p:clrMapOvr>
    <a:masterClrMapping/>
  </p:clrMapOvr>
</p:sld>
</file>

<file path=ppt/theme/theme1.xml><?xml version="1.0" encoding="utf-8"?>
<a:theme xmlns:a="http://schemas.openxmlformats.org/drawingml/2006/main" name="Kantoorthema">
  <a:themeElements>
    <a:clrScheme name="UGent LW">
      <a:dk1>
        <a:sysClr val="windowText" lastClr="000000"/>
      </a:dk1>
      <a:lt1>
        <a:sysClr val="window" lastClr="FFFFFF"/>
      </a:lt1>
      <a:dk2>
        <a:srgbClr val="1E64C8"/>
      </a:dk2>
      <a:lt2>
        <a:srgbClr val="E9F0FA"/>
      </a:lt2>
      <a:accent1>
        <a:srgbClr val="F1A42B"/>
      </a:accent1>
      <a:accent2>
        <a:srgbClr val="DAAD40"/>
      </a:accent2>
      <a:accent3>
        <a:srgbClr val="DEB655"/>
      </a:accent3>
      <a:accent4>
        <a:srgbClr val="E2BF6B"/>
      </a:accent4>
      <a:accent5>
        <a:srgbClr val="E6C880"/>
      </a:accent5>
      <a:accent6>
        <a:srgbClr val="EBD295"/>
      </a:accent6>
      <a:hlink>
        <a:srgbClr val="1E64C8"/>
      </a:hlink>
      <a:folHlink>
        <a:srgbClr val="1E64C8"/>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lnSpc>
            <a:spcPct val="120000"/>
          </a:lnSpc>
          <a:buFont typeface="Arial" panose="020B0604020202020204" pitchFamily="34" charset="0"/>
          <a:buChar char="‒"/>
          <a:defRPr sz="2500" smtClean="0"/>
        </a:defPPr>
      </a:lstStyle>
    </a:txDef>
  </a:objectDefaults>
  <a:extraClrSchemeLst/>
  <a:extLst>
    <a:ext uri="{05A4C25C-085E-4340-85A3-A5531E510DB2}">
      <thm15:themeFamily xmlns:thm15="http://schemas.microsoft.com/office/thememl/2012/main" name="PowerPoint_UGent_EN_LW.potx" id="{B8015347-402D-43F9-869A-71989DF47CF4}" vid="{7B225606-B188-4A4F-B0DF-B320CB3C59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D8A6EE76802A4C9AFD5C1D8E97C742" ma:contentTypeVersion="14" ma:contentTypeDescription="Een nieuw document maken." ma:contentTypeScope="" ma:versionID="0b7026bcc963311064f9500619877831">
  <xsd:schema xmlns:xsd="http://www.w3.org/2001/XMLSchema" xmlns:xs="http://www.w3.org/2001/XMLSchema" xmlns:p="http://schemas.microsoft.com/office/2006/metadata/properties" xmlns:ns3="19b3160e-efba-4fd9-bc2c-97348900ac16" xmlns:ns4="01f86601-e0aa-4c45-ab14-5e161d33ef82" targetNamespace="http://schemas.microsoft.com/office/2006/metadata/properties" ma:root="true" ma:fieldsID="15e6783115311df51f2bb263cd9670b4" ns3:_="" ns4:_="">
    <xsd:import namespace="19b3160e-efba-4fd9-bc2c-97348900ac16"/>
    <xsd:import namespace="01f86601-e0aa-4c45-ab14-5e161d33ef8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b3160e-efba-4fd9-bc2c-97348900ac16"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element name="SharingHintHash" ma:index="10" nillable="true" ma:displayName="Hint-hash dele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f86601-e0aa-4c45-ab14-5e161d33ef8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C178EF-4B47-411B-8FFF-46FE302C1A50}">
  <ds:schemaRefs>
    <ds:schemaRef ds:uri="http://purl.org/dc/dcmitype/"/>
    <ds:schemaRef ds:uri="http://purl.org/dc/elements/1.1/"/>
    <ds:schemaRef ds:uri="19b3160e-efba-4fd9-bc2c-97348900ac16"/>
    <ds:schemaRef ds:uri="http://www.w3.org/XML/1998/namespace"/>
    <ds:schemaRef ds:uri="http://purl.org/dc/terms/"/>
    <ds:schemaRef ds:uri="01f86601-e0aa-4c45-ab14-5e161d33ef82"/>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798AD7AE-659B-411A-AE0B-7065579770ED}">
  <ds:schemaRefs>
    <ds:schemaRef ds:uri="http://schemas.microsoft.com/sharepoint/v3/contenttype/forms"/>
  </ds:schemaRefs>
</ds:datastoreItem>
</file>

<file path=customXml/itemProps3.xml><?xml version="1.0" encoding="utf-8"?>
<ds:datastoreItem xmlns:ds="http://schemas.openxmlformats.org/officeDocument/2006/customXml" ds:itemID="{0CE1AFBD-2869-4FAF-9E1B-356094AD33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b3160e-efba-4fd9-bc2c-97348900ac16"/>
    <ds:schemaRef ds:uri="01f86601-e0aa-4c45-ab14-5e161d33ef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PowerPoint_UGent_EN_LW</Template>
  <TotalTime>4451</TotalTime>
  <Words>4028</Words>
  <Application>Microsoft Office PowerPoint</Application>
  <PresentationFormat>Aangepast</PresentationFormat>
  <Paragraphs>841</Paragraphs>
  <Slides>81</Slides>
  <Notes>81</Notes>
  <HiddenSlides>3</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81</vt:i4>
      </vt:variant>
    </vt:vector>
  </HeadingPairs>
  <TitlesOfParts>
    <vt:vector size="87" baseType="lpstr">
      <vt:lpstr>Aptos</vt:lpstr>
      <vt:lpstr>Arial</vt:lpstr>
      <vt:lpstr>Calibri</vt:lpstr>
      <vt:lpstr>Times New Roman</vt:lpstr>
      <vt:lpstr>Wingdings</vt:lpstr>
      <vt:lpstr>Kantoorthema</vt:lpstr>
      <vt:lpstr>Corpus-based example sentence selection for L2 Spanish: from framework to practice</vt:lpstr>
      <vt:lpstr>Let’s go for a ride</vt:lpstr>
      <vt:lpstr>Goal: language learning materials</vt:lpstr>
      <vt:lpstr>Goal: language learning materials</vt:lpstr>
      <vt:lpstr>Goal: language learning materials</vt:lpstr>
      <vt:lpstr>PowerPoint-presentatie</vt:lpstr>
      <vt:lpstr>PowerPoint-presentatie</vt:lpstr>
      <vt:lpstr>PowerPoint-presentatie</vt:lpstr>
      <vt:lpstr>PowerPoint-presentatie</vt:lpstr>
      <vt:lpstr>PowerPoint-presentatie</vt:lpstr>
      <vt:lpstr>Intermediate conclusion</vt:lpstr>
      <vt:lpstr>Goal: language learning materials</vt:lpstr>
      <vt:lpstr>Goal: language learning materials</vt:lpstr>
      <vt:lpstr>Full conclusion</vt:lpstr>
      <vt:lpstr>Full conclusion</vt:lpstr>
      <vt:lpstr>Let’s go for a ride</vt:lpstr>
      <vt:lpstr>Related research</vt:lpstr>
      <vt:lpstr>Methods to obtain example sentences</vt:lpstr>
      <vt:lpstr>Invented examples</vt:lpstr>
      <vt:lpstr>Invented examples</vt:lpstr>
      <vt:lpstr>Invented examples</vt:lpstr>
      <vt:lpstr>Methods to obtain example sentences</vt:lpstr>
      <vt:lpstr>Corpus-based examples</vt:lpstr>
      <vt:lpstr>Methods to obtain example sentences</vt:lpstr>
      <vt:lpstr>GenAI-based examples</vt:lpstr>
      <vt:lpstr>GenAI-based examples</vt:lpstr>
      <vt:lpstr>GenAI-based examples</vt:lpstr>
      <vt:lpstr>GenAI-based examples</vt:lpstr>
      <vt:lpstr>Let’s go for a ride</vt:lpstr>
      <vt:lpstr>PowerPoint-presentatie</vt:lpstr>
      <vt:lpstr>Research gaps</vt:lpstr>
      <vt:lpstr>Methodology</vt:lpstr>
      <vt:lpstr>Methodology</vt:lpstr>
      <vt:lpstr>Methodology</vt:lpstr>
      <vt:lpstr>Framework for L2 Spanish</vt:lpstr>
      <vt:lpstr>HitEx (Pilán et al., 2016)</vt:lpstr>
      <vt:lpstr>Framework for L2 Spanish</vt:lpstr>
      <vt:lpstr>PowerPoint-presentatie</vt:lpstr>
      <vt:lpstr>PowerPoint-presentatie</vt:lpstr>
      <vt:lpstr>PowerPoint-presentatie</vt:lpstr>
      <vt:lpstr>Methodology</vt:lpstr>
      <vt:lpstr>Define set of target items</vt:lpstr>
      <vt:lpstr>Define set of target items</vt:lpstr>
      <vt:lpstr>Define set of target items</vt:lpstr>
      <vt:lpstr>Define set of target items</vt:lpstr>
      <vt:lpstr>Define set of target items</vt:lpstr>
      <vt:lpstr>Define set of target items</vt:lpstr>
      <vt:lpstr>Methodology</vt:lpstr>
      <vt:lpstr>Select corpus sentences</vt:lpstr>
      <vt:lpstr>Select corpus sentences: illustration</vt:lpstr>
      <vt:lpstr>Select corpus sentences: illustration</vt:lpstr>
      <vt:lpstr>Select corpus sentences: illustration</vt:lpstr>
      <vt:lpstr>Select corpus sentences: illustration</vt:lpstr>
      <vt:lpstr>Methodology</vt:lpstr>
      <vt:lpstr>Create GenAI-based sentences</vt:lpstr>
      <vt:lpstr>Create GenAI-based sentences</vt:lpstr>
      <vt:lpstr>Create GenAI-based sentences</vt:lpstr>
      <vt:lpstr>Create GenAI-based sentences</vt:lpstr>
      <vt:lpstr>Create GenAI-based sentences</vt:lpstr>
      <vt:lpstr>Methodology</vt:lpstr>
      <vt:lpstr>corpus-based versus Gen-AI</vt:lpstr>
      <vt:lpstr>PowerPoint-presentatie</vt:lpstr>
      <vt:lpstr>PowerPoint-presentatie</vt:lpstr>
      <vt:lpstr>corpus-based versus Gen-AI</vt:lpstr>
      <vt:lpstr>corpus-based versus Gen-AI</vt:lpstr>
      <vt:lpstr>Results</vt:lpstr>
      <vt:lpstr>PowerPoint-presentatie</vt:lpstr>
      <vt:lpstr>Pairwise comparisons</vt:lpstr>
      <vt:lpstr>Pairwise comparisons</vt:lpstr>
      <vt:lpstr>Pairwise comparisons</vt:lpstr>
      <vt:lpstr>PowerPoint-presentatie</vt:lpstr>
      <vt:lpstr>Best-worst scaling</vt:lpstr>
      <vt:lpstr>Best-worst scaling</vt:lpstr>
      <vt:lpstr>Conclusion</vt:lpstr>
      <vt:lpstr>Conclusion</vt:lpstr>
      <vt:lpstr>Let’s go for a ride</vt:lpstr>
      <vt:lpstr>REferences</vt:lpstr>
      <vt:lpstr>Jasper Degraeuwe PhD researcher  Department of translation, interpreting and communication  E Jasper.Degraeuwe@UGent.be  www.ugent.be </vt:lpstr>
      <vt:lpstr>Prompt types (1)</vt:lpstr>
      <vt:lpstr>Prompt types (2)</vt:lpstr>
      <vt:lpstr>IAA</vt:lpstr>
    </vt:vector>
  </TitlesOfParts>
  <Manager/>
  <Company>Ghent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Jasper Degraeuwe</dc:creator>
  <cp:keywords/>
  <dc:description/>
  <cp:lastModifiedBy>Jasper Degraeuwe</cp:lastModifiedBy>
  <cp:revision>40</cp:revision>
  <dcterms:created xsi:type="dcterms:W3CDTF">2022-06-30T13:33:48Z</dcterms:created>
  <dcterms:modified xsi:type="dcterms:W3CDTF">2024-10-22T13:23:30Z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1.1</vt:lpwstr>
  </property>
  <property fmtid="{D5CDD505-2E9C-101B-9397-08002B2CF9AE}" pid="4" name="Date">
    <vt:filetime>2019-05-23T22:00:00Z</vt:filetime>
  </property>
  <property fmtid="{D5CDD505-2E9C-101B-9397-08002B2CF9AE}" pid="5" name="Build">
    <vt:i4>20</vt:i4>
  </property>
  <property fmtid="{D5CDD505-2E9C-101B-9397-08002B2CF9AE}" pid="6" name="ContentTypeId">
    <vt:lpwstr>0x01010028D8A6EE76802A4C9AFD5C1D8E97C742</vt:lpwstr>
  </property>
</Properties>
</file>