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75" r:id="rId2"/>
    <p:sldId id="3431" r:id="rId3"/>
    <p:sldId id="3440" r:id="rId4"/>
    <p:sldId id="3441" r:id="rId5"/>
    <p:sldId id="3442" r:id="rId6"/>
    <p:sldId id="3443" r:id="rId7"/>
    <p:sldId id="3436" r:id="rId8"/>
    <p:sldId id="3444" r:id="rId9"/>
    <p:sldId id="3445" r:id="rId10"/>
    <p:sldId id="3446" r:id="rId11"/>
    <p:sldId id="3447" r:id="rId12"/>
    <p:sldId id="1666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1917C8-ECD7-4682-AE1D-BB0046D5FC4C}">
          <p14:sldIdLst>
            <p14:sldId id="3375"/>
            <p14:sldId id="3431"/>
            <p14:sldId id="3440"/>
            <p14:sldId id="3441"/>
            <p14:sldId id="3442"/>
            <p14:sldId id="3443"/>
            <p14:sldId id="3436"/>
            <p14:sldId id="3444"/>
            <p14:sldId id="3445"/>
            <p14:sldId id="3446"/>
            <p14:sldId id="3447"/>
            <p14:sldId id="16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5E5"/>
    <a:srgbClr val="202020"/>
    <a:srgbClr val="9EA2A2"/>
    <a:srgbClr val="707372"/>
    <a:srgbClr val="509E2F"/>
    <a:srgbClr val="78BE20"/>
    <a:srgbClr val="006BA6"/>
    <a:srgbClr val="414042"/>
    <a:srgbClr val="BE3A34"/>
    <a:srgbClr val="EA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4A9B4-5AE9-1CC1-AAE4-FCBB0BE8240D}" v="12" dt="2024-05-12T15:36:16.115"/>
    <p1510:client id="{DACC010A-C27A-BEDB-6452-E1F88DFEDB64}" v="10" dt="2024-05-12T15:32:51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88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Arkar" userId="S::hein.arkar@brillar.io::9613d55a-d9ea-4a93-9a56-9f214d812e48" providerId="AD" clId="Web-{E9838B69-F04C-88F1-5C88-8A3DECAEA619}"/>
    <pc:docChg chg="delSld modSld modSection">
      <pc:chgData name="Hein Arkar" userId="S::hein.arkar@brillar.io::9613d55a-d9ea-4a93-9a56-9f214d812e48" providerId="AD" clId="Web-{E9838B69-F04C-88F1-5C88-8A3DECAEA619}" dt="2024-04-22T02:57:55.614" v="109" actId="1076"/>
      <pc:docMkLst>
        <pc:docMk/>
      </pc:docMkLst>
      <pc:sldChg chg="addSp delSp modSp mod setBg">
        <pc:chgData name="Hein Arkar" userId="S::hein.arkar@brillar.io::9613d55a-d9ea-4a93-9a56-9f214d812e48" providerId="AD" clId="Web-{E9838B69-F04C-88F1-5C88-8A3DECAEA619}" dt="2024-04-22T02:38:38.633" v="27" actId="1076"/>
        <pc:sldMkLst>
          <pc:docMk/>
          <pc:sldMk cId="1490892724" sldId="3436"/>
        </pc:sldMkLst>
        <pc:spChg chg="add">
          <ac:chgData name="Hein Arkar" userId="S::hein.arkar@brillar.io::9613d55a-d9ea-4a93-9a56-9f214d812e48" providerId="AD" clId="Web-{E9838B69-F04C-88F1-5C88-8A3DECAEA619}" dt="2024-04-22T02:37:06.895" v="10"/>
          <ac:spMkLst>
            <pc:docMk/>
            <pc:sldMk cId="1490892724" sldId="3436"/>
            <ac:spMk id="15" creationId="{86FF76B9-219D-4469-AF87-0236D29032F1}"/>
          </ac:spMkLst>
        </pc:spChg>
        <pc:spChg chg="add">
          <ac:chgData name="Hein Arkar" userId="S::hein.arkar@brillar.io::9613d55a-d9ea-4a93-9a56-9f214d812e48" providerId="AD" clId="Web-{E9838B69-F04C-88F1-5C88-8A3DECAEA619}" dt="2024-04-22T02:37:06.895" v="10"/>
          <ac:spMkLst>
            <pc:docMk/>
            <pc:sldMk cId="1490892724" sldId="3436"/>
            <ac:spMk id="21" creationId="{2E80C965-DB6D-4F81-9E9E-B027384D0BD6}"/>
          </ac:spMkLst>
        </pc:spChg>
        <pc:spChg chg="add">
          <ac:chgData name="Hein Arkar" userId="S::hein.arkar@brillar.io::9613d55a-d9ea-4a93-9a56-9f214d812e48" providerId="AD" clId="Web-{E9838B69-F04C-88F1-5C88-8A3DECAEA619}" dt="2024-04-22T02:37:06.895" v="10"/>
          <ac:spMkLst>
            <pc:docMk/>
            <pc:sldMk cId="1490892724" sldId="3436"/>
            <ac:spMk id="23" creationId="{633C5E46-DAC5-4661-9C87-22B08E2A512F}"/>
          </ac:spMkLst>
        </pc:spChg>
        <pc:grpChg chg="add">
          <ac:chgData name="Hein Arkar" userId="S::hein.arkar@brillar.io::9613d55a-d9ea-4a93-9a56-9f214d812e48" providerId="AD" clId="Web-{E9838B69-F04C-88F1-5C88-8A3DECAEA619}" dt="2024-04-22T02:37:06.895" v="10"/>
          <ac:grpSpMkLst>
            <pc:docMk/>
            <pc:sldMk cId="1490892724" sldId="3436"/>
            <ac:grpSpMk id="17" creationId="{DB88BD78-87E1-424D-B479-C37D8E41B12E}"/>
          </ac:grpSpMkLst>
        </pc:grpChg>
        <pc:picChg chg="add mod">
          <ac:chgData name="Hein Arkar" userId="S::hein.arkar@brillar.io::9613d55a-d9ea-4a93-9a56-9f214d812e48" providerId="AD" clId="Web-{E9838B69-F04C-88F1-5C88-8A3DECAEA619}" dt="2024-04-22T02:38:32.851" v="26" actId="1076"/>
          <ac:picMkLst>
            <pc:docMk/>
            <pc:sldMk cId="1490892724" sldId="3436"/>
            <ac:picMk id="2" creationId="{16A3DA0C-CBF5-1840-B510-EE20E91D6619}"/>
          </ac:picMkLst>
        </pc:picChg>
        <pc:picChg chg="add mod modCrop">
          <ac:chgData name="Hein Arkar" userId="S::hein.arkar@brillar.io::9613d55a-d9ea-4a93-9a56-9f214d812e48" providerId="AD" clId="Web-{E9838B69-F04C-88F1-5C88-8A3DECAEA619}" dt="2024-04-22T02:38:38.633" v="27" actId="1076"/>
          <ac:picMkLst>
            <pc:docMk/>
            <pc:sldMk cId="1490892724" sldId="3436"/>
            <ac:picMk id="3" creationId="{8047D490-8995-D3E6-EE3B-6DB61235B260}"/>
          </ac:picMkLst>
        </pc:picChg>
        <pc:picChg chg="del mod">
          <ac:chgData name="Hein Arkar" userId="S::hein.arkar@brillar.io::9613d55a-d9ea-4a93-9a56-9f214d812e48" providerId="AD" clId="Web-{E9838B69-F04C-88F1-5C88-8A3DECAEA619}" dt="2024-04-22T02:37:14.739" v="11"/>
          <ac:picMkLst>
            <pc:docMk/>
            <pc:sldMk cId="1490892724" sldId="3436"/>
            <ac:picMk id="8" creationId="{69FA6956-2A8E-052D-EF32-63D700BBD9E3}"/>
          </ac:picMkLst>
        </pc:picChg>
        <pc:picChg chg="del mod">
          <ac:chgData name="Hein Arkar" userId="S::hein.arkar@brillar.io::9613d55a-d9ea-4a93-9a56-9f214d812e48" providerId="AD" clId="Web-{E9838B69-F04C-88F1-5C88-8A3DECAEA619}" dt="2024-04-22T02:37:44.068" v="17"/>
          <ac:picMkLst>
            <pc:docMk/>
            <pc:sldMk cId="1490892724" sldId="3436"/>
            <ac:picMk id="10" creationId="{2D17FDC9-9720-6C51-78CF-CBBEC64E01AE}"/>
          </ac:picMkLst>
        </pc:picChg>
      </pc:sldChg>
      <pc:sldChg chg="addSp modSp del mod setBg">
        <pc:chgData name="Hein Arkar" userId="S::hein.arkar@brillar.io::9613d55a-d9ea-4a93-9a56-9f214d812e48" providerId="AD" clId="Web-{E9838B69-F04C-88F1-5C88-8A3DECAEA619}" dt="2024-04-22T02:39:24.947" v="28"/>
        <pc:sldMkLst>
          <pc:docMk/>
          <pc:sldMk cId="343290891" sldId="3437"/>
        </pc:sldMkLst>
        <pc:spChg chg="add">
          <ac:chgData name="Hein Arkar" userId="S::hein.arkar@brillar.io::9613d55a-d9ea-4a93-9a56-9f214d812e48" providerId="AD" clId="Web-{E9838B69-F04C-88F1-5C88-8A3DECAEA619}" dt="2024-04-22T02:36:58.488" v="9"/>
          <ac:spMkLst>
            <pc:docMk/>
            <pc:sldMk cId="343290891" sldId="3437"/>
            <ac:spMk id="7" creationId="{F3060C83-F051-4F0E-ABAD-AA0DFC48B218}"/>
          </ac:spMkLst>
        </pc:spChg>
        <pc:spChg chg="add">
          <ac:chgData name="Hein Arkar" userId="S::hein.arkar@brillar.io::9613d55a-d9ea-4a93-9a56-9f214d812e48" providerId="AD" clId="Web-{E9838B69-F04C-88F1-5C88-8A3DECAEA619}" dt="2024-04-22T02:36:58.488" v="9"/>
          <ac:spMkLst>
            <pc:docMk/>
            <pc:sldMk cId="343290891" sldId="3437"/>
            <ac:spMk id="9" creationId="{83C98ABE-055B-441F-B07E-44F97F083C39}"/>
          </ac:spMkLst>
        </pc:spChg>
        <pc:spChg chg="add">
          <ac:chgData name="Hein Arkar" userId="S::hein.arkar@brillar.io::9613d55a-d9ea-4a93-9a56-9f214d812e48" providerId="AD" clId="Web-{E9838B69-F04C-88F1-5C88-8A3DECAEA619}" dt="2024-04-22T02:36:58.488" v="9"/>
          <ac:spMkLst>
            <pc:docMk/>
            <pc:sldMk cId="343290891" sldId="3437"/>
            <ac:spMk id="11" creationId="{29FDB030-9B49-4CED-8CCD-4D99382388AC}"/>
          </ac:spMkLst>
        </pc:spChg>
        <pc:spChg chg="add">
          <ac:chgData name="Hein Arkar" userId="S::hein.arkar@brillar.io::9613d55a-d9ea-4a93-9a56-9f214d812e48" providerId="AD" clId="Web-{E9838B69-F04C-88F1-5C88-8A3DECAEA619}" dt="2024-04-22T02:36:58.488" v="9"/>
          <ac:spMkLst>
            <pc:docMk/>
            <pc:sldMk cId="343290891" sldId="3437"/>
            <ac:spMk id="13" creationId="{3783CA14-24A1-485C-8B30-D6A5D87987AD}"/>
          </ac:spMkLst>
        </pc:spChg>
        <pc:spChg chg="add">
          <ac:chgData name="Hein Arkar" userId="S::hein.arkar@brillar.io::9613d55a-d9ea-4a93-9a56-9f214d812e48" providerId="AD" clId="Web-{E9838B69-F04C-88F1-5C88-8A3DECAEA619}" dt="2024-04-22T02:36:58.488" v="9"/>
          <ac:spMkLst>
            <pc:docMk/>
            <pc:sldMk cId="343290891" sldId="3437"/>
            <ac:spMk id="15" creationId="{9A97C86A-04D6-40F7-AE84-31AB43E6A846}"/>
          </ac:spMkLst>
        </pc:spChg>
        <pc:spChg chg="add">
          <ac:chgData name="Hein Arkar" userId="S::hein.arkar@brillar.io::9613d55a-d9ea-4a93-9a56-9f214d812e48" providerId="AD" clId="Web-{E9838B69-F04C-88F1-5C88-8A3DECAEA619}" dt="2024-04-22T02:36:58.488" v="9"/>
          <ac:spMkLst>
            <pc:docMk/>
            <pc:sldMk cId="343290891" sldId="3437"/>
            <ac:spMk id="17" creationId="{FF9F2414-84E8-453E-B1F3-389FDE8192D9}"/>
          </ac:spMkLst>
        </pc:spChg>
        <pc:spChg chg="add">
          <ac:chgData name="Hein Arkar" userId="S::hein.arkar@brillar.io::9613d55a-d9ea-4a93-9a56-9f214d812e48" providerId="AD" clId="Web-{E9838B69-F04C-88F1-5C88-8A3DECAEA619}" dt="2024-04-22T02:36:58.488" v="9"/>
          <ac:spMkLst>
            <pc:docMk/>
            <pc:sldMk cId="343290891" sldId="3437"/>
            <ac:spMk id="19" creationId="{3ECA69A1-7536-43AC-85EF-C7106179F5ED}"/>
          </ac:spMkLst>
        </pc:spChg>
        <pc:picChg chg="add mod">
          <ac:chgData name="Hein Arkar" userId="S::hein.arkar@brillar.io::9613d55a-d9ea-4a93-9a56-9f214d812e48" providerId="AD" clId="Web-{E9838B69-F04C-88F1-5C88-8A3DECAEA619}" dt="2024-04-22T02:36:58.488" v="9"/>
          <ac:picMkLst>
            <pc:docMk/>
            <pc:sldMk cId="343290891" sldId="3437"/>
            <ac:picMk id="2" creationId="{DA3B26D0-24DF-1ACF-9DB2-CBAABE9D3145}"/>
          </ac:picMkLst>
        </pc:picChg>
      </pc:sldChg>
      <pc:sldChg chg="addSp modSp">
        <pc:chgData name="Hein Arkar" userId="S::hein.arkar@brillar.io::9613d55a-d9ea-4a93-9a56-9f214d812e48" providerId="AD" clId="Web-{E9838B69-F04C-88F1-5C88-8A3DECAEA619}" dt="2024-04-22T02:57:55.614" v="109" actId="1076"/>
        <pc:sldMkLst>
          <pc:docMk/>
          <pc:sldMk cId="549153206" sldId="3440"/>
        </pc:sldMkLst>
        <pc:spChg chg="mod">
          <ac:chgData name="Hein Arkar" userId="S::hein.arkar@brillar.io::9613d55a-d9ea-4a93-9a56-9f214d812e48" providerId="AD" clId="Web-{E9838B69-F04C-88F1-5C88-8A3DECAEA619}" dt="2024-04-22T02:57:46.895" v="107" actId="1076"/>
          <ac:spMkLst>
            <pc:docMk/>
            <pc:sldMk cId="549153206" sldId="3440"/>
            <ac:spMk id="2" creationId="{FAA776CB-8AF2-2503-D26B-27D229426BD2}"/>
          </ac:spMkLst>
        </pc:spChg>
        <pc:spChg chg="mod">
          <ac:chgData name="Hein Arkar" userId="S::hein.arkar@brillar.io::9613d55a-d9ea-4a93-9a56-9f214d812e48" providerId="AD" clId="Web-{E9838B69-F04C-88F1-5C88-8A3DECAEA619}" dt="2024-04-22T02:39:33.541" v="32" actId="20577"/>
          <ac:spMkLst>
            <pc:docMk/>
            <pc:sldMk cId="549153206" sldId="3440"/>
            <ac:spMk id="3" creationId="{3C19F000-647E-3B5D-CA04-14D7ED070ECF}"/>
          </ac:spMkLst>
        </pc:spChg>
        <pc:picChg chg="add mod modCrop">
          <ac:chgData name="Hein Arkar" userId="S::hein.arkar@brillar.io::9613d55a-d9ea-4a93-9a56-9f214d812e48" providerId="AD" clId="Web-{E9838B69-F04C-88F1-5C88-8A3DECAEA619}" dt="2024-04-22T02:57:55.614" v="109" actId="1076"/>
          <ac:picMkLst>
            <pc:docMk/>
            <pc:sldMk cId="549153206" sldId="3440"/>
            <ac:picMk id="4" creationId="{DC53B583-3786-5ED2-E9ED-ECE497571252}"/>
          </ac:picMkLst>
        </pc:picChg>
      </pc:sldChg>
    </pc:docChg>
  </pc:docChgLst>
  <pc:docChgLst>
    <pc:chgData name="Hein Arkar" userId="S::hein.arkar@brillar.io::9613d55a-d9ea-4a93-9a56-9f214d812e48" providerId="AD" clId="Web-{786E2BB2-BA3A-AA83-A058-7103AB975AC6}"/>
    <pc:docChg chg="addSld modSld sldOrd modSection">
      <pc:chgData name="Hein Arkar" userId="S::hein.arkar@brillar.io::9613d55a-d9ea-4a93-9a56-9f214d812e48" providerId="AD" clId="Web-{786E2BB2-BA3A-AA83-A058-7103AB975AC6}" dt="2024-05-05T09:36:15.854" v="272" actId="1076"/>
      <pc:docMkLst>
        <pc:docMk/>
      </pc:docMkLst>
      <pc:sldChg chg="addSp delSp modSp addAnim delAnim modAnim">
        <pc:chgData name="Hein Arkar" userId="S::hein.arkar@brillar.io::9613d55a-d9ea-4a93-9a56-9f214d812e48" providerId="AD" clId="Web-{786E2BB2-BA3A-AA83-A058-7103AB975AC6}" dt="2024-05-05T09:23:41.123" v="171" actId="1076"/>
        <pc:sldMkLst>
          <pc:docMk/>
          <pc:sldMk cId="1490892724" sldId="3436"/>
        </pc:sldMkLst>
        <pc:spChg chg="mod ord">
          <ac:chgData name="Hein Arkar" userId="S::hein.arkar@brillar.io::9613d55a-d9ea-4a93-9a56-9f214d812e48" providerId="AD" clId="Web-{786E2BB2-BA3A-AA83-A058-7103AB975AC6}" dt="2024-05-05T09:05:59.616" v="10" actId="1076"/>
          <ac:spMkLst>
            <pc:docMk/>
            <pc:sldMk cId="1490892724" sldId="3436"/>
            <ac:spMk id="3" creationId="{96B5110F-0ED1-8371-DBC6-23B0B3CF3F96}"/>
          </ac:spMkLst>
        </pc:spChg>
        <pc:spChg chg="mod ord">
          <ac:chgData name="Hein Arkar" userId="S::hein.arkar@brillar.io::9613d55a-d9ea-4a93-9a56-9f214d812e48" providerId="AD" clId="Web-{786E2BB2-BA3A-AA83-A058-7103AB975AC6}" dt="2024-05-05T09:05:45.991" v="7" actId="1076"/>
          <ac:spMkLst>
            <pc:docMk/>
            <pc:sldMk cId="1490892724" sldId="3436"/>
            <ac:spMk id="4" creationId="{81068E4D-A3BC-7CAB-E7E1-3D5B52905654}"/>
          </ac:spMkLst>
        </pc:spChg>
        <pc:spChg chg="ord">
          <ac:chgData name="Hein Arkar" userId="S::hein.arkar@brillar.io::9613d55a-d9ea-4a93-9a56-9f214d812e48" providerId="AD" clId="Web-{786E2BB2-BA3A-AA83-A058-7103AB975AC6}" dt="2024-05-05T09:19:41.943" v="141"/>
          <ac:spMkLst>
            <pc:docMk/>
            <pc:sldMk cId="1490892724" sldId="3436"/>
            <ac:spMk id="5" creationId="{89A8F335-161C-2673-D072-9C59BFE60D0A}"/>
          </ac:spMkLst>
        </pc:spChg>
        <pc:spChg chg="add mod">
          <ac:chgData name="Hein Arkar" userId="S::hein.arkar@brillar.io::9613d55a-d9ea-4a93-9a56-9f214d812e48" providerId="AD" clId="Web-{786E2BB2-BA3A-AA83-A058-7103AB975AC6}" dt="2024-05-05T09:11:56.036" v="93" actId="14100"/>
          <ac:spMkLst>
            <pc:docMk/>
            <pc:sldMk cId="1490892724" sldId="3436"/>
            <ac:spMk id="7" creationId="{7AE3558F-AE2E-0CD2-7D4F-D80CD6728721}"/>
          </ac:spMkLst>
        </pc:spChg>
        <pc:spChg chg="mod topLvl">
          <ac:chgData name="Hein Arkar" userId="S::hein.arkar@brillar.io::9613d55a-d9ea-4a93-9a56-9f214d812e48" providerId="AD" clId="Web-{786E2BB2-BA3A-AA83-A058-7103AB975AC6}" dt="2024-05-05T09:09:46.953" v="57"/>
          <ac:spMkLst>
            <pc:docMk/>
            <pc:sldMk cId="1490892724" sldId="3436"/>
            <ac:spMk id="10" creationId="{DA110081-EF61-B00D-998E-6327ABB08BFF}"/>
          </ac:spMkLst>
        </pc:spChg>
        <pc:spChg chg="mod topLvl">
          <ac:chgData name="Hein Arkar" userId="S::hein.arkar@brillar.io::9613d55a-d9ea-4a93-9a56-9f214d812e48" providerId="AD" clId="Web-{786E2BB2-BA3A-AA83-A058-7103AB975AC6}" dt="2024-05-05T09:09:46.953" v="57"/>
          <ac:spMkLst>
            <pc:docMk/>
            <pc:sldMk cId="1490892724" sldId="3436"/>
            <ac:spMk id="11" creationId="{FCADC931-96E3-730D-4F22-76DE14B62105}"/>
          </ac:spMkLst>
        </pc:spChg>
        <pc:spChg chg="add mod">
          <ac:chgData name="Hein Arkar" userId="S::hein.arkar@brillar.io::9613d55a-d9ea-4a93-9a56-9f214d812e48" providerId="AD" clId="Web-{786E2BB2-BA3A-AA83-A058-7103AB975AC6}" dt="2024-05-05T09:12:01.364" v="94" actId="14100"/>
          <ac:spMkLst>
            <pc:docMk/>
            <pc:sldMk cId="1490892724" sldId="3436"/>
            <ac:spMk id="12" creationId="{7D426D31-19BD-A9C3-2367-12E6CA259EC4}"/>
          </ac:spMkLst>
        </pc:spChg>
        <pc:spChg chg="add mod">
          <ac:chgData name="Hein Arkar" userId="S::hein.arkar@brillar.io::9613d55a-d9ea-4a93-9a56-9f214d812e48" providerId="AD" clId="Web-{786E2BB2-BA3A-AA83-A058-7103AB975AC6}" dt="2024-05-05T09:20:43.336" v="153" actId="1076"/>
          <ac:spMkLst>
            <pc:docMk/>
            <pc:sldMk cId="1490892724" sldId="3436"/>
            <ac:spMk id="13" creationId="{9B88B06B-C573-2B60-65A3-9CCE397C23CF}"/>
          </ac:spMkLst>
        </pc:spChg>
        <pc:spChg chg="mod ord">
          <ac:chgData name="Hein Arkar" userId="S::hein.arkar@brillar.io::9613d55a-d9ea-4a93-9a56-9f214d812e48" providerId="AD" clId="Web-{786E2BB2-BA3A-AA83-A058-7103AB975AC6}" dt="2024-05-05T09:20:51.274" v="155" actId="1076"/>
          <ac:spMkLst>
            <pc:docMk/>
            <pc:sldMk cId="1490892724" sldId="3436"/>
            <ac:spMk id="75" creationId="{14D57AFD-D0DB-83CB-F9CB-88A854A7365C}"/>
          </ac:spMkLst>
        </pc:spChg>
        <pc:grpChg chg="add del mod">
          <ac:chgData name="Hein Arkar" userId="S::hein.arkar@brillar.io::9613d55a-d9ea-4a93-9a56-9f214d812e48" providerId="AD" clId="Web-{786E2BB2-BA3A-AA83-A058-7103AB975AC6}" dt="2024-05-05T09:09:51.953" v="59" actId="1076"/>
          <ac:grpSpMkLst>
            <pc:docMk/>
            <pc:sldMk cId="1490892724" sldId="3436"/>
            <ac:grpSpMk id="2" creationId="{86296292-71DF-CD3C-7A0C-528EF5E68508}"/>
          </ac:grpSpMkLst>
        </pc:grpChg>
        <pc:grpChg chg="mod ord">
          <ac:chgData name="Hein Arkar" userId="S::hein.arkar@brillar.io::9613d55a-d9ea-4a93-9a56-9f214d812e48" providerId="AD" clId="Web-{786E2BB2-BA3A-AA83-A058-7103AB975AC6}" dt="2024-05-05T09:12:20.755" v="95" actId="1076"/>
          <ac:grpSpMkLst>
            <pc:docMk/>
            <pc:sldMk cId="1490892724" sldId="3436"/>
            <ac:grpSpMk id="6" creationId="{7EAE5556-0426-17A3-0D0B-4E1C72EFC1E0}"/>
          </ac:grpSpMkLst>
        </pc:grpChg>
        <pc:grpChg chg="del">
          <ac:chgData name="Hein Arkar" userId="S::hein.arkar@brillar.io::9613d55a-d9ea-4a93-9a56-9f214d812e48" providerId="AD" clId="Web-{786E2BB2-BA3A-AA83-A058-7103AB975AC6}" dt="2024-05-05T09:04:42.207" v="0"/>
          <ac:grpSpMkLst>
            <pc:docMk/>
            <pc:sldMk cId="1490892724" sldId="3436"/>
            <ac:grpSpMk id="9" creationId="{2D9EA9BE-02AF-FEB0-01C3-B71FBEE23039}"/>
          </ac:grpSpMkLst>
        </pc:grpChg>
        <pc:grpChg chg="add">
          <ac:chgData name="Hein Arkar" userId="S::hein.arkar@brillar.io::9613d55a-d9ea-4a93-9a56-9f214d812e48" providerId="AD" clId="Web-{786E2BB2-BA3A-AA83-A058-7103AB975AC6}" dt="2024-05-05T09:21:35.385" v="160"/>
          <ac:grpSpMkLst>
            <pc:docMk/>
            <pc:sldMk cId="1490892724" sldId="3436"/>
            <ac:grpSpMk id="14" creationId="{AE9CB22E-B5A4-98B0-A2B1-5AFE12CB1FAB}"/>
          </ac:grpSpMkLst>
        </pc:grpChg>
        <pc:picChg chg="add mod">
          <ac:chgData name="Hein Arkar" userId="S::hein.arkar@brillar.io::9613d55a-d9ea-4a93-9a56-9f214d812e48" providerId="AD" clId="Web-{786E2BB2-BA3A-AA83-A058-7103AB975AC6}" dt="2024-05-05T09:23:41.123" v="171" actId="1076"/>
          <ac:picMkLst>
            <pc:docMk/>
            <pc:sldMk cId="1490892724" sldId="3436"/>
            <ac:picMk id="16" creationId="{DE43EC9A-41EC-6F5C-2A58-ED1E07F68B0D}"/>
          </ac:picMkLst>
        </pc:picChg>
      </pc:sldChg>
      <pc:sldChg chg="modSp">
        <pc:chgData name="Hein Arkar" userId="S::hein.arkar@brillar.io::9613d55a-d9ea-4a93-9a56-9f214d812e48" providerId="AD" clId="Web-{786E2BB2-BA3A-AA83-A058-7103AB975AC6}" dt="2024-05-05T09:16:50.546" v="116" actId="20577"/>
        <pc:sldMkLst>
          <pc:docMk/>
          <pc:sldMk cId="840345926" sldId="3441"/>
        </pc:sldMkLst>
        <pc:spChg chg="mod">
          <ac:chgData name="Hein Arkar" userId="S::hein.arkar@brillar.io::9613d55a-d9ea-4a93-9a56-9f214d812e48" providerId="AD" clId="Web-{786E2BB2-BA3A-AA83-A058-7103AB975AC6}" dt="2024-05-05T09:16:50.546" v="116" actId="20577"/>
          <ac:spMkLst>
            <pc:docMk/>
            <pc:sldMk cId="840345926" sldId="3441"/>
            <ac:spMk id="3" creationId="{3C19F000-647E-3B5D-CA04-14D7ED070ECF}"/>
          </ac:spMkLst>
        </pc:spChg>
      </pc:sldChg>
      <pc:sldChg chg="modSp">
        <pc:chgData name="Hein Arkar" userId="S::hein.arkar@brillar.io::9613d55a-d9ea-4a93-9a56-9f214d812e48" providerId="AD" clId="Web-{786E2BB2-BA3A-AA83-A058-7103AB975AC6}" dt="2024-05-05T09:17:00.812" v="119" actId="20577"/>
        <pc:sldMkLst>
          <pc:docMk/>
          <pc:sldMk cId="101793188" sldId="3443"/>
        </pc:sldMkLst>
        <pc:spChg chg="mod">
          <ac:chgData name="Hein Arkar" userId="S::hein.arkar@brillar.io::9613d55a-d9ea-4a93-9a56-9f214d812e48" providerId="AD" clId="Web-{786E2BB2-BA3A-AA83-A058-7103AB975AC6}" dt="2024-05-05T09:16:58.578" v="117" actId="20577"/>
          <ac:spMkLst>
            <pc:docMk/>
            <pc:sldMk cId="101793188" sldId="3443"/>
            <ac:spMk id="3" creationId="{3C19F000-647E-3B5D-CA04-14D7ED070ECF}"/>
          </ac:spMkLst>
        </pc:spChg>
        <pc:spChg chg="mod">
          <ac:chgData name="Hein Arkar" userId="S::hein.arkar@brillar.io::9613d55a-d9ea-4a93-9a56-9f214d812e48" providerId="AD" clId="Web-{786E2BB2-BA3A-AA83-A058-7103AB975AC6}" dt="2024-05-05T09:17:00.812" v="119" actId="20577"/>
          <ac:spMkLst>
            <pc:docMk/>
            <pc:sldMk cId="101793188" sldId="3443"/>
            <ac:spMk id="8" creationId="{21E5CE6B-1BF1-77B9-2572-4A2FCC3D0E79}"/>
          </ac:spMkLst>
        </pc:spChg>
      </pc:sldChg>
      <pc:sldChg chg="addSp delSp modSp">
        <pc:chgData name="Hein Arkar" userId="S::hein.arkar@brillar.io::9613d55a-d9ea-4a93-9a56-9f214d812e48" providerId="AD" clId="Web-{786E2BB2-BA3A-AA83-A058-7103AB975AC6}" dt="2024-05-05T09:28:56.791" v="174" actId="20577"/>
        <pc:sldMkLst>
          <pc:docMk/>
          <pc:sldMk cId="3111952348" sldId="3444"/>
        </pc:sldMkLst>
        <pc:spChg chg="add del mod">
          <ac:chgData name="Hein Arkar" userId="S::hein.arkar@brillar.io::9613d55a-d9ea-4a93-9a56-9f214d812e48" providerId="AD" clId="Web-{786E2BB2-BA3A-AA83-A058-7103AB975AC6}" dt="2024-05-05T09:21:09.680" v="158"/>
          <ac:spMkLst>
            <pc:docMk/>
            <pc:sldMk cId="3111952348" sldId="3444"/>
            <ac:spMk id="4" creationId="{D456FD65-758C-C5C8-9FAE-E11E0B3DDBB6}"/>
          </ac:spMkLst>
        </pc:spChg>
        <pc:spChg chg="add del mod ord">
          <ac:chgData name="Hein Arkar" userId="S::hein.arkar@brillar.io::9613d55a-d9ea-4a93-9a56-9f214d812e48" providerId="AD" clId="Web-{786E2BB2-BA3A-AA83-A058-7103AB975AC6}" dt="2024-05-05T09:21:06.555" v="157"/>
          <ac:spMkLst>
            <pc:docMk/>
            <pc:sldMk cId="3111952348" sldId="3444"/>
            <ac:spMk id="5" creationId="{89A8F335-161C-2673-D072-9C59BFE60D0A}"/>
          </ac:spMkLst>
        </pc:spChg>
        <pc:spChg chg="add del mod">
          <ac:chgData name="Hein Arkar" userId="S::hein.arkar@brillar.io::9613d55a-d9ea-4a93-9a56-9f214d812e48" providerId="AD" clId="Web-{786E2BB2-BA3A-AA83-A058-7103AB975AC6}" dt="2024-05-05T09:21:06.555" v="157"/>
          <ac:spMkLst>
            <pc:docMk/>
            <pc:sldMk cId="3111952348" sldId="3444"/>
            <ac:spMk id="7" creationId="{B62B4854-1F2D-E24F-DA4C-38146B8124B1}"/>
          </ac:spMkLst>
        </pc:spChg>
        <pc:spChg chg="mod">
          <ac:chgData name="Hein Arkar" userId="S::hein.arkar@brillar.io::9613d55a-d9ea-4a93-9a56-9f214d812e48" providerId="AD" clId="Web-{786E2BB2-BA3A-AA83-A058-7103AB975AC6}" dt="2024-05-05T09:28:56.791" v="174" actId="20577"/>
          <ac:spMkLst>
            <pc:docMk/>
            <pc:sldMk cId="3111952348" sldId="3444"/>
            <ac:spMk id="75" creationId="{14D57AFD-D0DB-83CB-F9CB-88A854A7365C}"/>
          </ac:spMkLst>
        </pc:spChg>
        <pc:picChg chg="add del mod">
          <ac:chgData name="Hein Arkar" userId="S::hein.arkar@brillar.io::9613d55a-d9ea-4a93-9a56-9f214d812e48" providerId="AD" clId="Web-{786E2BB2-BA3A-AA83-A058-7103AB975AC6}" dt="2024-05-05T09:16:07.576" v="114"/>
          <ac:picMkLst>
            <pc:docMk/>
            <pc:sldMk cId="3111952348" sldId="3444"/>
            <ac:picMk id="2" creationId="{4C31F73D-DB44-BEC3-968A-F3DAAD9A1A2A}"/>
          </ac:picMkLst>
        </pc:picChg>
      </pc:sldChg>
      <pc:sldChg chg="delSp modSp add replId">
        <pc:chgData name="Hein Arkar" userId="S::hein.arkar@brillar.io::9613d55a-d9ea-4a93-9a56-9f214d812e48" providerId="AD" clId="Web-{786E2BB2-BA3A-AA83-A058-7103AB975AC6}" dt="2024-05-05T09:29:53.199" v="183" actId="1076"/>
        <pc:sldMkLst>
          <pc:docMk/>
          <pc:sldMk cId="4186265641" sldId="3445"/>
        </pc:sldMkLst>
        <pc:spChg chg="mod">
          <ac:chgData name="Hein Arkar" userId="S::hein.arkar@brillar.io::9613d55a-d9ea-4a93-9a56-9f214d812e48" providerId="AD" clId="Web-{786E2BB2-BA3A-AA83-A058-7103AB975AC6}" dt="2024-05-05T09:29:53.199" v="183" actId="1076"/>
          <ac:spMkLst>
            <pc:docMk/>
            <pc:sldMk cId="4186265641" sldId="3445"/>
            <ac:spMk id="5" creationId="{89A8F335-161C-2673-D072-9C59BFE60D0A}"/>
          </ac:spMkLst>
        </pc:spChg>
        <pc:spChg chg="del mod">
          <ac:chgData name="Hein Arkar" userId="S::hein.arkar@brillar.io::9613d55a-d9ea-4a93-9a56-9f214d812e48" providerId="AD" clId="Web-{786E2BB2-BA3A-AA83-A058-7103AB975AC6}" dt="2024-05-05T09:29:49.606" v="182"/>
          <ac:spMkLst>
            <pc:docMk/>
            <pc:sldMk cId="4186265641" sldId="3445"/>
            <ac:spMk id="75" creationId="{14D57AFD-D0DB-83CB-F9CB-88A854A7365C}"/>
          </ac:spMkLst>
        </pc:spChg>
      </pc:sldChg>
      <pc:sldChg chg="addSp modSp add ord replId">
        <pc:chgData name="Hein Arkar" userId="S::hein.arkar@brillar.io::9613d55a-d9ea-4a93-9a56-9f214d812e48" providerId="AD" clId="Web-{786E2BB2-BA3A-AA83-A058-7103AB975AC6}" dt="2024-05-05T09:36:15.854" v="272" actId="1076"/>
        <pc:sldMkLst>
          <pc:docMk/>
          <pc:sldMk cId="3574846204" sldId="3446"/>
        </pc:sldMkLst>
        <pc:spChg chg="add mod">
          <ac:chgData name="Hein Arkar" userId="S::hein.arkar@brillar.io::9613d55a-d9ea-4a93-9a56-9f214d812e48" providerId="AD" clId="Web-{786E2BB2-BA3A-AA83-A058-7103AB975AC6}" dt="2024-05-05T09:36:15.854" v="272" actId="1076"/>
          <ac:spMkLst>
            <pc:docMk/>
            <pc:sldMk cId="3574846204" sldId="3446"/>
            <ac:spMk id="4" creationId="{9C21B11B-39CD-2374-07BE-7C52109FDD37}"/>
          </ac:spMkLst>
        </pc:spChg>
        <pc:spChg chg="mod">
          <ac:chgData name="Hein Arkar" userId="S::hein.arkar@brillar.io::9613d55a-d9ea-4a93-9a56-9f214d812e48" providerId="AD" clId="Web-{786E2BB2-BA3A-AA83-A058-7103AB975AC6}" dt="2024-05-05T09:30:09.622" v="191" actId="20577"/>
          <ac:spMkLst>
            <pc:docMk/>
            <pc:sldMk cId="3574846204" sldId="3446"/>
            <ac:spMk id="5" creationId="{89A8F335-161C-2673-D072-9C59BFE60D0A}"/>
          </ac:spMkLst>
        </pc:spChg>
      </pc:sldChg>
      <pc:sldChg chg="addSp delSp modSp add replId">
        <pc:chgData name="Hein Arkar" userId="S::hein.arkar@brillar.io::9613d55a-d9ea-4a93-9a56-9f214d812e48" providerId="AD" clId="Web-{786E2BB2-BA3A-AA83-A058-7103AB975AC6}" dt="2024-05-05T09:35:52.900" v="271"/>
        <pc:sldMkLst>
          <pc:docMk/>
          <pc:sldMk cId="3020328564" sldId="3447"/>
        </pc:sldMkLst>
        <pc:spChg chg="add del mod">
          <ac:chgData name="Hein Arkar" userId="S::hein.arkar@brillar.io::9613d55a-d9ea-4a93-9a56-9f214d812e48" providerId="AD" clId="Web-{786E2BB2-BA3A-AA83-A058-7103AB975AC6}" dt="2024-05-05T09:32:01.407" v="221"/>
          <ac:spMkLst>
            <pc:docMk/>
            <pc:sldMk cId="3020328564" sldId="3447"/>
            <ac:spMk id="2" creationId="{C22FE5D8-33B9-12FB-E24B-CAB78F3C7D4E}"/>
          </ac:spMkLst>
        </pc:spChg>
        <pc:spChg chg="del mod">
          <ac:chgData name="Hein Arkar" userId="S::hein.arkar@brillar.io::9613d55a-d9ea-4a93-9a56-9f214d812e48" providerId="AD" clId="Web-{786E2BB2-BA3A-AA83-A058-7103AB975AC6}" dt="2024-05-05T09:31:55.032" v="218"/>
          <ac:spMkLst>
            <pc:docMk/>
            <pc:sldMk cId="3020328564" sldId="3447"/>
            <ac:spMk id="4" creationId="{9C21B11B-39CD-2374-07BE-7C52109FDD37}"/>
          </ac:spMkLst>
        </pc:spChg>
        <pc:spChg chg="mod">
          <ac:chgData name="Hein Arkar" userId="S::hein.arkar@brillar.io::9613d55a-d9ea-4a93-9a56-9f214d812e48" providerId="AD" clId="Web-{786E2BB2-BA3A-AA83-A058-7103AB975AC6}" dt="2024-05-05T09:34:48.569" v="255" actId="20577"/>
          <ac:spMkLst>
            <pc:docMk/>
            <pc:sldMk cId="3020328564" sldId="3447"/>
            <ac:spMk id="5" creationId="{89A8F335-161C-2673-D072-9C59BFE60D0A}"/>
          </ac:spMkLst>
        </pc:spChg>
        <pc:spChg chg="add mod ord">
          <ac:chgData name="Hein Arkar" userId="S::hein.arkar@brillar.io::9613d55a-d9ea-4a93-9a56-9f214d812e48" providerId="AD" clId="Web-{786E2BB2-BA3A-AA83-A058-7103AB975AC6}" dt="2024-05-05T09:34:42.179" v="254"/>
          <ac:spMkLst>
            <pc:docMk/>
            <pc:sldMk cId="3020328564" sldId="3447"/>
            <ac:spMk id="8" creationId="{D1B9EDA1-5919-FACC-6509-117A2FF1E67E}"/>
          </ac:spMkLst>
        </pc:spChg>
        <pc:spChg chg="ord">
          <ac:chgData name="Hein Arkar" userId="S::hein.arkar@brillar.io::9613d55a-d9ea-4a93-9a56-9f214d812e48" providerId="AD" clId="Web-{786E2BB2-BA3A-AA83-A058-7103AB975AC6}" dt="2024-05-05T09:34:24.959" v="250"/>
          <ac:spMkLst>
            <pc:docMk/>
            <pc:sldMk cId="3020328564" sldId="3447"/>
            <ac:spMk id="175" creationId="{6C4028FD-8BAA-4A19-BFDE-594D991B7552}"/>
          </ac:spMkLst>
        </pc:spChg>
        <pc:picChg chg="del">
          <ac:chgData name="Hein Arkar" userId="S::hein.arkar@brillar.io::9613d55a-d9ea-4a93-9a56-9f214d812e48" providerId="AD" clId="Web-{786E2BB2-BA3A-AA83-A058-7103AB975AC6}" dt="2024-05-05T09:34:53.226" v="256"/>
          <ac:picMkLst>
            <pc:docMk/>
            <pc:sldMk cId="3020328564" sldId="3447"/>
            <ac:picMk id="3" creationId="{FD212C38-714A-EE9A-D019-F40D1521529E}"/>
          </ac:picMkLst>
        </pc:picChg>
        <pc:picChg chg="add mod">
          <ac:chgData name="Hein Arkar" userId="S::hein.arkar@brillar.io::9613d55a-d9ea-4a93-9a56-9f214d812e48" providerId="AD" clId="Web-{786E2BB2-BA3A-AA83-A058-7103AB975AC6}" dt="2024-05-05T09:35:52.900" v="271"/>
          <ac:picMkLst>
            <pc:docMk/>
            <pc:sldMk cId="3020328564" sldId="3447"/>
            <ac:picMk id="6" creationId="{D51165E6-2E1D-5CD1-943E-877E79198C29}"/>
          </ac:picMkLst>
        </pc:picChg>
        <pc:picChg chg="add mod">
          <ac:chgData name="Hein Arkar" userId="S::hein.arkar@brillar.io::9613d55a-d9ea-4a93-9a56-9f214d812e48" providerId="AD" clId="Web-{786E2BB2-BA3A-AA83-A058-7103AB975AC6}" dt="2024-05-05T09:35:43.321" v="267"/>
          <ac:picMkLst>
            <pc:docMk/>
            <pc:sldMk cId="3020328564" sldId="3447"/>
            <ac:picMk id="7" creationId="{46F4454E-DE6A-8E7D-2FFE-C8320FE5AD1C}"/>
          </ac:picMkLst>
        </pc:picChg>
      </pc:sldChg>
    </pc:docChg>
  </pc:docChgLst>
  <pc:docChgLst>
    <pc:chgData name="Hein Arkar" userId="S::hein.arkar@brillar.io::9613d55a-d9ea-4a93-9a56-9f214d812e48" providerId="AD" clId="Web-{DACC010A-C27A-BEDB-6452-E1F88DFEDB64}"/>
    <pc:docChg chg="modSld">
      <pc:chgData name="Hein Arkar" userId="S::hein.arkar@brillar.io::9613d55a-d9ea-4a93-9a56-9f214d812e48" providerId="AD" clId="Web-{DACC010A-C27A-BEDB-6452-E1F88DFEDB64}" dt="2024-05-12T15:32:51.648" v="9" actId="20577"/>
      <pc:docMkLst>
        <pc:docMk/>
      </pc:docMkLst>
      <pc:sldChg chg="modSp">
        <pc:chgData name="Hein Arkar" userId="S::hein.arkar@brillar.io::9613d55a-d9ea-4a93-9a56-9f214d812e48" providerId="AD" clId="Web-{DACC010A-C27A-BEDB-6452-E1F88DFEDB64}" dt="2024-05-12T15:32:51.648" v="9" actId="20577"/>
        <pc:sldMkLst>
          <pc:docMk/>
          <pc:sldMk cId="1519479809" sldId="3431"/>
        </pc:sldMkLst>
        <pc:spChg chg="mod">
          <ac:chgData name="Hein Arkar" userId="S::hein.arkar@brillar.io::9613d55a-d9ea-4a93-9a56-9f214d812e48" providerId="AD" clId="Web-{DACC010A-C27A-BEDB-6452-E1F88DFEDB64}" dt="2024-05-12T15:32:44.632" v="3" actId="20577"/>
          <ac:spMkLst>
            <pc:docMk/>
            <pc:sldMk cId="1519479809" sldId="3431"/>
            <ac:spMk id="4" creationId="{62754A03-BBAC-4EA8-0B0E-E6E3CD2A81E3}"/>
          </ac:spMkLst>
        </pc:spChg>
        <pc:spChg chg="mod">
          <ac:chgData name="Hein Arkar" userId="S::hein.arkar@brillar.io::9613d55a-d9ea-4a93-9a56-9f214d812e48" providerId="AD" clId="Web-{DACC010A-C27A-BEDB-6452-E1F88DFEDB64}" dt="2024-05-12T15:32:51.648" v="9" actId="20577"/>
          <ac:spMkLst>
            <pc:docMk/>
            <pc:sldMk cId="1519479809" sldId="3431"/>
            <ac:spMk id="8" creationId="{4AADF49D-92E6-013F-92ED-E6635EEC3CF0}"/>
          </ac:spMkLst>
        </pc:spChg>
      </pc:sldChg>
    </pc:docChg>
  </pc:docChgLst>
  <pc:docChgLst>
    <pc:chgData name="Hein Arkar" userId="S::hein.arkar@brillar.io::9613d55a-d9ea-4a93-9a56-9f214d812e48" providerId="AD" clId="Web-{01DBCC36-AD44-CEDE-7EED-DA09D61A6311}"/>
    <pc:docChg chg="addSld modSld sldOrd modSection">
      <pc:chgData name="Hein Arkar" userId="S::hein.arkar@brillar.io::9613d55a-d9ea-4a93-9a56-9f214d812e48" providerId="AD" clId="Web-{01DBCC36-AD44-CEDE-7EED-DA09D61A6311}" dt="2024-05-03T08:01:33.938" v="969"/>
      <pc:docMkLst>
        <pc:docMk/>
      </pc:docMkLst>
      <pc:sldChg chg="modSp">
        <pc:chgData name="Hein Arkar" userId="S::hein.arkar@brillar.io::9613d55a-d9ea-4a93-9a56-9f214d812e48" providerId="AD" clId="Web-{01DBCC36-AD44-CEDE-7EED-DA09D61A6311}" dt="2024-05-03T04:18:56.259" v="0" actId="20577"/>
        <pc:sldMkLst>
          <pc:docMk/>
          <pc:sldMk cId="1583677258" sldId="3375"/>
        </pc:sldMkLst>
        <pc:spChg chg="mod">
          <ac:chgData name="Hein Arkar" userId="S::hein.arkar@brillar.io::9613d55a-d9ea-4a93-9a56-9f214d812e48" providerId="AD" clId="Web-{01DBCC36-AD44-CEDE-7EED-DA09D61A6311}" dt="2024-05-03T04:18:56.259" v="0" actId="20577"/>
          <ac:spMkLst>
            <pc:docMk/>
            <pc:sldMk cId="1583677258" sldId="3375"/>
            <ac:spMk id="5" creationId="{9DCBE37A-5E9B-4863-9F1C-FE5292A94D76}"/>
          </ac:spMkLst>
        </pc:spChg>
      </pc:sldChg>
      <pc:sldChg chg="addSp delSp modSp">
        <pc:chgData name="Hein Arkar" userId="S::hein.arkar@brillar.io::9613d55a-d9ea-4a93-9a56-9f214d812e48" providerId="AD" clId="Web-{01DBCC36-AD44-CEDE-7EED-DA09D61A6311}" dt="2024-05-03T05:36:30.580" v="772" actId="1076"/>
        <pc:sldMkLst>
          <pc:docMk/>
          <pc:sldMk cId="1519479809" sldId="3431"/>
        </pc:sldMkLst>
        <pc:spChg chg="add del">
          <ac:chgData name="Hein Arkar" userId="S::hein.arkar@brillar.io::9613d55a-d9ea-4a93-9a56-9f214d812e48" providerId="AD" clId="Web-{01DBCC36-AD44-CEDE-7EED-DA09D61A6311}" dt="2024-05-03T04:21:04.075" v="21"/>
          <ac:spMkLst>
            <pc:docMk/>
            <pc:sldMk cId="1519479809" sldId="3431"/>
            <ac:spMk id="2" creationId="{7FD448A1-1081-8062-5DA8-C15501680036}"/>
          </ac:spMkLst>
        </pc:spChg>
        <pc:spChg chg="mod">
          <ac:chgData name="Hein Arkar" userId="S::hein.arkar@brillar.io::9613d55a-d9ea-4a93-9a56-9f214d812e48" providerId="AD" clId="Web-{01DBCC36-AD44-CEDE-7EED-DA09D61A6311}" dt="2024-05-03T05:36:25.689" v="771" actId="1076"/>
          <ac:spMkLst>
            <pc:docMk/>
            <pc:sldMk cId="1519479809" sldId="3431"/>
            <ac:spMk id="3" creationId="{0EEAB054-4313-88AF-DE44-06E284E744B8}"/>
          </ac:spMkLst>
        </pc:spChg>
        <pc:spChg chg="mod">
          <ac:chgData name="Hein Arkar" userId="S::hein.arkar@brillar.io::9613d55a-d9ea-4a93-9a56-9f214d812e48" providerId="AD" clId="Web-{01DBCC36-AD44-CEDE-7EED-DA09D61A6311}" dt="2024-05-03T05:36:15.376" v="769" actId="1076"/>
          <ac:spMkLst>
            <pc:docMk/>
            <pc:sldMk cId="1519479809" sldId="3431"/>
            <ac:spMk id="4" creationId="{62754A03-BBAC-4EA8-0B0E-E6E3CD2A81E3}"/>
          </ac:spMkLst>
        </pc:spChg>
        <pc:spChg chg="add mod">
          <ac:chgData name="Hein Arkar" userId="S::hein.arkar@brillar.io::9613d55a-d9ea-4a93-9a56-9f214d812e48" providerId="AD" clId="Web-{01DBCC36-AD44-CEDE-7EED-DA09D61A6311}" dt="2024-05-03T04:25:21.159" v="136" actId="1076"/>
          <ac:spMkLst>
            <pc:docMk/>
            <pc:sldMk cId="1519479809" sldId="3431"/>
            <ac:spMk id="5" creationId="{5CCE92AD-4080-6B15-692F-E24F76279979}"/>
          </ac:spMkLst>
        </pc:spChg>
        <pc:spChg chg="add mod">
          <ac:chgData name="Hein Arkar" userId="S::hein.arkar@brillar.io::9613d55a-d9ea-4a93-9a56-9f214d812e48" providerId="AD" clId="Web-{01DBCC36-AD44-CEDE-7EED-DA09D61A6311}" dt="2024-05-03T04:25:02.643" v="133" actId="1076"/>
          <ac:spMkLst>
            <pc:docMk/>
            <pc:sldMk cId="1519479809" sldId="3431"/>
            <ac:spMk id="6" creationId="{73630D34-C99B-6937-B932-701363A2FC9D}"/>
          </ac:spMkLst>
        </pc:spChg>
        <pc:spChg chg="add mod">
          <ac:chgData name="Hein Arkar" userId="S::hein.arkar@brillar.io::9613d55a-d9ea-4a93-9a56-9f214d812e48" providerId="AD" clId="Web-{01DBCC36-AD44-CEDE-7EED-DA09D61A6311}" dt="2024-05-03T05:36:30.580" v="772" actId="1076"/>
          <ac:spMkLst>
            <pc:docMk/>
            <pc:sldMk cId="1519479809" sldId="3431"/>
            <ac:spMk id="8" creationId="{4AADF49D-92E6-013F-92ED-E6635EEC3CF0}"/>
          </ac:spMkLst>
        </pc:spChg>
      </pc:sldChg>
      <pc:sldChg chg="addSp delSp modSp mod ord setBg">
        <pc:chgData name="Hein Arkar" userId="S::hein.arkar@brillar.io::9613d55a-d9ea-4a93-9a56-9f214d812e48" providerId="AD" clId="Web-{01DBCC36-AD44-CEDE-7EED-DA09D61A6311}" dt="2024-05-03T07:58:48.198" v="968" actId="14100"/>
        <pc:sldMkLst>
          <pc:docMk/>
          <pc:sldMk cId="1490892724" sldId="3436"/>
        </pc:sldMkLst>
        <pc:spChg chg="add mod">
          <ac:chgData name="Hein Arkar" userId="S::hein.arkar@brillar.io::9613d55a-d9ea-4a93-9a56-9f214d812e48" providerId="AD" clId="Web-{01DBCC36-AD44-CEDE-7EED-DA09D61A6311}" dt="2024-05-03T07:53:28.078" v="795"/>
          <ac:spMkLst>
            <pc:docMk/>
            <pc:sldMk cId="1490892724" sldId="3436"/>
            <ac:spMk id="5" creationId="{89A8F335-161C-2673-D072-9C59BFE60D0A}"/>
          </ac:spMkLst>
        </pc:spChg>
        <pc:spChg chg="add del mod">
          <ac:chgData name="Hein Arkar" userId="S::hein.arkar@brillar.io::9613d55a-d9ea-4a93-9a56-9f214d812e48" providerId="AD" clId="Web-{01DBCC36-AD44-CEDE-7EED-DA09D61A6311}" dt="2024-05-03T04:28:48.773" v="187"/>
          <ac:spMkLst>
            <pc:docMk/>
            <pc:sldMk cId="1490892724" sldId="3436"/>
            <ac:spMk id="7" creationId="{B865313B-8B4F-64A1-AA4F-27CCDEEA5F90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8.773" v="187"/>
          <ac:spMkLst>
            <pc:docMk/>
            <pc:sldMk cId="1490892724" sldId="3436"/>
            <ac:spMk id="15" creationId="{86FF76B9-219D-4469-AF87-0236D29032F1}"/>
          </ac:spMkLst>
        </pc:spChg>
        <pc:spChg chg="mod replId">
          <ac:chgData name="Hein Arkar" userId="S::hein.arkar@brillar.io::9613d55a-d9ea-4a93-9a56-9f214d812e48" providerId="AD" clId="Web-{01DBCC36-AD44-CEDE-7EED-DA09D61A6311}" dt="2024-05-03T04:28:34.304" v="176"/>
          <ac:spMkLst>
            <pc:docMk/>
            <pc:sldMk cId="1490892724" sldId="3436"/>
            <ac:spMk id="18" creationId="{C05EB894-9410-4B20-95E4-7A25101AB895}"/>
          </ac:spMkLst>
        </pc:spChg>
        <pc:spChg chg="mod replId">
          <ac:chgData name="Hein Arkar" userId="S::hein.arkar@brillar.io::9613d55a-d9ea-4a93-9a56-9f214d812e48" providerId="AD" clId="Web-{01DBCC36-AD44-CEDE-7EED-DA09D61A6311}" dt="2024-05-03T04:28:34.304" v="176"/>
          <ac:spMkLst>
            <pc:docMk/>
            <pc:sldMk cId="1490892724" sldId="3436"/>
            <ac:spMk id="19" creationId="{166E38B6-B050-4340-8E8F-3A971DADC03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8.773" v="187"/>
          <ac:spMkLst>
            <pc:docMk/>
            <pc:sldMk cId="1490892724" sldId="3436"/>
            <ac:spMk id="21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8.773" v="187"/>
          <ac:spMkLst>
            <pc:docMk/>
            <pc:sldMk cId="1490892724" sldId="3436"/>
            <ac:spMk id="23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16.053" v="160"/>
          <ac:spMkLst>
            <pc:docMk/>
            <pc:sldMk cId="1490892724" sldId="3436"/>
            <ac:spMk id="29" creationId="{9F7D5CDA-D291-4307-BF55-1381FED29634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21.506" v="164"/>
          <ac:spMkLst>
            <pc:docMk/>
            <pc:sldMk cId="1490892724" sldId="3436"/>
            <ac:spMk id="30" creationId="{B50AB553-2A96-4A92-96F2-93548E096954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18.553" v="162"/>
          <ac:spMkLst>
            <pc:docMk/>
            <pc:sldMk cId="1490892724" sldId="3436"/>
            <ac:spMk id="31" creationId="{E81BF4F6-F2CF-4984-9D14-D6966D92F99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18.553" v="162"/>
          <ac:spMkLst>
            <pc:docMk/>
            <pc:sldMk cId="1490892724" sldId="3436"/>
            <ac:spMk id="32" creationId="{C0763A76-9F1C-4FC5-82B7-DD475DA461B2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27.835" v="167"/>
          <ac:spMkLst>
            <pc:docMk/>
            <pc:sldMk cId="1490892724" sldId="3436"/>
            <ac:spMk id="37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27.835" v="167"/>
          <ac:spMkLst>
            <pc:docMk/>
            <pc:sldMk cId="1490892724" sldId="3436"/>
            <ac:spMk id="39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27.835" v="167"/>
          <ac:spMkLst>
            <pc:docMk/>
            <pc:sldMk cId="1490892724" sldId="3436"/>
            <ac:spMk id="40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0.413" v="171"/>
          <ac:spMkLst>
            <pc:docMk/>
            <pc:sldMk cId="1490892724" sldId="3436"/>
            <ac:spMk id="44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0.413" v="171"/>
          <ac:spMkLst>
            <pc:docMk/>
            <pc:sldMk cId="1490892724" sldId="3436"/>
            <ac:spMk id="46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0.413" v="171"/>
          <ac:spMkLst>
            <pc:docMk/>
            <pc:sldMk cId="1490892724" sldId="3436"/>
            <ac:spMk id="47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4.304" v="175"/>
          <ac:spMkLst>
            <pc:docMk/>
            <pc:sldMk cId="1490892724" sldId="3436"/>
            <ac:spMk id="51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4.304" v="175"/>
          <ac:spMkLst>
            <pc:docMk/>
            <pc:sldMk cId="1490892724" sldId="3436"/>
            <ac:spMk id="53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4.304" v="175"/>
          <ac:spMkLst>
            <pc:docMk/>
            <pc:sldMk cId="1490892724" sldId="3436"/>
            <ac:spMk id="54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7.022" v="178"/>
          <ac:spMkLst>
            <pc:docMk/>
            <pc:sldMk cId="1490892724" sldId="3436"/>
            <ac:spMk id="58" creationId="{345A976A-8DE3-4B67-B94B-2044FDD12899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7.022" v="178"/>
          <ac:spMkLst>
            <pc:docMk/>
            <pc:sldMk cId="1490892724" sldId="3436"/>
            <ac:spMk id="59" creationId="{6EAAA1B9-2DDB-49C9-A037-A523D2F13C15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9.616" v="180"/>
          <ac:spMkLst>
            <pc:docMk/>
            <pc:sldMk cId="1490892724" sldId="3436"/>
            <ac:spMk id="68" creationId="{9F7D5CDA-D291-4307-BF55-1381FED29634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39.616" v="180"/>
          <ac:spMkLst>
            <pc:docMk/>
            <pc:sldMk cId="1490892724" sldId="3436"/>
            <ac:spMk id="69" creationId="{B865313B-8B4F-64A1-AA4F-27CCDEEA5F90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2.194" v="182"/>
          <ac:spMkLst>
            <pc:docMk/>
            <pc:sldMk cId="1490892724" sldId="3436"/>
            <ac:spMk id="73" creationId="{B50AB553-2A96-4A92-96F2-93548E096954}"/>
          </ac:spMkLst>
        </pc:spChg>
        <pc:spChg chg="add del mod">
          <ac:chgData name="Hein Arkar" userId="S::hein.arkar@brillar.io::9613d55a-d9ea-4a93-9a56-9f214d812e48" providerId="AD" clId="Web-{01DBCC36-AD44-CEDE-7EED-DA09D61A6311}" dt="2024-05-03T07:54:16.095" v="806"/>
          <ac:spMkLst>
            <pc:docMk/>
            <pc:sldMk cId="1490892724" sldId="3436"/>
            <ac:spMk id="74" creationId="{BC4467E9-A81C-CA44-7A01-CEE623D0FC2E}"/>
          </ac:spMkLst>
        </pc:spChg>
        <pc:spChg chg="add mod">
          <ac:chgData name="Hein Arkar" userId="S::hein.arkar@brillar.io::9613d55a-d9ea-4a93-9a56-9f214d812e48" providerId="AD" clId="Web-{01DBCC36-AD44-CEDE-7EED-DA09D61A6311}" dt="2024-05-03T07:58:48.198" v="968" actId="14100"/>
          <ac:spMkLst>
            <pc:docMk/>
            <pc:sldMk cId="1490892724" sldId="3436"/>
            <ac:spMk id="75" creationId="{14D57AFD-D0DB-83CB-F9CB-88A854A7365C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6.335" v="184"/>
          <ac:spMkLst>
            <pc:docMk/>
            <pc:sldMk cId="1490892724" sldId="3436"/>
            <ac:spMk id="76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6.335" v="184"/>
          <ac:spMkLst>
            <pc:docMk/>
            <pc:sldMk cId="1490892724" sldId="3436"/>
            <ac:spMk id="80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6.335" v="184"/>
          <ac:spMkLst>
            <pc:docMk/>
            <pc:sldMk cId="1490892724" sldId="3436"/>
            <ac:spMk id="81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8.741" v="186"/>
          <ac:spMkLst>
            <pc:docMk/>
            <pc:sldMk cId="1490892724" sldId="3436"/>
            <ac:spMk id="84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8.741" v="186"/>
          <ac:spMkLst>
            <pc:docMk/>
            <pc:sldMk cId="1490892724" sldId="3436"/>
            <ac:spMk id="88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8:48.741" v="186"/>
          <ac:spMkLst>
            <pc:docMk/>
            <pc:sldMk cId="1490892724" sldId="3436"/>
            <ac:spMk id="89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30:02.118" v="213"/>
          <ac:spMkLst>
            <pc:docMk/>
            <pc:sldMk cId="1490892724" sldId="3436"/>
            <ac:spMk id="92" creationId="{86FF76B9-219D-4469-AF87-0236D29032F1}"/>
          </ac:spMkLst>
        </pc:spChg>
        <pc:spChg chg="mod replId">
          <ac:chgData name="Hein Arkar" userId="S::hein.arkar@brillar.io::9613d55a-d9ea-4a93-9a56-9f214d812e48" providerId="AD" clId="Web-{01DBCC36-AD44-CEDE-7EED-DA09D61A6311}" dt="2024-05-03T04:29:34.852" v="202"/>
          <ac:spMkLst>
            <pc:docMk/>
            <pc:sldMk cId="1490892724" sldId="3436"/>
            <ac:spMk id="94" creationId="{C05EB894-9410-4B20-95E4-7A25101AB895}"/>
          </ac:spMkLst>
        </pc:spChg>
        <pc:spChg chg="mod replId">
          <ac:chgData name="Hein Arkar" userId="S::hein.arkar@brillar.io::9613d55a-d9ea-4a93-9a56-9f214d812e48" providerId="AD" clId="Web-{01DBCC36-AD44-CEDE-7EED-DA09D61A6311}" dt="2024-05-03T04:29:34.852" v="202"/>
          <ac:spMkLst>
            <pc:docMk/>
            <pc:sldMk cId="1490892724" sldId="3436"/>
            <ac:spMk id="95" creationId="{166E38B6-B050-4340-8E8F-3A971DADC031}"/>
          </ac:spMkLst>
        </pc:spChg>
        <pc:spChg chg="add del">
          <ac:chgData name="Hein Arkar" userId="S::hein.arkar@brillar.io::9613d55a-d9ea-4a93-9a56-9f214d812e48" providerId="AD" clId="Web-{01DBCC36-AD44-CEDE-7EED-DA09D61A6311}" dt="2024-05-03T04:30:02.118" v="213"/>
          <ac:spMkLst>
            <pc:docMk/>
            <pc:sldMk cId="1490892724" sldId="3436"/>
            <ac:spMk id="96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30:02.118" v="213"/>
          <ac:spMkLst>
            <pc:docMk/>
            <pc:sldMk cId="1490892724" sldId="3436"/>
            <ac:spMk id="97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17.492" v="190"/>
          <ac:spMkLst>
            <pc:docMk/>
            <pc:sldMk cId="1490892724" sldId="3436"/>
            <ac:spMk id="103" creationId="{955A2079-FA98-4876-80F0-72364A7D2EA4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20.601" v="192"/>
          <ac:spMkLst>
            <pc:docMk/>
            <pc:sldMk cId="1490892724" sldId="3436"/>
            <ac:spMk id="108" creationId="{738F59A4-4431-460D-8E49-6E65C189A56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23.320" v="194"/>
          <ac:spMkLst>
            <pc:docMk/>
            <pc:sldMk cId="1490892724" sldId="3436"/>
            <ac:spMk id="110" creationId="{738F59A4-4431-460D-8E49-6E65C189A56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25.914" v="197"/>
          <ac:spMkLst>
            <pc:docMk/>
            <pc:sldMk cId="1490892724" sldId="3436"/>
            <ac:spMk id="113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25.914" v="197"/>
          <ac:spMkLst>
            <pc:docMk/>
            <pc:sldMk cId="1490892724" sldId="3436"/>
            <ac:spMk id="115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25.914" v="197"/>
          <ac:spMkLst>
            <pc:docMk/>
            <pc:sldMk cId="1490892724" sldId="3436"/>
            <ac:spMk id="116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34.852" v="201"/>
          <ac:spMkLst>
            <pc:docMk/>
            <pc:sldMk cId="1490892724" sldId="3436"/>
            <ac:spMk id="119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34.852" v="201"/>
          <ac:spMkLst>
            <pc:docMk/>
            <pc:sldMk cId="1490892724" sldId="3436"/>
            <ac:spMk id="121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34.852" v="201"/>
          <ac:spMkLst>
            <pc:docMk/>
            <pc:sldMk cId="1490892724" sldId="3436"/>
            <ac:spMk id="122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39.555" v="204"/>
          <ac:spMkLst>
            <pc:docMk/>
            <pc:sldMk cId="1490892724" sldId="3436"/>
            <ac:spMk id="125" creationId="{1D63C574-BFD2-41A1-A567-B0C3CC7FDD4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39.555" v="204"/>
          <ac:spMkLst>
            <pc:docMk/>
            <pc:sldMk cId="1490892724" sldId="3436"/>
            <ac:spMk id="126" creationId="{E2A46BAB-8C31-42B2-90E8-B26DD3E81D37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44.540" v="206"/>
          <ac:spMkLst>
            <pc:docMk/>
            <pc:sldMk cId="1490892724" sldId="3436"/>
            <ac:spMk id="134" creationId="{738F59A4-4431-460D-8E49-6E65C189A56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47.086" v="208"/>
          <ac:spMkLst>
            <pc:docMk/>
            <pc:sldMk cId="1490892724" sldId="3436"/>
            <ac:spMk id="138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47.086" v="208"/>
          <ac:spMkLst>
            <pc:docMk/>
            <pc:sldMk cId="1490892724" sldId="3436"/>
            <ac:spMk id="142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47.086" v="208"/>
          <ac:spMkLst>
            <pc:docMk/>
            <pc:sldMk cId="1490892724" sldId="3436"/>
            <ac:spMk id="143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49.696" v="210"/>
          <ac:spMkLst>
            <pc:docMk/>
            <pc:sldMk cId="1490892724" sldId="3436"/>
            <ac:spMk id="145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49.696" v="210"/>
          <ac:spMkLst>
            <pc:docMk/>
            <pc:sldMk cId="1490892724" sldId="3436"/>
            <ac:spMk id="149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29:49.696" v="210"/>
          <ac:spMkLst>
            <pc:docMk/>
            <pc:sldMk cId="1490892724" sldId="3436"/>
            <ac:spMk id="150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30:02.102" v="212"/>
          <ac:spMkLst>
            <pc:docMk/>
            <pc:sldMk cId="1490892724" sldId="3436"/>
            <ac:spMk id="152" creationId="{86FF76B9-219D-4469-AF87-0236D29032F1}"/>
          </ac:spMkLst>
        </pc:spChg>
        <pc:spChg chg="add del">
          <ac:chgData name="Hein Arkar" userId="S::hein.arkar@brillar.io::9613d55a-d9ea-4a93-9a56-9f214d812e48" providerId="AD" clId="Web-{01DBCC36-AD44-CEDE-7EED-DA09D61A6311}" dt="2024-05-03T04:30:02.102" v="212"/>
          <ac:spMkLst>
            <pc:docMk/>
            <pc:sldMk cId="1490892724" sldId="3436"/>
            <ac:spMk id="156" creationId="{2E80C965-DB6D-4F81-9E9E-B027384D0B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30:02.102" v="212"/>
          <ac:spMkLst>
            <pc:docMk/>
            <pc:sldMk cId="1490892724" sldId="3436"/>
            <ac:spMk id="157" creationId="{633C5E46-DAC5-4661-9C87-22B08E2A512F}"/>
          </ac:spMkLst>
        </pc:spChg>
        <pc:spChg chg="add del">
          <ac:chgData name="Hein Arkar" userId="S::hein.arkar@brillar.io::9613d55a-d9ea-4a93-9a56-9f214d812e48" providerId="AD" clId="Web-{01DBCC36-AD44-CEDE-7EED-DA09D61A6311}" dt="2024-05-03T04:30:44.853" v="219"/>
          <ac:spMkLst>
            <pc:docMk/>
            <pc:sldMk cId="1490892724" sldId="3436"/>
            <ac:spMk id="159" creationId="{955A2079-FA98-4876-80F0-72364A7D2EA4}"/>
          </ac:spMkLst>
        </pc:spChg>
        <pc:spChg chg="add del">
          <ac:chgData name="Hein Arkar" userId="S::hein.arkar@brillar.io::9613d55a-d9ea-4a93-9a56-9f214d812e48" providerId="AD" clId="Web-{01DBCC36-AD44-CEDE-7EED-DA09D61A6311}" dt="2024-05-03T07:53:28.109" v="796"/>
          <ac:spMkLst>
            <pc:docMk/>
            <pc:sldMk cId="1490892724" sldId="3436"/>
            <ac:spMk id="164" creationId="{6C4028FD-8BAA-4A19-BFDE-594D991B7552}"/>
          </ac:spMkLst>
        </pc:spChg>
        <pc:spChg chg="add del">
          <ac:chgData name="Hein Arkar" userId="S::hein.arkar@brillar.io::9613d55a-d9ea-4a93-9a56-9f214d812e48" providerId="AD" clId="Web-{01DBCC36-AD44-CEDE-7EED-DA09D61A6311}" dt="2024-05-03T07:53:28.078" v="795"/>
          <ac:spMkLst>
            <pc:docMk/>
            <pc:sldMk cId="1490892724" sldId="3436"/>
            <ac:spMk id="169" creationId="{738F59A4-4431-460D-8E49-6E65C189A566}"/>
          </ac:spMkLst>
        </pc:spChg>
        <pc:spChg chg="add">
          <ac:chgData name="Hein Arkar" userId="S::hein.arkar@brillar.io::9613d55a-d9ea-4a93-9a56-9f214d812e48" providerId="AD" clId="Web-{01DBCC36-AD44-CEDE-7EED-DA09D61A6311}" dt="2024-05-03T07:53:28.109" v="796"/>
          <ac:spMkLst>
            <pc:docMk/>
            <pc:sldMk cId="1490892724" sldId="3436"/>
            <ac:spMk id="175" creationId="{6C4028FD-8BAA-4A19-BFDE-594D991B7552}"/>
          </ac:spMkLst>
        </pc:spChg>
        <pc:grpChg chg="add del">
          <ac:chgData name="Hein Arkar" userId="S::hein.arkar@brillar.io::9613d55a-d9ea-4a93-9a56-9f214d812e48" providerId="AD" clId="Web-{01DBCC36-AD44-CEDE-7EED-DA09D61A6311}" dt="2024-05-03T04:28:48.773" v="187"/>
          <ac:grpSpMkLst>
            <pc:docMk/>
            <pc:sldMk cId="1490892724" sldId="3436"/>
            <ac:grpSpMk id="17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8:27.835" v="167"/>
          <ac:grpSpMkLst>
            <pc:docMk/>
            <pc:sldMk cId="1490892724" sldId="3436"/>
            <ac:grpSpMk id="38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8:30.413" v="171"/>
          <ac:grpSpMkLst>
            <pc:docMk/>
            <pc:sldMk cId="1490892724" sldId="3436"/>
            <ac:grpSpMk id="45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8:34.304" v="175"/>
          <ac:grpSpMkLst>
            <pc:docMk/>
            <pc:sldMk cId="1490892724" sldId="3436"/>
            <ac:grpSpMk id="52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8:37.022" v="178"/>
          <ac:grpSpMkLst>
            <pc:docMk/>
            <pc:sldMk cId="1490892724" sldId="3436"/>
            <ac:grpSpMk id="60" creationId="{76566969-F813-4CC5-B3E9-363D85B55C3B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8:37.022" v="178"/>
          <ac:grpSpMkLst>
            <pc:docMk/>
            <pc:sldMk cId="1490892724" sldId="3436"/>
            <ac:grpSpMk id="63" creationId="{0217D733-97B6-4C43-AF0C-5E3CB0EA132A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8:46.335" v="184"/>
          <ac:grpSpMkLst>
            <pc:docMk/>
            <pc:sldMk cId="1490892724" sldId="3436"/>
            <ac:grpSpMk id="77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8:48.741" v="186"/>
          <ac:grpSpMkLst>
            <pc:docMk/>
            <pc:sldMk cId="1490892724" sldId="3436"/>
            <ac:grpSpMk id="85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30:02.118" v="213"/>
          <ac:grpSpMkLst>
            <pc:docMk/>
            <pc:sldMk cId="1490892724" sldId="3436"/>
            <ac:grpSpMk id="93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20.601" v="192"/>
          <ac:grpSpMkLst>
            <pc:docMk/>
            <pc:sldMk cId="1490892724" sldId="3436"/>
            <ac:grpSpMk id="105" creationId="{8A919B9C-5C01-47E4-B2F2-45F589208ABF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39.555" v="204"/>
          <ac:grpSpMkLst>
            <pc:docMk/>
            <pc:sldMk cId="1490892724" sldId="3436"/>
            <ac:grpSpMk id="107" creationId="{B3F7A3C7-0737-4E57-B30E-8EEFE638B401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23.320" v="194"/>
          <ac:grpSpMkLst>
            <pc:docMk/>
            <pc:sldMk cId="1490892724" sldId="3436"/>
            <ac:grpSpMk id="111" creationId="{8A919B9C-5C01-47E4-B2F2-45F589208ABF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25.914" v="197"/>
          <ac:grpSpMkLst>
            <pc:docMk/>
            <pc:sldMk cId="1490892724" sldId="3436"/>
            <ac:grpSpMk id="114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34.852" v="201"/>
          <ac:grpSpMkLst>
            <pc:docMk/>
            <pc:sldMk cId="1490892724" sldId="3436"/>
            <ac:grpSpMk id="120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39.555" v="204"/>
          <ac:grpSpMkLst>
            <pc:docMk/>
            <pc:sldMk cId="1490892724" sldId="3436"/>
            <ac:grpSpMk id="128" creationId="{43F5E015-E085-4624-B431-B42414448684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44.540" v="206"/>
          <ac:grpSpMkLst>
            <pc:docMk/>
            <pc:sldMk cId="1490892724" sldId="3436"/>
            <ac:grpSpMk id="135" creationId="{8A919B9C-5C01-47E4-B2F2-45F589208ABF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47.086" v="208"/>
          <ac:grpSpMkLst>
            <pc:docMk/>
            <pc:sldMk cId="1490892724" sldId="3436"/>
            <ac:grpSpMk id="139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29:49.696" v="210"/>
          <ac:grpSpMkLst>
            <pc:docMk/>
            <pc:sldMk cId="1490892724" sldId="3436"/>
            <ac:grpSpMk id="146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4:30:02.102" v="212"/>
          <ac:grpSpMkLst>
            <pc:docMk/>
            <pc:sldMk cId="1490892724" sldId="3436"/>
            <ac:grpSpMk id="153" creationId="{DB88BD78-87E1-424D-B479-C37D8E41B12E}"/>
          </ac:grpSpMkLst>
        </pc:grpChg>
        <pc:grpChg chg="add del">
          <ac:chgData name="Hein Arkar" userId="S::hein.arkar@brillar.io::9613d55a-d9ea-4a93-9a56-9f214d812e48" providerId="AD" clId="Web-{01DBCC36-AD44-CEDE-7EED-DA09D61A6311}" dt="2024-05-03T07:53:28.078" v="795"/>
          <ac:grpSpMkLst>
            <pc:docMk/>
            <pc:sldMk cId="1490892724" sldId="3436"/>
            <ac:grpSpMk id="171" creationId="{8A919B9C-5C01-47E4-B2F2-45F589208ABF}"/>
          </ac:grpSpMkLst>
        </pc:grpChg>
        <pc:graphicFrameChg chg="add del">
          <ac:chgData name="Hein Arkar" userId="S::hein.arkar@brillar.io::9613d55a-d9ea-4a93-9a56-9f214d812e48" providerId="AD" clId="Web-{01DBCC36-AD44-CEDE-7EED-DA09D61A6311}" dt="2024-05-03T04:28:21.506" v="164"/>
          <ac:graphicFrameMkLst>
            <pc:docMk/>
            <pc:sldMk cId="1490892724" sldId="3436"/>
            <ac:graphicFrameMk id="35" creationId="{7410F936-523D-808B-433C-931C522EC0EA}"/>
          </ac:graphicFrameMkLst>
        </pc:graphicFrameChg>
        <pc:graphicFrameChg chg="add del">
          <ac:chgData name="Hein Arkar" userId="S::hein.arkar@brillar.io::9613d55a-d9ea-4a93-9a56-9f214d812e48" providerId="AD" clId="Web-{01DBCC36-AD44-CEDE-7EED-DA09D61A6311}" dt="2024-05-03T04:28:27.835" v="167"/>
          <ac:graphicFrameMkLst>
            <pc:docMk/>
            <pc:sldMk cId="1490892724" sldId="3436"/>
            <ac:graphicFrameMk id="41" creationId="{131B7CE3-0A00-E08F-0B74-9661FA494D36}"/>
          </ac:graphicFrameMkLst>
        </pc:graphicFrameChg>
        <pc:graphicFrameChg chg="add del">
          <ac:chgData name="Hein Arkar" userId="S::hein.arkar@brillar.io::9613d55a-d9ea-4a93-9a56-9f214d812e48" providerId="AD" clId="Web-{01DBCC36-AD44-CEDE-7EED-DA09D61A6311}" dt="2024-05-03T04:28:30.413" v="171"/>
          <ac:graphicFrameMkLst>
            <pc:docMk/>
            <pc:sldMk cId="1490892724" sldId="3436"/>
            <ac:graphicFrameMk id="48" creationId="{38476A73-3EC1-D4E5-F624-F7153B292685}"/>
          </ac:graphicFrameMkLst>
        </pc:graphicFrameChg>
        <pc:graphicFrameChg chg="add del">
          <ac:chgData name="Hein Arkar" userId="S::hein.arkar@brillar.io::9613d55a-d9ea-4a93-9a56-9f214d812e48" providerId="AD" clId="Web-{01DBCC36-AD44-CEDE-7EED-DA09D61A6311}" dt="2024-05-03T04:28:34.304" v="175"/>
          <ac:graphicFrameMkLst>
            <pc:docMk/>
            <pc:sldMk cId="1490892724" sldId="3436"/>
            <ac:graphicFrameMk id="55" creationId="{131B7CE3-0A00-E08F-0B74-9661FA494D36}"/>
          </ac:graphicFrameMkLst>
        </pc:graphicFrameChg>
        <pc:graphicFrameChg chg="add del mod">
          <ac:chgData name="Hein Arkar" userId="S::hein.arkar@brillar.io::9613d55a-d9ea-4a93-9a56-9f214d812e48" providerId="AD" clId="Web-{01DBCC36-AD44-CEDE-7EED-DA09D61A6311}" dt="2024-05-03T07:54:11.314" v="804"/>
          <ac:graphicFrameMkLst>
            <pc:docMk/>
            <pc:sldMk cId="1490892724" sldId="3436"/>
            <ac:graphicFrameMk id="58" creationId="{8C998523-120E-C012-AC8B-BDE62F60A5EE}"/>
          </ac:graphicFrameMkLst>
        </pc:graphicFrameChg>
        <pc:graphicFrameChg chg="add del">
          <ac:chgData name="Hein Arkar" userId="S::hein.arkar@brillar.io::9613d55a-d9ea-4a93-9a56-9f214d812e48" providerId="AD" clId="Web-{01DBCC36-AD44-CEDE-7EED-DA09D61A6311}" dt="2024-05-03T04:28:37.022" v="178"/>
          <ac:graphicFrameMkLst>
            <pc:docMk/>
            <pc:sldMk cId="1490892724" sldId="3436"/>
            <ac:graphicFrameMk id="66" creationId="{D20A2F0B-6507-2115-A658-1691445F2FBD}"/>
          </ac:graphicFrameMkLst>
        </pc:graphicFrameChg>
        <pc:graphicFrameChg chg="add del">
          <ac:chgData name="Hein Arkar" userId="S::hein.arkar@brillar.io::9613d55a-d9ea-4a93-9a56-9f214d812e48" providerId="AD" clId="Web-{01DBCC36-AD44-CEDE-7EED-DA09D61A6311}" dt="2024-05-03T04:28:42.194" v="182"/>
          <ac:graphicFrameMkLst>
            <pc:docMk/>
            <pc:sldMk cId="1490892724" sldId="3436"/>
            <ac:graphicFrameMk id="74" creationId="{7410F936-523D-808B-433C-931C522EC0EA}"/>
          </ac:graphicFrameMkLst>
        </pc:graphicFrameChg>
        <pc:graphicFrameChg chg="add del">
          <ac:chgData name="Hein Arkar" userId="S::hein.arkar@brillar.io::9613d55a-d9ea-4a93-9a56-9f214d812e48" providerId="AD" clId="Web-{01DBCC36-AD44-CEDE-7EED-DA09D61A6311}" dt="2024-05-03T04:28:46.335" v="184"/>
          <ac:graphicFrameMkLst>
            <pc:docMk/>
            <pc:sldMk cId="1490892724" sldId="3436"/>
            <ac:graphicFrameMk id="82" creationId="{131B7CE3-0A00-E08F-0B74-9661FA494D36}"/>
          </ac:graphicFrameMkLst>
        </pc:graphicFrameChg>
        <pc:graphicFrameChg chg="add del">
          <ac:chgData name="Hein Arkar" userId="S::hein.arkar@brillar.io::9613d55a-d9ea-4a93-9a56-9f214d812e48" providerId="AD" clId="Web-{01DBCC36-AD44-CEDE-7EED-DA09D61A6311}" dt="2024-05-03T04:28:48.741" v="186"/>
          <ac:graphicFrameMkLst>
            <pc:docMk/>
            <pc:sldMk cId="1490892724" sldId="3436"/>
            <ac:graphicFrameMk id="90" creationId="{B66EA791-FC24-0421-85C2-13FD09DC47F9}"/>
          </ac:graphicFrameMkLst>
        </pc:graphicFrameChg>
        <pc:graphicFrameChg chg="add del mod modGraphic">
          <ac:chgData name="Hein Arkar" userId="S::hein.arkar@brillar.io::9613d55a-d9ea-4a93-9a56-9f214d812e48" providerId="AD" clId="Web-{01DBCC36-AD44-CEDE-7EED-DA09D61A6311}" dt="2024-05-03T07:54:12.470" v="805"/>
          <ac:graphicFrameMkLst>
            <pc:docMk/>
            <pc:sldMk cId="1490892724" sldId="3436"/>
            <ac:graphicFrameMk id="98" creationId="{131B7CE3-0A00-E08F-0B74-9661FA494D36}"/>
          </ac:graphicFrameMkLst>
        </pc:graphicFrameChg>
        <pc:picChg chg="del">
          <ac:chgData name="Hein Arkar" userId="S::hein.arkar@brillar.io::9613d55a-d9ea-4a93-9a56-9f214d812e48" providerId="AD" clId="Web-{01DBCC36-AD44-CEDE-7EED-DA09D61A6311}" dt="2024-05-03T04:21:29.357" v="28"/>
          <ac:picMkLst>
            <pc:docMk/>
            <pc:sldMk cId="1490892724" sldId="3436"/>
            <ac:picMk id="2" creationId="{16A3DA0C-CBF5-1840-B510-EE20E91D6619}"/>
          </ac:picMkLst>
        </pc:picChg>
        <pc:picChg chg="del">
          <ac:chgData name="Hein Arkar" userId="S::hein.arkar@brillar.io::9613d55a-d9ea-4a93-9a56-9f214d812e48" providerId="AD" clId="Web-{01DBCC36-AD44-CEDE-7EED-DA09D61A6311}" dt="2024-05-03T04:21:31.325" v="29"/>
          <ac:picMkLst>
            <pc:docMk/>
            <pc:sldMk cId="1490892724" sldId="3436"/>
            <ac:picMk id="3" creationId="{8047D490-8995-D3E6-EE3B-6DB61235B260}"/>
          </ac:picMkLst>
        </pc:picChg>
        <pc:picChg chg="add del">
          <ac:chgData name="Hein Arkar" userId="S::hein.arkar@brillar.io::9613d55a-d9ea-4a93-9a56-9f214d812e48" providerId="AD" clId="Web-{01DBCC36-AD44-CEDE-7EED-DA09D61A6311}" dt="2024-05-03T04:28:16.053" v="160"/>
          <ac:picMkLst>
            <pc:docMk/>
            <pc:sldMk cId="1490892724" sldId="3436"/>
            <ac:picMk id="25" creationId="{AEB13BBC-E13F-C812-3437-2CB95EA38E66}"/>
          </ac:picMkLst>
        </pc:picChg>
        <pc:picChg chg="add del">
          <ac:chgData name="Hein Arkar" userId="S::hein.arkar@brillar.io::9613d55a-d9ea-4a93-9a56-9f214d812e48" providerId="AD" clId="Web-{01DBCC36-AD44-CEDE-7EED-DA09D61A6311}" dt="2024-05-03T04:28:21.506" v="164"/>
          <ac:picMkLst>
            <pc:docMk/>
            <pc:sldMk cId="1490892724" sldId="3436"/>
            <ac:picMk id="26" creationId="{6F6D1135-E1A6-14F8-746C-D4E4BEA8A05A}"/>
          </ac:picMkLst>
        </pc:picChg>
        <pc:picChg chg="add del">
          <ac:chgData name="Hein Arkar" userId="S::hein.arkar@brillar.io::9613d55a-d9ea-4a93-9a56-9f214d812e48" providerId="AD" clId="Web-{01DBCC36-AD44-CEDE-7EED-DA09D61A6311}" dt="2024-05-03T04:28:18.553" v="162"/>
          <ac:picMkLst>
            <pc:docMk/>
            <pc:sldMk cId="1490892724" sldId="3436"/>
            <ac:picMk id="33" creationId="{A4072EB0-85E3-FB02-8854-FD9943A4EACF}"/>
          </ac:picMkLst>
        </pc:picChg>
        <pc:picChg chg="add del">
          <ac:chgData name="Hein Arkar" userId="S::hein.arkar@brillar.io::9613d55a-d9ea-4a93-9a56-9f214d812e48" providerId="AD" clId="Web-{01DBCC36-AD44-CEDE-7EED-DA09D61A6311}" dt="2024-05-03T04:28:39.616" v="180"/>
          <ac:picMkLst>
            <pc:docMk/>
            <pc:sldMk cId="1490892724" sldId="3436"/>
            <ac:picMk id="70" creationId="{AEB13BBC-E13F-C812-3437-2CB95EA38E66}"/>
          </ac:picMkLst>
        </pc:picChg>
        <pc:picChg chg="add del">
          <ac:chgData name="Hein Arkar" userId="S::hein.arkar@brillar.io::9613d55a-d9ea-4a93-9a56-9f214d812e48" providerId="AD" clId="Web-{01DBCC36-AD44-CEDE-7EED-DA09D61A6311}" dt="2024-05-03T04:28:42.194" v="182"/>
          <ac:picMkLst>
            <pc:docMk/>
            <pc:sldMk cId="1490892724" sldId="3436"/>
            <ac:picMk id="72" creationId="{6F6D1135-E1A6-14F8-746C-D4E4BEA8A05A}"/>
          </ac:picMkLst>
        </pc:picChg>
      </pc:sldChg>
      <pc:sldChg chg="addSp delSp modSp mod setBg">
        <pc:chgData name="Hein Arkar" userId="S::hein.arkar@brillar.io::9613d55a-d9ea-4a93-9a56-9f214d812e48" providerId="AD" clId="Web-{01DBCC36-AD44-CEDE-7EED-DA09D61A6311}" dt="2024-05-03T04:35:47.845" v="346" actId="1076"/>
        <pc:sldMkLst>
          <pc:docMk/>
          <pc:sldMk cId="549153206" sldId="3440"/>
        </pc:sldMkLst>
        <pc:spChg chg="del mod">
          <ac:chgData name="Hein Arkar" userId="S::hein.arkar@brillar.io::9613d55a-d9ea-4a93-9a56-9f214d812e48" providerId="AD" clId="Web-{01DBCC36-AD44-CEDE-7EED-DA09D61A6311}" dt="2024-05-03T04:34:50.484" v="327"/>
          <ac:spMkLst>
            <pc:docMk/>
            <pc:sldMk cId="549153206" sldId="3440"/>
            <ac:spMk id="2" creationId="{FAA776CB-8AF2-2503-D26B-27D229426BD2}"/>
          </ac:spMkLst>
        </pc:spChg>
        <pc:spChg chg="mod">
          <ac:chgData name="Hein Arkar" userId="S::hein.arkar@brillar.io::9613d55a-d9ea-4a93-9a56-9f214d812e48" providerId="AD" clId="Web-{01DBCC36-AD44-CEDE-7EED-DA09D61A6311}" dt="2024-05-03T04:35:10.656" v="336"/>
          <ac:spMkLst>
            <pc:docMk/>
            <pc:sldMk cId="549153206" sldId="3440"/>
            <ac:spMk id="3" creationId="{3C19F000-647E-3B5D-CA04-14D7ED070ECF}"/>
          </ac:spMkLst>
        </pc:spChg>
        <pc:spChg chg="add del mod">
          <ac:chgData name="Hein Arkar" userId="S::hein.arkar@brillar.io::9613d55a-d9ea-4a93-9a56-9f214d812e48" providerId="AD" clId="Web-{01DBCC36-AD44-CEDE-7EED-DA09D61A6311}" dt="2024-05-03T04:34:53.375" v="328"/>
          <ac:spMkLst>
            <pc:docMk/>
            <pc:sldMk cId="549153206" sldId="3440"/>
            <ac:spMk id="7" creationId="{82D910F7-E1F1-2543-DED1-7CC59F80ED2E}"/>
          </ac:spMkLst>
        </pc:spChg>
        <pc:spChg chg="add mod">
          <ac:chgData name="Hein Arkar" userId="S::hein.arkar@brillar.io::9613d55a-d9ea-4a93-9a56-9f214d812e48" providerId="AD" clId="Web-{01DBCC36-AD44-CEDE-7EED-DA09D61A6311}" dt="2024-05-03T04:35:47.845" v="346" actId="1076"/>
          <ac:spMkLst>
            <pc:docMk/>
            <pc:sldMk cId="549153206" sldId="3440"/>
            <ac:spMk id="8" creationId="{9A7D2C4B-B0B8-1EB2-A8A5-3609DD23D08F}"/>
          </ac:spMkLst>
        </pc:spChg>
        <pc:spChg chg="add del">
          <ac:chgData name="Hein Arkar" userId="S::hein.arkar@brillar.io::9613d55a-d9ea-4a93-9a56-9f214d812e48" providerId="AD" clId="Web-{01DBCC36-AD44-CEDE-7EED-DA09D61A6311}" dt="2024-05-03T04:35:07.015" v="333"/>
          <ac:spMkLst>
            <pc:docMk/>
            <pc:sldMk cId="549153206" sldId="3440"/>
            <ac:spMk id="10" creationId="{D4771268-CB57-404A-9271-370EB28F6090}"/>
          </ac:spMkLst>
        </pc:spChg>
        <pc:spChg chg="add del">
          <ac:chgData name="Hein Arkar" userId="S::hein.arkar@brillar.io::9613d55a-d9ea-4a93-9a56-9f214d812e48" providerId="AD" clId="Web-{01DBCC36-AD44-CEDE-7EED-DA09D61A6311}" dt="2024-05-03T04:35:10.656" v="335"/>
          <ac:spMkLst>
            <pc:docMk/>
            <pc:sldMk cId="549153206" sldId="3440"/>
            <ac:spMk id="12" creationId="{3FCFB1DE-0B7E-48CC-BA90-B2AB0889F9D6}"/>
          </ac:spMkLst>
        </pc:spChg>
        <pc:spChg chg="add del">
          <ac:chgData name="Hein Arkar" userId="S::hein.arkar@brillar.io::9613d55a-d9ea-4a93-9a56-9f214d812e48" providerId="AD" clId="Web-{01DBCC36-AD44-CEDE-7EED-DA09D61A6311}" dt="2024-05-03T04:35:10.656" v="335"/>
          <ac:spMkLst>
            <pc:docMk/>
            <pc:sldMk cId="549153206" sldId="3440"/>
            <ac:spMk id="13" creationId="{665DBBEF-238B-476B-96AB-8AAC3224ECEA}"/>
          </ac:spMkLst>
        </pc:spChg>
        <pc:spChg chg="add">
          <ac:chgData name="Hein Arkar" userId="S::hein.arkar@brillar.io::9613d55a-d9ea-4a93-9a56-9f214d812e48" providerId="AD" clId="Web-{01DBCC36-AD44-CEDE-7EED-DA09D61A6311}" dt="2024-05-03T04:35:10.656" v="336"/>
          <ac:spMkLst>
            <pc:docMk/>
            <pc:sldMk cId="549153206" sldId="3440"/>
            <ac:spMk id="15" creationId="{6753252F-4873-4F63-801D-CC719279A7D5}"/>
          </ac:spMkLst>
        </pc:spChg>
        <pc:spChg chg="add">
          <ac:chgData name="Hein Arkar" userId="S::hein.arkar@brillar.io::9613d55a-d9ea-4a93-9a56-9f214d812e48" providerId="AD" clId="Web-{01DBCC36-AD44-CEDE-7EED-DA09D61A6311}" dt="2024-05-03T04:35:10.656" v="336"/>
          <ac:spMkLst>
            <pc:docMk/>
            <pc:sldMk cId="549153206" sldId="3440"/>
            <ac:spMk id="16" creationId="{047C8CCB-F95D-4249-92DD-651249D3535A}"/>
          </ac:spMkLst>
        </pc:spChg>
        <pc:picChg chg="del">
          <ac:chgData name="Hein Arkar" userId="S::hein.arkar@brillar.io::9613d55a-d9ea-4a93-9a56-9f214d812e48" providerId="AD" clId="Web-{01DBCC36-AD44-CEDE-7EED-DA09D61A6311}" dt="2024-05-03T04:26:30.113" v="150"/>
          <ac:picMkLst>
            <pc:docMk/>
            <pc:sldMk cId="549153206" sldId="3440"/>
            <ac:picMk id="4" creationId="{DC53B583-3786-5ED2-E9ED-ECE497571252}"/>
          </ac:picMkLst>
        </pc:picChg>
        <pc:picChg chg="add mod">
          <ac:chgData name="Hein Arkar" userId="S::hein.arkar@brillar.io::9613d55a-d9ea-4a93-9a56-9f214d812e48" providerId="AD" clId="Web-{01DBCC36-AD44-CEDE-7EED-DA09D61A6311}" dt="2024-05-03T04:35:10.656" v="336"/>
          <ac:picMkLst>
            <pc:docMk/>
            <pc:sldMk cId="549153206" sldId="3440"/>
            <ac:picMk id="5" creationId="{921C6D17-0E8D-73CF-EFC7-FD847427E83B}"/>
          </ac:picMkLst>
        </pc:picChg>
      </pc:sldChg>
      <pc:sldChg chg="addSp delSp modSp add replId">
        <pc:chgData name="Hein Arkar" userId="S::hein.arkar@brillar.io::9613d55a-d9ea-4a93-9a56-9f214d812e48" providerId="AD" clId="Web-{01DBCC36-AD44-CEDE-7EED-DA09D61A6311}" dt="2024-05-03T07:56:50.600" v="905" actId="20577"/>
        <pc:sldMkLst>
          <pc:docMk/>
          <pc:sldMk cId="840345926" sldId="3441"/>
        </pc:sldMkLst>
        <pc:spChg chg="mod">
          <ac:chgData name="Hein Arkar" userId="S::hein.arkar@brillar.io::9613d55a-d9ea-4a93-9a56-9f214d812e48" providerId="AD" clId="Web-{01DBCC36-AD44-CEDE-7EED-DA09D61A6311}" dt="2024-05-03T07:56:50.600" v="905" actId="20577"/>
          <ac:spMkLst>
            <pc:docMk/>
            <pc:sldMk cId="840345926" sldId="3441"/>
            <ac:spMk id="2" creationId="{FAA776CB-8AF2-2503-D26B-27D229426BD2}"/>
          </ac:spMkLst>
        </pc:spChg>
        <pc:spChg chg="mod">
          <ac:chgData name="Hein Arkar" userId="S::hein.arkar@brillar.io::9613d55a-d9ea-4a93-9a56-9f214d812e48" providerId="AD" clId="Web-{01DBCC36-AD44-CEDE-7EED-DA09D61A6311}" dt="2024-05-03T04:41:32.180" v="476" actId="1076"/>
          <ac:spMkLst>
            <pc:docMk/>
            <pc:sldMk cId="840345926" sldId="3441"/>
            <ac:spMk id="3" creationId="{3C19F000-647E-3B5D-CA04-14D7ED070ECF}"/>
          </ac:spMkLst>
        </pc:spChg>
        <pc:spChg chg="add mod">
          <ac:chgData name="Hein Arkar" userId="S::hein.arkar@brillar.io::9613d55a-d9ea-4a93-9a56-9f214d812e48" providerId="AD" clId="Web-{01DBCC36-AD44-CEDE-7EED-DA09D61A6311}" dt="2024-05-03T07:56:20.990" v="890" actId="20577"/>
          <ac:spMkLst>
            <pc:docMk/>
            <pc:sldMk cId="840345926" sldId="3441"/>
            <ac:spMk id="6" creationId="{9E6A98C3-E522-A581-1A75-947E41217395}"/>
          </ac:spMkLst>
        </pc:spChg>
        <pc:picChg chg="del">
          <ac:chgData name="Hein Arkar" userId="S::hein.arkar@brillar.io::9613d55a-d9ea-4a93-9a56-9f214d812e48" providerId="AD" clId="Web-{01DBCC36-AD44-CEDE-7EED-DA09D61A6311}" dt="2024-05-03T04:36:00.126" v="347"/>
          <ac:picMkLst>
            <pc:docMk/>
            <pc:sldMk cId="840345926" sldId="3441"/>
            <ac:picMk id="5" creationId="{921C6D17-0E8D-73CF-EFC7-FD847427E83B}"/>
          </ac:picMkLst>
        </pc:picChg>
      </pc:sldChg>
      <pc:sldChg chg="addSp delSp modSp add mod ord replId setBg">
        <pc:chgData name="Hein Arkar" userId="S::hein.arkar@brillar.io::9613d55a-d9ea-4a93-9a56-9f214d812e48" providerId="AD" clId="Web-{01DBCC36-AD44-CEDE-7EED-DA09D61A6311}" dt="2024-05-03T04:45:10.248" v="510"/>
        <pc:sldMkLst>
          <pc:docMk/>
          <pc:sldMk cId="2398406556" sldId="3442"/>
        </pc:sldMkLst>
        <pc:spChg chg="mod ord">
          <ac:chgData name="Hein Arkar" userId="S::hein.arkar@brillar.io::9613d55a-d9ea-4a93-9a56-9f214d812e48" providerId="AD" clId="Web-{01DBCC36-AD44-CEDE-7EED-DA09D61A6311}" dt="2024-05-03T04:45:05.013" v="508" actId="20577"/>
          <ac:spMkLst>
            <pc:docMk/>
            <pc:sldMk cId="2398406556" sldId="3442"/>
            <ac:spMk id="2" creationId="{FAA776CB-8AF2-2503-D26B-27D229426BD2}"/>
          </ac:spMkLst>
        </pc:spChg>
        <pc:spChg chg="mod">
          <ac:chgData name="Hein Arkar" userId="S::hein.arkar@brillar.io::9613d55a-d9ea-4a93-9a56-9f214d812e48" providerId="AD" clId="Web-{01DBCC36-AD44-CEDE-7EED-DA09D61A6311}" dt="2024-05-03T04:43:20.214" v="506"/>
          <ac:spMkLst>
            <pc:docMk/>
            <pc:sldMk cId="2398406556" sldId="3442"/>
            <ac:spMk id="3" creationId="{3C19F000-647E-3B5D-CA04-14D7ED070ECF}"/>
          </ac:spMkLst>
        </pc:spChg>
        <pc:spChg chg="del">
          <ac:chgData name="Hein Arkar" userId="S::hein.arkar@brillar.io::9613d55a-d9ea-4a93-9a56-9f214d812e48" providerId="AD" clId="Web-{01DBCC36-AD44-CEDE-7EED-DA09D61A6311}" dt="2024-05-03T04:43:01.010" v="501"/>
          <ac:spMkLst>
            <pc:docMk/>
            <pc:sldMk cId="2398406556" sldId="3442"/>
            <ac:spMk id="6" creationId="{9E6A98C3-E522-A581-1A75-947E41217395}"/>
          </ac:spMkLst>
        </pc:spChg>
        <pc:spChg chg="add del">
          <ac:chgData name="Hein Arkar" userId="S::hein.arkar@brillar.io::9613d55a-d9ea-4a93-9a56-9f214d812e48" providerId="AD" clId="Web-{01DBCC36-AD44-CEDE-7EED-DA09D61A6311}" dt="2024-05-03T04:43:20.198" v="505"/>
          <ac:spMkLst>
            <pc:docMk/>
            <pc:sldMk cId="2398406556" sldId="3442"/>
            <ac:spMk id="8" creationId="{46F1F2C8-798B-4CCE-A851-94AFAF350BED}"/>
          </ac:spMkLst>
        </pc:spChg>
        <pc:spChg chg="add del">
          <ac:chgData name="Hein Arkar" userId="S::hein.arkar@brillar.io::9613d55a-d9ea-4a93-9a56-9f214d812e48" providerId="AD" clId="Web-{01DBCC36-AD44-CEDE-7EED-DA09D61A6311}" dt="2024-05-03T04:43:20.198" v="505"/>
          <ac:spMkLst>
            <pc:docMk/>
            <pc:sldMk cId="2398406556" sldId="3442"/>
            <ac:spMk id="10" creationId="{755E9CD0-04B0-4A3C-B291-AD913379C713}"/>
          </ac:spMkLst>
        </pc:spChg>
        <pc:spChg chg="add del">
          <ac:chgData name="Hein Arkar" userId="S::hein.arkar@brillar.io::9613d55a-d9ea-4a93-9a56-9f214d812e48" providerId="AD" clId="Web-{01DBCC36-AD44-CEDE-7EED-DA09D61A6311}" dt="2024-05-03T04:43:20.198" v="505"/>
          <ac:spMkLst>
            <pc:docMk/>
            <pc:sldMk cId="2398406556" sldId="3442"/>
            <ac:spMk id="12" creationId="{1DD8BF3B-6066-418C-8D1A-75C5E396FC04}"/>
          </ac:spMkLst>
        </pc:spChg>
        <pc:spChg chg="add del">
          <ac:chgData name="Hein Arkar" userId="S::hein.arkar@brillar.io::9613d55a-d9ea-4a93-9a56-9f214d812e48" providerId="AD" clId="Web-{01DBCC36-AD44-CEDE-7EED-DA09D61A6311}" dt="2024-05-03T04:43:20.198" v="505"/>
          <ac:spMkLst>
            <pc:docMk/>
            <pc:sldMk cId="2398406556" sldId="3442"/>
            <ac:spMk id="14" creationId="{80BC66F9-7A74-4286-AD22-1174052CC22C}"/>
          </ac:spMkLst>
        </pc:spChg>
        <pc:spChg chg="add del">
          <ac:chgData name="Hein Arkar" userId="S::hein.arkar@brillar.io::9613d55a-d9ea-4a93-9a56-9f214d812e48" providerId="AD" clId="Web-{01DBCC36-AD44-CEDE-7EED-DA09D61A6311}" dt="2024-05-03T04:43:20.198" v="505"/>
          <ac:spMkLst>
            <pc:docMk/>
            <pc:sldMk cId="2398406556" sldId="3442"/>
            <ac:spMk id="16" creationId="{D8142CC3-2B5C-48E6-9DF0-6C8ACBAF23EF}"/>
          </ac:spMkLst>
        </pc:spChg>
        <pc:spChg chg="add del">
          <ac:chgData name="Hein Arkar" userId="S::hein.arkar@brillar.io::9613d55a-d9ea-4a93-9a56-9f214d812e48" providerId="AD" clId="Web-{01DBCC36-AD44-CEDE-7EED-DA09D61A6311}" dt="2024-05-03T04:43:20.198" v="505"/>
          <ac:spMkLst>
            <pc:docMk/>
            <pc:sldMk cId="2398406556" sldId="3442"/>
            <ac:spMk id="20" creationId="{46A89C79-8EF3-4AF9-B3D9-59A883F41C83}"/>
          </ac:spMkLst>
        </pc:spChg>
        <pc:spChg chg="add del">
          <ac:chgData name="Hein Arkar" userId="S::hein.arkar@brillar.io::9613d55a-d9ea-4a93-9a56-9f214d812e48" providerId="AD" clId="Web-{01DBCC36-AD44-CEDE-7EED-DA09D61A6311}" dt="2024-05-03T04:43:20.198" v="505"/>
          <ac:spMkLst>
            <pc:docMk/>
            <pc:sldMk cId="2398406556" sldId="3442"/>
            <ac:spMk id="22" creationId="{EFE5CE34-4543-42E5-B82C-1F3D12422CDD}"/>
          </ac:spMkLst>
        </pc:spChg>
        <pc:spChg chg="add del">
          <ac:chgData name="Hein Arkar" userId="S::hein.arkar@brillar.io::9613d55a-d9ea-4a93-9a56-9f214d812e48" providerId="AD" clId="Web-{01DBCC36-AD44-CEDE-7EED-DA09D61A6311}" dt="2024-05-03T04:43:20.198" v="505"/>
          <ac:spMkLst>
            <pc:docMk/>
            <pc:sldMk cId="2398406556" sldId="3442"/>
            <ac:spMk id="24" creationId="{72AF41FE-63D7-4695-81D2-66D2510E4486}"/>
          </ac:spMkLst>
        </pc:spChg>
        <pc:spChg chg="add">
          <ac:chgData name="Hein Arkar" userId="S::hein.arkar@brillar.io::9613d55a-d9ea-4a93-9a56-9f214d812e48" providerId="AD" clId="Web-{01DBCC36-AD44-CEDE-7EED-DA09D61A6311}" dt="2024-05-03T04:43:20.214" v="506"/>
          <ac:spMkLst>
            <pc:docMk/>
            <pc:sldMk cId="2398406556" sldId="3442"/>
            <ac:spMk id="26" creationId="{D278ADA9-6383-4BDD-80D2-8899A402687B}"/>
          </ac:spMkLst>
        </pc:spChg>
        <pc:spChg chg="add">
          <ac:chgData name="Hein Arkar" userId="S::hein.arkar@brillar.io::9613d55a-d9ea-4a93-9a56-9f214d812e48" providerId="AD" clId="Web-{01DBCC36-AD44-CEDE-7EED-DA09D61A6311}" dt="2024-05-03T04:43:20.214" v="506"/>
          <ac:spMkLst>
            <pc:docMk/>
            <pc:sldMk cId="2398406556" sldId="3442"/>
            <ac:spMk id="27" creationId="{484B7147-B0F6-40ED-B5A2-FF72BC8198B6}"/>
          </ac:spMkLst>
        </pc:spChg>
        <pc:spChg chg="add">
          <ac:chgData name="Hein Arkar" userId="S::hein.arkar@brillar.io::9613d55a-d9ea-4a93-9a56-9f214d812e48" providerId="AD" clId="Web-{01DBCC36-AD44-CEDE-7EED-DA09D61A6311}" dt="2024-05-03T04:43:20.214" v="506"/>
          <ac:spMkLst>
            <pc:docMk/>
            <pc:sldMk cId="2398406556" sldId="3442"/>
            <ac:spMk id="28" creationId="{B36D2DE0-0628-4A9A-A59D-7BA8B5EB3022}"/>
          </ac:spMkLst>
        </pc:spChg>
        <pc:spChg chg="add">
          <ac:chgData name="Hein Arkar" userId="S::hein.arkar@brillar.io::9613d55a-d9ea-4a93-9a56-9f214d812e48" providerId="AD" clId="Web-{01DBCC36-AD44-CEDE-7EED-DA09D61A6311}" dt="2024-05-03T04:43:20.214" v="506"/>
          <ac:spMkLst>
            <pc:docMk/>
            <pc:sldMk cId="2398406556" sldId="3442"/>
            <ac:spMk id="29" creationId="{48E405C9-94BE-41DA-928C-DEC9A8550E9F}"/>
          </ac:spMkLst>
        </pc:spChg>
        <pc:spChg chg="add">
          <ac:chgData name="Hein Arkar" userId="S::hein.arkar@brillar.io::9613d55a-d9ea-4a93-9a56-9f214d812e48" providerId="AD" clId="Web-{01DBCC36-AD44-CEDE-7EED-DA09D61A6311}" dt="2024-05-03T04:43:20.214" v="506"/>
          <ac:spMkLst>
            <pc:docMk/>
            <pc:sldMk cId="2398406556" sldId="3442"/>
            <ac:spMk id="30" creationId="{D2091A72-D5BB-42AC-8FD3-F7747D90861E}"/>
          </ac:spMkLst>
        </pc:spChg>
        <pc:spChg chg="add">
          <ac:chgData name="Hein Arkar" userId="S::hein.arkar@brillar.io::9613d55a-d9ea-4a93-9a56-9f214d812e48" providerId="AD" clId="Web-{01DBCC36-AD44-CEDE-7EED-DA09D61A6311}" dt="2024-05-03T04:43:20.214" v="506"/>
          <ac:spMkLst>
            <pc:docMk/>
            <pc:sldMk cId="2398406556" sldId="3442"/>
            <ac:spMk id="31" creationId="{6ED12BFC-A737-46AF-8411-481112D54B0C}"/>
          </ac:spMkLst>
        </pc:spChg>
        <pc:cxnChg chg="add del">
          <ac:chgData name="Hein Arkar" userId="S::hein.arkar@brillar.io::9613d55a-d9ea-4a93-9a56-9f214d812e48" providerId="AD" clId="Web-{01DBCC36-AD44-CEDE-7EED-DA09D61A6311}" dt="2024-05-03T04:43:20.198" v="505"/>
          <ac:cxnSpMkLst>
            <pc:docMk/>
            <pc:sldMk cId="2398406556" sldId="3442"/>
            <ac:cxnSpMk id="18" creationId="{7B2D303B-3DD0-4319-9EAD-361847FEC71D}"/>
          </ac:cxnSpMkLst>
        </pc:cxnChg>
      </pc:sldChg>
      <pc:sldChg chg="addSp delSp modSp add ord replId">
        <pc:chgData name="Hein Arkar" userId="S::hein.arkar@brillar.io::9613d55a-d9ea-4a93-9a56-9f214d812e48" providerId="AD" clId="Web-{01DBCC36-AD44-CEDE-7EED-DA09D61A6311}" dt="2024-05-03T08:01:33.938" v="969"/>
        <pc:sldMkLst>
          <pc:docMk/>
          <pc:sldMk cId="101793188" sldId="3443"/>
        </pc:sldMkLst>
        <pc:spChg chg="del">
          <ac:chgData name="Hein Arkar" userId="S::hein.arkar@brillar.io::9613d55a-d9ea-4a93-9a56-9f214d812e48" providerId="AD" clId="Web-{01DBCC36-AD44-CEDE-7EED-DA09D61A6311}" dt="2024-05-03T04:45:40.592" v="517"/>
          <ac:spMkLst>
            <pc:docMk/>
            <pc:sldMk cId="101793188" sldId="3443"/>
            <ac:spMk id="2" creationId="{FAA776CB-8AF2-2503-D26B-27D229426BD2}"/>
          </ac:spMkLst>
        </pc:spChg>
        <pc:spChg chg="mod">
          <ac:chgData name="Hein Arkar" userId="S::hein.arkar@brillar.io::9613d55a-d9ea-4a93-9a56-9f214d812e48" providerId="AD" clId="Web-{01DBCC36-AD44-CEDE-7EED-DA09D61A6311}" dt="2024-05-03T04:51:23.240" v="652" actId="14100"/>
          <ac:spMkLst>
            <pc:docMk/>
            <pc:sldMk cId="101793188" sldId="3443"/>
            <ac:spMk id="3" creationId="{3C19F000-647E-3B5D-CA04-14D7ED070ECF}"/>
          </ac:spMkLst>
        </pc:spChg>
        <pc:spChg chg="add del mod">
          <ac:chgData name="Hein Arkar" userId="S::hein.arkar@brillar.io::9613d55a-d9ea-4a93-9a56-9f214d812e48" providerId="AD" clId="Web-{01DBCC36-AD44-CEDE-7EED-DA09D61A6311}" dt="2024-05-03T04:45:43.967" v="518"/>
          <ac:spMkLst>
            <pc:docMk/>
            <pc:sldMk cId="101793188" sldId="3443"/>
            <ac:spMk id="5" creationId="{90EB4089-AC1E-FBE3-49BE-97C7B697EE01}"/>
          </ac:spMkLst>
        </pc:spChg>
        <pc:spChg chg="mod">
          <ac:chgData name="Hein Arkar" userId="S::hein.arkar@brillar.io::9613d55a-d9ea-4a93-9a56-9f214d812e48" providerId="AD" clId="Web-{01DBCC36-AD44-CEDE-7EED-DA09D61A6311}" dt="2024-05-03T07:42:55.620" v="784" actId="20577"/>
          <ac:spMkLst>
            <pc:docMk/>
            <pc:sldMk cId="101793188" sldId="3443"/>
            <ac:spMk id="6" creationId="{9E6A98C3-E522-A581-1A75-947E41217395}"/>
          </ac:spMkLst>
        </pc:spChg>
        <pc:spChg chg="add mod">
          <ac:chgData name="Hein Arkar" userId="S::hein.arkar@brillar.io::9613d55a-d9ea-4a93-9a56-9f214d812e48" providerId="AD" clId="Web-{01DBCC36-AD44-CEDE-7EED-DA09D61A6311}" dt="2024-05-03T04:49:36.488" v="633" actId="20577"/>
          <ac:spMkLst>
            <pc:docMk/>
            <pc:sldMk cId="101793188" sldId="3443"/>
            <ac:spMk id="8" creationId="{21E5CE6B-1BF1-77B9-2572-4A2FCC3D0E79}"/>
          </ac:spMkLst>
        </pc:spChg>
        <pc:spChg chg="add mod">
          <ac:chgData name="Hein Arkar" userId="S::hein.arkar@brillar.io::9613d55a-d9ea-4a93-9a56-9f214d812e48" providerId="AD" clId="Web-{01DBCC36-AD44-CEDE-7EED-DA09D61A6311}" dt="2024-05-03T07:43:56.716" v="793" actId="20577"/>
          <ac:spMkLst>
            <pc:docMk/>
            <pc:sldMk cId="101793188" sldId="3443"/>
            <ac:spMk id="9" creationId="{CAAF995F-7945-35B7-16B4-B667101FBC2F}"/>
          </ac:spMkLst>
        </pc:spChg>
        <pc:spChg chg="add mod">
          <ac:chgData name="Hein Arkar" userId="S::hein.arkar@brillar.io::9613d55a-d9ea-4a93-9a56-9f214d812e48" providerId="AD" clId="Web-{01DBCC36-AD44-CEDE-7EED-DA09D61A6311}" dt="2024-05-03T04:51:42.975" v="654" actId="20577"/>
          <ac:spMkLst>
            <pc:docMk/>
            <pc:sldMk cId="101793188" sldId="3443"/>
            <ac:spMk id="11" creationId="{0A6DB762-9485-0B12-C572-11F121B1E5C5}"/>
          </ac:spMkLst>
        </pc:spChg>
      </pc:sldChg>
    </pc:docChg>
  </pc:docChgLst>
  <pc:docChgLst>
    <pc:chgData name="Hein Arkar" userId="S::hein.arkar@brillar.io::9613d55a-d9ea-4a93-9a56-9f214d812e48" providerId="AD" clId="Web-{E694CAD1-9A8B-B63D-6ECC-73F8B663ECB8}"/>
    <pc:docChg chg="addSld modSld modSection">
      <pc:chgData name="Hein Arkar" userId="S::hein.arkar@brillar.io::9613d55a-d9ea-4a93-9a56-9f214d812e48" providerId="AD" clId="Web-{E694CAD1-9A8B-B63D-6ECC-73F8B663ECB8}" dt="2024-05-05T09:03:49.529" v="214" actId="14100"/>
      <pc:docMkLst>
        <pc:docMk/>
      </pc:docMkLst>
      <pc:sldChg chg="addSp modSp">
        <pc:chgData name="Hein Arkar" userId="S::hein.arkar@brillar.io::9613d55a-d9ea-4a93-9a56-9f214d812e48" providerId="AD" clId="Web-{E694CAD1-9A8B-B63D-6ECC-73F8B663ECB8}" dt="2024-05-05T08:45:12.374" v="14" actId="20577"/>
        <pc:sldMkLst>
          <pc:docMk/>
          <pc:sldMk cId="1519479809" sldId="3431"/>
        </pc:sldMkLst>
        <pc:spChg chg="add mod">
          <ac:chgData name="Hein Arkar" userId="S::hein.arkar@brillar.io::9613d55a-d9ea-4a93-9a56-9f214d812e48" providerId="AD" clId="Web-{E694CAD1-9A8B-B63D-6ECC-73F8B663ECB8}" dt="2024-05-05T08:45:12.374" v="14" actId="20577"/>
          <ac:spMkLst>
            <pc:docMk/>
            <pc:sldMk cId="1519479809" sldId="3431"/>
            <ac:spMk id="2" creationId="{A04CEE20-9539-6DD6-1A65-A97B41ABEE67}"/>
          </ac:spMkLst>
        </pc:spChg>
        <pc:spChg chg="mod">
          <ac:chgData name="Hein Arkar" userId="S::hein.arkar@brillar.io::9613d55a-d9ea-4a93-9a56-9f214d812e48" providerId="AD" clId="Web-{E694CAD1-9A8B-B63D-6ECC-73F8B663ECB8}" dt="2024-05-05T08:44:53.420" v="4" actId="14100"/>
          <ac:spMkLst>
            <pc:docMk/>
            <pc:sldMk cId="1519479809" sldId="3431"/>
            <ac:spMk id="3" creationId="{0EEAB054-4313-88AF-DE44-06E284E744B8}"/>
          </ac:spMkLst>
        </pc:spChg>
        <pc:spChg chg="mod">
          <ac:chgData name="Hein Arkar" userId="S::hein.arkar@brillar.io::9613d55a-d9ea-4a93-9a56-9f214d812e48" providerId="AD" clId="Web-{E694CAD1-9A8B-B63D-6ECC-73F8B663ECB8}" dt="2024-05-05T08:44:55.420" v="5" actId="1076"/>
          <ac:spMkLst>
            <pc:docMk/>
            <pc:sldMk cId="1519479809" sldId="3431"/>
            <ac:spMk id="5" creationId="{5CCE92AD-4080-6B15-692F-E24F76279979}"/>
          </ac:spMkLst>
        </pc:spChg>
        <pc:spChg chg="mod">
          <ac:chgData name="Hein Arkar" userId="S::hein.arkar@brillar.io::9613d55a-d9ea-4a93-9a56-9f214d812e48" providerId="AD" clId="Web-{E694CAD1-9A8B-B63D-6ECC-73F8B663ECB8}" dt="2024-05-05T08:44:34.138" v="0" actId="1076"/>
          <ac:spMkLst>
            <pc:docMk/>
            <pc:sldMk cId="1519479809" sldId="3431"/>
            <ac:spMk id="8" creationId="{4AADF49D-92E6-013F-92ED-E6635EEC3CF0}"/>
          </ac:spMkLst>
        </pc:spChg>
      </pc:sldChg>
      <pc:sldChg chg="addSp delSp modSp">
        <pc:chgData name="Hein Arkar" userId="S::hein.arkar@brillar.io::9613d55a-d9ea-4a93-9a56-9f214d812e48" providerId="AD" clId="Web-{E694CAD1-9A8B-B63D-6ECC-73F8B663ECB8}" dt="2024-05-05T09:03:49.529" v="214" actId="14100"/>
        <pc:sldMkLst>
          <pc:docMk/>
          <pc:sldMk cId="1490892724" sldId="3436"/>
        </pc:sldMkLst>
        <pc:spChg chg="add mod">
          <ac:chgData name="Hein Arkar" userId="S::hein.arkar@brillar.io::9613d55a-d9ea-4a93-9a56-9f214d812e48" providerId="AD" clId="Web-{E694CAD1-9A8B-B63D-6ECC-73F8B663ECB8}" dt="2024-05-05T08:56:51.466" v="152" actId="20577"/>
          <ac:spMkLst>
            <pc:docMk/>
            <pc:sldMk cId="1490892724" sldId="3436"/>
            <ac:spMk id="3" creationId="{96B5110F-0ED1-8371-DBC6-23B0B3CF3F96}"/>
          </ac:spMkLst>
        </pc:spChg>
        <pc:spChg chg="add mod ord">
          <ac:chgData name="Hein Arkar" userId="S::hein.arkar@brillar.io::9613d55a-d9ea-4a93-9a56-9f214d812e48" providerId="AD" clId="Web-{E694CAD1-9A8B-B63D-6ECC-73F8B663ECB8}" dt="2024-05-05T08:56:55.169" v="153" actId="1076"/>
          <ac:spMkLst>
            <pc:docMk/>
            <pc:sldMk cId="1490892724" sldId="3436"/>
            <ac:spMk id="4" creationId="{81068E4D-A3BC-7CAB-E7E1-3D5B52905654}"/>
          </ac:spMkLst>
        </pc:spChg>
        <pc:spChg chg="mod">
          <ac:chgData name="Hein Arkar" userId="S::hein.arkar@brillar.io::9613d55a-d9ea-4a93-9a56-9f214d812e48" providerId="AD" clId="Web-{E694CAD1-9A8B-B63D-6ECC-73F8B663ECB8}" dt="2024-05-05T08:55:53.261" v="143" actId="1076"/>
          <ac:spMkLst>
            <pc:docMk/>
            <pc:sldMk cId="1490892724" sldId="3436"/>
            <ac:spMk id="5" creationId="{89A8F335-161C-2673-D072-9C59BFE60D0A}"/>
          </ac:spMkLst>
        </pc:spChg>
        <pc:spChg chg="mod">
          <ac:chgData name="Hein Arkar" userId="S::hein.arkar@brillar.io::9613d55a-d9ea-4a93-9a56-9f214d812e48" providerId="AD" clId="Web-{E694CAD1-9A8B-B63D-6ECC-73F8B663ECB8}" dt="2024-05-05T09:03:49.529" v="214" actId="14100"/>
          <ac:spMkLst>
            <pc:docMk/>
            <pc:sldMk cId="1490892724" sldId="3436"/>
            <ac:spMk id="11" creationId="{FCADC931-96E3-730D-4F22-76DE14B62105}"/>
          </ac:spMkLst>
        </pc:spChg>
        <pc:spChg chg="mod">
          <ac:chgData name="Hein Arkar" userId="S::hein.arkar@brillar.io::9613d55a-d9ea-4a93-9a56-9f214d812e48" providerId="AD" clId="Web-{E694CAD1-9A8B-B63D-6ECC-73F8B663ECB8}" dt="2024-05-05T08:54:28.117" v="128" actId="14100"/>
          <ac:spMkLst>
            <pc:docMk/>
            <pc:sldMk cId="1490892724" sldId="3436"/>
            <ac:spMk id="75" creationId="{14D57AFD-D0DB-83CB-F9CB-88A854A7365C}"/>
          </ac:spMkLst>
        </pc:spChg>
        <pc:spChg chg="ord topLvl">
          <ac:chgData name="Hein Arkar" userId="S::hein.arkar@brillar.io::9613d55a-d9ea-4a93-9a56-9f214d812e48" providerId="AD" clId="Web-{E694CAD1-9A8B-B63D-6ECC-73F8B663ECB8}" dt="2024-05-05T09:03:42.732" v="213"/>
          <ac:spMkLst>
            <pc:docMk/>
            <pc:sldMk cId="1490892724" sldId="3436"/>
            <ac:spMk id="175" creationId="{6C4028FD-8BAA-4A19-BFDE-594D991B7552}"/>
          </ac:spMkLst>
        </pc:spChg>
        <pc:grpChg chg="add mod">
          <ac:chgData name="Hein Arkar" userId="S::hein.arkar@brillar.io::9613d55a-d9ea-4a93-9a56-9f214d812e48" providerId="AD" clId="Web-{E694CAD1-9A8B-B63D-6ECC-73F8B663ECB8}" dt="2024-05-05T09:02:52.105" v="194" actId="1076"/>
          <ac:grpSpMkLst>
            <pc:docMk/>
            <pc:sldMk cId="1490892724" sldId="3436"/>
            <ac:grpSpMk id="6" creationId="{7EAE5556-0426-17A3-0D0B-4E1C72EFC1E0}"/>
          </ac:grpSpMkLst>
        </pc:grpChg>
        <pc:grpChg chg="add mod topLvl">
          <ac:chgData name="Hein Arkar" userId="S::hein.arkar@brillar.io::9613d55a-d9ea-4a93-9a56-9f214d812e48" providerId="AD" clId="Web-{E694CAD1-9A8B-B63D-6ECC-73F8B663ECB8}" dt="2024-05-05T09:03:42.732" v="213"/>
          <ac:grpSpMkLst>
            <pc:docMk/>
            <pc:sldMk cId="1490892724" sldId="3436"/>
            <ac:grpSpMk id="9" creationId="{2D9EA9BE-02AF-FEB0-01C3-B71FBEE23039}"/>
          </ac:grpSpMkLst>
        </pc:grpChg>
        <pc:grpChg chg="add del">
          <ac:chgData name="Hein Arkar" userId="S::hein.arkar@brillar.io::9613d55a-d9ea-4a93-9a56-9f214d812e48" providerId="AD" clId="Web-{E694CAD1-9A8B-B63D-6ECC-73F8B663ECB8}" dt="2024-05-05T09:03:42.732" v="213"/>
          <ac:grpSpMkLst>
            <pc:docMk/>
            <pc:sldMk cId="1490892724" sldId="3436"/>
            <ac:grpSpMk id="12" creationId="{8F4748DD-3539-B495-1A9B-E5A570CB9EB2}"/>
          </ac:grpSpMkLst>
        </pc:grpChg>
        <pc:picChg chg="add">
          <ac:chgData name="Hein Arkar" userId="S::hein.arkar@brillar.io::9613d55a-d9ea-4a93-9a56-9f214d812e48" providerId="AD" clId="Web-{E694CAD1-9A8B-B63D-6ECC-73F8B663ECB8}" dt="2024-05-05T09:01:24.039" v="182"/>
          <ac:picMkLst>
            <pc:docMk/>
            <pc:sldMk cId="1490892724" sldId="3436"/>
            <ac:picMk id="8" creationId="{FE710529-5AFD-B0EA-CC87-5B6F16F51605}"/>
          </ac:picMkLst>
        </pc:picChg>
      </pc:sldChg>
      <pc:sldChg chg="addSp delSp modSp">
        <pc:chgData name="Hein Arkar" userId="S::hein.arkar@brillar.io::9613d55a-d9ea-4a93-9a56-9f214d812e48" providerId="AD" clId="Web-{E694CAD1-9A8B-B63D-6ECC-73F8B663ECB8}" dt="2024-05-05T09:01:14.070" v="181" actId="1076"/>
        <pc:sldMkLst>
          <pc:docMk/>
          <pc:sldMk cId="549153206" sldId="3440"/>
        </pc:sldMkLst>
        <pc:picChg chg="add del mod">
          <ac:chgData name="Hein Arkar" userId="S::hein.arkar@brillar.io::9613d55a-d9ea-4a93-9a56-9f214d812e48" providerId="AD" clId="Web-{E694CAD1-9A8B-B63D-6ECC-73F8B663ECB8}" dt="2024-05-05T09:00:05.223" v="175"/>
          <ac:picMkLst>
            <pc:docMk/>
            <pc:sldMk cId="549153206" sldId="3440"/>
            <ac:picMk id="2" creationId="{3C64E7B8-C790-7B49-50EB-A92E7B81D172}"/>
          </ac:picMkLst>
        </pc:picChg>
        <pc:picChg chg="add mod modCrop">
          <ac:chgData name="Hein Arkar" userId="S::hein.arkar@brillar.io::9613d55a-d9ea-4a93-9a56-9f214d812e48" providerId="AD" clId="Web-{E694CAD1-9A8B-B63D-6ECC-73F8B663ECB8}" dt="2024-05-05T09:01:14.070" v="181" actId="1076"/>
          <ac:picMkLst>
            <pc:docMk/>
            <pc:sldMk cId="549153206" sldId="3440"/>
            <ac:picMk id="4" creationId="{A60F1982-8C3F-10DD-D513-B7DB7886B3B3}"/>
          </ac:picMkLst>
        </pc:picChg>
        <pc:picChg chg="mod">
          <ac:chgData name="Hein Arkar" userId="S::hein.arkar@brillar.io::9613d55a-d9ea-4a93-9a56-9f214d812e48" providerId="AD" clId="Web-{E694CAD1-9A8B-B63D-6ECC-73F8B663ECB8}" dt="2024-05-05T08:59:04.502" v="166" actId="1076"/>
          <ac:picMkLst>
            <pc:docMk/>
            <pc:sldMk cId="549153206" sldId="3440"/>
            <ac:picMk id="5" creationId="{921C6D17-0E8D-73CF-EFC7-FD847427E83B}"/>
          </ac:picMkLst>
        </pc:picChg>
      </pc:sldChg>
      <pc:sldChg chg="modSp">
        <pc:chgData name="Hein Arkar" userId="S::hein.arkar@brillar.io::9613d55a-d9ea-4a93-9a56-9f214d812e48" providerId="AD" clId="Web-{E694CAD1-9A8B-B63D-6ECC-73F8B663ECB8}" dt="2024-05-05T08:58:20.204" v="163" actId="20577"/>
        <pc:sldMkLst>
          <pc:docMk/>
          <pc:sldMk cId="840345926" sldId="3441"/>
        </pc:sldMkLst>
        <pc:spChg chg="mod">
          <ac:chgData name="Hein Arkar" userId="S::hein.arkar@brillar.io::9613d55a-d9ea-4a93-9a56-9f214d812e48" providerId="AD" clId="Web-{E694CAD1-9A8B-B63D-6ECC-73F8B663ECB8}" dt="2024-05-05T08:58:20.204" v="163" actId="20577"/>
          <ac:spMkLst>
            <pc:docMk/>
            <pc:sldMk cId="840345926" sldId="3441"/>
            <ac:spMk id="2" creationId="{FAA776CB-8AF2-2503-D26B-27D229426BD2}"/>
          </ac:spMkLst>
        </pc:spChg>
        <pc:spChg chg="mod">
          <ac:chgData name="Hein Arkar" userId="S::hein.arkar@brillar.io::9613d55a-d9ea-4a93-9a56-9f214d812e48" providerId="AD" clId="Web-{E694CAD1-9A8B-B63D-6ECC-73F8B663ECB8}" dt="2024-05-05T08:58:16.813" v="162" actId="20577"/>
          <ac:spMkLst>
            <pc:docMk/>
            <pc:sldMk cId="840345926" sldId="3441"/>
            <ac:spMk id="6" creationId="{9E6A98C3-E522-A581-1A75-947E41217395}"/>
          </ac:spMkLst>
        </pc:spChg>
      </pc:sldChg>
      <pc:sldChg chg="addSp delSp modSp add replId">
        <pc:chgData name="Hein Arkar" userId="S::hein.arkar@brillar.io::9613d55a-d9ea-4a93-9a56-9f214d812e48" providerId="AD" clId="Web-{E694CAD1-9A8B-B63D-6ECC-73F8B663ECB8}" dt="2024-05-05T09:02:30.604" v="193"/>
        <pc:sldMkLst>
          <pc:docMk/>
          <pc:sldMk cId="3111952348" sldId="3444"/>
        </pc:sldMkLst>
        <pc:spChg chg="mod">
          <ac:chgData name="Hein Arkar" userId="S::hein.arkar@brillar.io::9613d55a-d9ea-4a93-9a56-9f214d812e48" providerId="AD" clId="Web-{E694CAD1-9A8B-B63D-6ECC-73F8B663ECB8}" dt="2024-05-05T09:02:28.073" v="192"/>
          <ac:spMkLst>
            <pc:docMk/>
            <pc:sldMk cId="3111952348" sldId="3444"/>
            <ac:spMk id="5" creationId="{89A8F335-161C-2673-D072-9C59BFE60D0A}"/>
          </ac:spMkLst>
        </pc:spChg>
        <pc:spChg chg="add del mod">
          <ac:chgData name="Hein Arkar" userId="S::hein.arkar@brillar.io::9613d55a-d9ea-4a93-9a56-9f214d812e48" providerId="AD" clId="Web-{E694CAD1-9A8B-B63D-6ECC-73F8B663ECB8}" dt="2024-05-05T09:02:28.073" v="192"/>
          <ac:spMkLst>
            <pc:docMk/>
            <pc:sldMk cId="3111952348" sldId="3444"/>
            <ac:spMk id="75" creationId="{14D57AFD-D0DB-83CB-F9CB-88A854A7365C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28.073" v="192"/>
          <ac:spMkLst>
            <pc:docMk/>
            <pc:sldMk cId="3111952348" sldId="3444"/>
            <ac:spMk id="175" creationId="{6C4028FD-8BAA-4A19-BFDE-594D991B7552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13.275" v="186"/>
          <ac:spMkLst>
            <pc:docMk/>
            <pc:sldMk cId="3111952348" sldId="3444"/>
            <ac:spMk id="181" creationId="{9165109B-7036-4613-93D4-579E77F6EF3C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18.682" v="188"/>
          <ac:spMkLst>
            <pc:docMk/>
            <pc:sldMk cId="3111952348" sldId="3444"/>
            <ac:spMk id="182" creationId="{B50AB553-2A96-4A92-96F2-93548E096954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13.275" v="186"/>
          <ac:spMkLst>
            <pc:docMk/>
            <pc:sldMk cId="3111952348" sldId="3444"/>
            <ac:spMk id="183" creationId="{43E8FEA2-54EE-4F84-B5DB-A055A7D805EE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21.213" v="190"/>
          <ac:spMkLst>
            <pc:docMk/>
            <pc:sldMk cId="3111952348" sldId="3444"/>
            <ac:spMk id="187" creationId="{063BBA22-50EA-4C4D-BE05-F1CE4E63AA56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21.213" v="190"/>
          <ac:spMkLst>
            <pc:docMk/>
            <pc:sldMk cId="3111952348" sldId="3444"/>
            <ac:spMk id="188" creationId="{BACC6370-2D7E-4714-9D71-7542949D7D5D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21.213" v="190"/>
          <ac:spMkLst>
            <pc:docMk/>
            <pc:sldMk cId="3111952348" sldId="3444"/>
            <ac:spMk id="189" creationId="{F68B3F68-107C-434F-AA38-110D5EA91B85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21.213" v="190"/>
          <ac:spMkLst>
            <pc:docMk/>
            <pc:sldMk cId="3111952348" sldId="3444"/>
            <ac:spMk id="190" creationId="{AAD0DBB9-1A4B-4391-81D4-CB19F9AB918A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28.073" v="192"/>
          <ac:spMkLst>
            <pc:docMk/>
            <pc:sldMk cId="3111952348" sldId="3444"/>
            <ac:spMk id="193" creationId="{F13C74B1-5B17-4795-BED0-7140497B445A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28.073" v="192"/>
          <ac:spMkLst>
            <pc:docMk/>
            <pc:sldMk cId="3111952348" sldId="3444"/>
            <ac:spMk id="194" creationId="{D4974D33-8DC5-464E-8C6D-BE58F0669C17}"/>
          </ac:spMkLst>
        </pc:spChg>
        <pc:spChg chg="add del">
          <ac:chgData name="Hein Arkar" userId="S::hein.arkar@brillar.io::9613d55a-d9ea-4a93-9a56-9f214d812e48" providerId="AD" clId="Web-{E694CAD1-9A8B-B63D-6ECC-73F8B663ECB8}" dt="2024-05-05T09:02:28.073" v="192"/>
          <ac:spMkLst>
            <pc:docMk/>
            <pc:sldMk cId="3111952348" sldId="3444"/>
            <ac:spMk id="195" creationId="{14D57AFD-D0DB-83CB-F9CB-88A854A7365C}"/>
          </ac:spMkLst>
        </pc:spChg>
        <pc:graphicFrameChg chg="add del">
          <ac:chgData name="Hein Arkar" userId="S::hein.arkar@brillar.io::9613d55a-d9ea-4a93-9a56-9f214d812e48" providerId="AD" clId="Web-{E694CAD1-9A8B-B63D-6ECC-73F8B663ECB8}" dt="2024-05-05T09:02:13.275" v="186"/>
          <ac:graphicFrameMkLst>
            <pc:docMk/>
            <pc:sldMk cId="3111952348" sldId="3444"/>
            <ac:graphicFrameMk id="177" creationId="{E1E2A7DD-A4BD-8F11-9F0D-9748594A4D46}"/>
          </ac:graphicFrameMkLst>
        </pc:graphicFrameChg>
        <pc:graphicFrameChg chg="add del">
          <ac:chgData name="Hein Arkar" userId="S::hein.arkar@brillar.io::9613d55a-d9ea-4a93-9a56-9f214d812e48" providerId="AD" clId="Web-{E694CAD1-9A8B-B63D-6ECC-73F8B663ECB8}" dt="2024-05-05T09:02:18.682" v="188"/>
          <ac:graphicFrameMkLst>
            <pc:docMk/>
            <pc:sldMk cId="3111952348" sldId="3444"/>
            <ac:graphicFrameMk id="185" creationId="{FE973473-4743-E246-2D95-FEF15DCB02A1}"/>
          </ac:graphicFrameMkLst>
        </pc:graphicFrameChg>
        <pc:graphicFrameChg chg="add del">
          <ac:chgData name="Hein Arkar" userId="S::hein.arkar@brillar.io::9613d55a-d9ea-4a93-9a56-9f214d812e48" providerId="AD" clId="Web-{E694CAD1-9A8B-B63D-6ECC-73F8B663ECB8}" dt="2024-05-05T09:02:21.213" v="190"/>
          <ac:graphicFrameMkLst>
            <pc:docMk/>
            <pc:sldMk cId="3111952348" sldId="3444"/>
            <ac:graphicFrameMk id="191" creationId="{1B933607-1F4C-3B1D-7393-4A348502C0A4}"/>
          </ac:graphicFrameMkLst>
        </pc:graphicFrameChg>
        <pc:picChg chg="add del">
          <ac:chgData name="Hein Arkar" userId="S::hein.arkar@brillar.io::9613d55a-d9ea-4a93-9a56-9f214d812e48" providerId="AD" clId="Web-{E694CAD1-9A8B-B63D-6ECC-73F8B663ECB8}" dt="2024-05-05T09:02:30.604" v="193"/>
          <ac:picMkLst>
            <pc:docMk/>
            <pc:sldMk cId="3111952348" sldId="3444"/>
            <ac:picMk id="3" creationId="{FD212C38-714A-EE9A-D019-F40D1521529E}"/>
          </ac:picMkLst>
        </pc:picChg>
        <pc:picChg chg="add del">
          <ac:chgData name="Hein Arkar" userId="S::hein.arkar@brillar.io::9613d55a-d9ea-4a93-9a56-9f214d812e48" providerId="AD" clId="Web-{E694CAD1-9A8B-B63D-6ECC-73F8B663ECB8}" dt="2024-05-05T09:02:18.682" v="188"/>
          <ac:picMkLst>
            <pc:docMk/>
            <pc:sldMk cId="3111952348" sldId="3444"/>
            <ac:picMk id="178" creationId="{C0FE3724-B022-A81F-EE37-83E79FC393C1}"/>
          </ac:picMkLst>
        </pc:picChg>
        <pc:picChg chg="add del">
          <ac:chgData name="Hein Arkar" userId="S::hein.arkar@brillar.io::9613d55a-d9ea-4a93-9a56-9f214d812e48" providerId="AD" clId="Web-{E694CAD1-9A8B-B63D-6ECC-73F8B663ECB8}" dt="2024-05-05T09:02:28.073" v="192"/>
          <ac:picMkLst>
            <pc:docMk/>
            <pc:sldMk cId="3111952348" sldId="3444"/>
            <ac:picMk id="196" creationId="{2E427A8D-FD4A-1419-5487-738A305EEF77}"/>
          </ac:picMkLst>
        </pc:picChg>
      </pc:sldChg>
    </pc:docChg>
  </pc:docChgLst>
  <pc:docChgLst>
    <pc:chgData name="Kyaw Swa Win" userId="31877ad6-2ba3-42dc-bd72-829cb56ff91d" providerId="ADAL" clId="{25A1518E-DEF8-45F0-A6AE-E5B17C81A167}"/>
    <pc:docChg chg="undo custSel addSld delSld modSld sldOrd modSection">
      <pc:chgData name="Kyaw Swa Win" userId="31877ad6-2ba3-42dc-bd72-829cb56ff91d" providerId="ADAL" clId="{25A1518E-DEF8-45F0-A6AE-E5B17C81A167}" dt="2024-01-30T05:07:55.338" v="183" actId="478"/>
      <pc:docMkLst>
        <pc:docMk/>
      </pc:docMkLst>
      <pc:sldChg chg="addSp delSp modSp mod chgLayout">
        <pc:chgData name="Kyaw Swa Win" userId="31877ad6-2ba3-42dc-bd72-829cb56ff91d" providerId="ADAL" clId="{25A1518E-DEF8-45F0-A6AE-E5B17C81A167}" dt="2024-01-30T05:07:55.338" v="183" actId="478"/>
        <pc:sldMkLst>
          <pc:docMk/>
          <pc:sldMk cId="1583677258" sldId="3375"/>
        </pc:sldMkLst>
        <pc:spChg chg="mod ord">
          <ac:chgData name="Kyaw Swa Win" userId="31877ad6-2ba3-42dc-bd72-829cb56ff91d" providerId="ADAL" clId="{25A1518E-DEF8-45F0-A6AE-E5B17C81A167}" dt="2022-09-19T11:00:56.859" v="150" actId="27636"/>
          <ac:spMkLst>
            <pc:docMk/>
            <pc:sldMk cId="1583677258" sldId="3375"/>
            <ac:spMk id="2" creationId="{B3B9718E-645F-4346-9EF5-2156D8E78CF9}"/>
          </ac:spMkLst>
        </pc:spChg>
        <pc:spChg chg="mod ord">
          <ac:chgData name="Kyaw Swa Win" userId="31877ad6-2ba3-42dc-bd72-829cb56ff91d" providerId="ADAL" clId="{25A1518E-DEF8-45F0-A6AE-E5B17C81A167}" dt="2022-09-19T11:01:03.822" v="151" actId="14100"/>
          <ac:spMkLst>
            <pc:docMk/>
            <pc:sldMk cId="1583677258" sldId="3375"/>
            <ac:spMk id="5" creationId="{9DCBE37A-5E9B-4863-9F1C-FE5292A94D76}"/>
          </ac:spMkLst>
        </pc:spChg>
        <pc:picChg chg="add del mod">
          <ac:chgData name="Kyaw Swa Win" userId="31877ad6-2ba3-42dc-bd72-829cb56ff91d" providerId="ADAL" clId="{25A1518E-DEF8-45F0-A6AE-E5B17C81A167}" dt="2024-01-30T05:07:55.338" v="183" actId="478"/>
          <ac:picMkLst>
            <pc:docMk/>
            <pc:sldMk cId="1583677258" sldId="3375"/>
            <ac:picMk id="3" creationId="{92E74F96-B6B6-DD71-0E4E-F09549662533}"/>
          </ac:picMkLst>
        </pc:picChg>
        <pc:picChg chg="del">
          <ac:chgData name="Kyaw Swa Win" userId="31877ad6-2ba3-42dc-bd72-829cb56ff91d" providerId="ADAL" clId="{25A1518E-DEF8-45F0-A6AE-E5B17C81A167}" dt="2022-09-19T10:46:41.689" v="121" actId="478"/>
          <ac:picMkLst>
            <pc:docMk/>
            <pc:sldMk cId="1583677258" sldId="3375"/>
            <ac:picMk id="1030" creationId="{2CAC6486-6EB1-C414-AFBE-7D505BB82885}"/>
          </ac:picMkLst>
        </pc:picChg>
      </pc:sldChg>
      <pc:sldChg chg="del">
        <pc:chgData name="Kyaw Swa Win" userId="31877ad6-2ba3-42dc-bd72-829cb56ff91d" providerId="ADAL" clId="{25A1518E-DEF8-45F0-A6AE-E5B17C81A167}" dt="2022-09-19T10:45:38.082" v="103" actId="47"/>
        <pc:sldMkLst>
          <pc:docMk/>
          <pc:sldMk cId="1982337624" sldId="3382"/>
        </pc:sldMkLst>
      </pc:sldChg>
      <pc:sldChg chg="del">
        <pc:chgData name="Kyaw Swa Win" userId="31877ad6-2ba3-42dc-bd72-829cb56ff91d" providerId="ADAL" clId="{25A1518E-DEF8-45F0-A6AE-E5B17C81A167}" dt="2022-09-19T10:44:29.253" v="0" actId="47"/>
        <pc:sldMkLst>
          <pc:docMk/>
          <pc:sldMk cId="263889190" sldId="3388"/>
        </pc:sldMkLst>
      </pc:sldChg>
      <pc:sldChg chg="del">
        <pc:chgData name="Kyaw Swa Win" userId="31877ad6-2ba3-42dc-bd72-829cb56ff91d" providerId="ADAL" clId="{25A1518E-DEF8-45F0-A6AE-E5B17C81A167}" dt="2022-09-19T10:45:38.082" v="103" actId="47"/>
        <pc:sldMkLst>
          <pc:docMk/>
          <pc:sldMk cId="3811107322" sldId="3413"/>
        </pc:sldMkLst>
      </pc:sldChg>
      <pc:sldChg chg="del">
        <pc:chgData name="Kyaw Swa Win" userId="31877ad6-2ba3-42dc-bd72-829cb56ff91d" providerId="ADAL" clId="{25A1518E-DEF8-45F0-A6AE-E5B17C81A167}" dt="2022-09-19T10:45:38.082" v="103" actId="47"/>
        <pc:sldMkLst>
          <pc:docMk/>
          <pc:sldMk cId="1601297477" sldId="3417"/>
        </pc:sldMkLst>
      </pc:sldChg>
      <pc:sldChg chg="del">
        <pc:chgData name="Kyaw Swa Win" userId="31877ad6-2ba3-42dc-bd72-829cb56ff91d" providerId="ADAL" clId="{25A1518E-DEF8-45F0-A6AE-E5B17C81A167}" dt="2022-09-19T10:45:38.082" v="103" actId="47"/>
        <pc:sldMkLst>
          <pc:docMk/>
          <pc:sldMk cId="221786065" sldId="3418"/>
        </pc:sldMkLst>
      </pc:sldChg>
      <pc:sldChg chg="del">
        <pc:chgData name="Kyaw Swa Win" userId="31877ad6-2ba3-42dc-bd72-829cb56ff91d" providerId="ADAL" clId="{25A1518E-DEF8-45F0-A6AE-E5B17C81A167}" dt="2022-09-19T10:45:38.082" v="103" actId="47"/>
        <pc:sldMkLst>
          <pc:docMk/>
          <pc:sldMk cId="2363329703" sldId="3419"/>
        </pc:sldMkLst>
      </pc:sldChg>
      <pc:sldChg chg="del">
        <pc:chgData name="Kyaw Swa Win" userId="31877ad6-2ba3-42dc-bd72-829cb56ff91d" providerId="ADAL" clId="{25A1518E-DEF8-45F0-A6AE-E5B17C81A167}" dt="2022-09-19T10:45:38.082" v="103" actId="47"/>
        <pc:sldMkLst>
          <pc:docMk/>
          <pc:sldMk cId="4168684008" sldId="3420"/>
        </pc:sldMkLst>
      </pc:sldChg>
      <pc:sldChg chg="modSp new mod ord">
        <pc:chgData name="Kyaw Swa Win" userId="31877ad6-2ba3-42dc-bd72-829cb56ff91d" providerId="ADAL" clId="{25A1518E-DEF8-45F0-A6AE-E5B17C81A167}" dt="2022-09-19T11:02:04.064" v="171" actId="6549"/>
        <pc:sldMkLst>
          <pc:docMk/>
          <pc:sldMk cId="4187077137" sldId="3421"/>
        </pc:sldMkLst>
        <pc:spChg chg="mod">
          <ac:chgData name="Kyaw Swa Win" userId="31877ad6-2ba3-42dc-bd72-829cb56ff91d" providerId="ADAL" clId="{25A1518E-DEF8-45F0-A6AE-E5B17C81A167}" dt="2022-09-19T11:02:04.064" v="171" actId="6549"/>
          <ac:spMkLst>
            <pc:docMk/>
            <pc:sldMk cId="4187077137" sldId="3421"/>
            <ac:spMk id="2" creationId="{91030806-4599-1229-4430-204288B163D9}"/>
          </ac:spMkLst>
        </pc:spChg>
        <pc:spChg chg="mod">
          <ac:chgData name="Kyaw Swa Win" userId="31877ad6-2ba3-42dc-bd72-829cb56ff91d" providerId="ADAL" clId="{25A1518E-DEF8-45F0-A6AE-E5B17C81A167}" dt="2022-09-19T10:45:57.980" v="120" actId="20577"/>
          <ac:spMkLst>
            <pc:docMk/>
            <pc:sldMk cId="4187077137" sldId="3421"/>
            <ac:spMk id="3" creationId="{B83983FD-75E7-F5F2-4393-D37D837FF960}"/>
          </ac:spMkLst>
        </pc:spChg>
      </pc:sldChg>
      <pc:sldChg chg="addSp delSp modSp new mod modClrScheme chgLayout">
        <pc:chgData name="Kyaw Swa Win" userId="31877ad6-2ba3-42dc-bd72-829cb56ff91d" providerId="ADAL" clId="{25A1518E-DEF8-45F0-A6AE-E5B17C81A167}" dt="2022-09-19T11:03:02.531" v="182" actId="20577"/>
        <pc:sldMkLst>
          <pc:docMk/>
          <pc:sldMk cId="3658527131" sldId="3422"/>
        </pc:sldMkLst>
        <pc:spChg chg="del mod ord">
          <ac:chgData name="Kyaw Swa Win" userId="31877ad6-2ba3-42dc-bd72-829cb56ff91d" providerId="ADAL" clId="{25A1518E-DEF8-45F0-A6AE-E5B17C81A167}" dt="2022-09-19T10:45:24.920" v="86" actId="700"/>
          <ac:spMkLst>
            <pc:docMk/>
            <pc:sldMk cId="3658527131" sldId="3422"/>
            <ac:spMk id="2" creationId="{DB736DF6-7B0E-ED61-7740-A23D93FA538D}"/>
          </ac:spMkLst>
        </pc:spChg>
        <pc:spChg chg="del mod ord">
          <ac:chgData name="Kyaw Swa Win" userId="31877ad6-2ba3-42dc-bd72-829cb56ff91d" providerId="ADAL" clId="{25A1518E-DEF8-45F0-A6AE-E5B17C81A167}" dt="2022-09-19T10:45:24.920" v="86" actId="700"/>
          <ac:spMkLst>
            <pc:docMk/>
            <pc:sldMk cId="3658527131" sldId="3422"/>
            <ac:spMk id="3" creationId="{58D83CAC-E4F0-5CDB-67C6-C83D98A9F022}"/>
          </ac:spMkLst>
        </pc:spChg>
        <pc:spChg chg="add mod ord">
          <ac:chgData name="Kyaw Swa Win" userId="31877ad6-2ba3-42dc-bd72-829cb56ff91d" providerId="ADAL" clId="{25A1518E-DEF8-45F0-A6AE-E5B17C81A167}" dt="2022-09-19T11:03:02.531" v="182" actId="20577"/>
          <ac:spMkLst>
            <pc:docMk/>
            <pc:sldMk cId="3658527131" sldId="3422"/>
            <ac:spMk id="4" creationId="{1636B2E2-F968-30DE-E8AB-42509BE410D9}"/>
          </ac:spMkLst>
        </pc:spChg>
        <pc:spChg chg="add mod ord">
          <ac:chgData name="Kyaw Swa Win" userId="31877ad6-2ba3-42dc-bd72-829cb56ff91d" providerId="ADAL" clId="{25A1518E-DEF8-45F0-A6AE-E5B17C81A167}" dt="2022-09-19T10:45:24.920" v="86" actId="700"/>
          <ac:spMkLst>
            <pc:docMk/>
            <pc:sldMk cId="3658527131" sldId="3422"/>
            <ac:spMk id="5" creationId="{4E8265E5-2189-83C9-8835-55F37D6058BB}"/>
          </ac:spMkLst>
        </pc:spChg>
      </pc:sldChg>
      <pc:sldChg chg="add del">
        <pc:chgData name="Kyaw Swa Win" userId="31877ad6-2ba3-42dc-bd72-829cb56ff91d" providerId="ADAL" clId="{25A1518E-DEF8-45F0-A6AE-E5B17C81A167}" dt="2022-09-19T11:02:19.317" v="173" actId="47"/>
        <pc:sldMkLst>
          <pc:docMk/>
          <pc:sldMk cId="694747152" sldId="3423"/>
        </pc:sldMkLst>
      </pc:sldChg>
      <pc:sldChg chg="add">
        <pc:chgData name="Kyaw Swa Win" userId="31877ad6-2ba3-42dc-bd72-829cb56ff91d" providerId="ADAL" clId="{25A1518E-DEF8-45F0-A6AE-E5B17C81A167}" dt="2022-09-19T11:02:17.258" v="172"/>
        <pc:sldMkLst>
          <pc:docMk/>
          <pc:sldMk cId="1022581179" sldId="3424"/>
        </pc:sldMkLst>
      </pc:sldChg>
      <pc:sldChg chg="add del">
        <pc:chgData name="Kyaw Swa Win" userId="31877ad6-2ba3-42dc-bd72-829cb56ff91d" providerId="ADAL" clId="{25A1518E-DEF8-45F0-A6AE-E5B17C81A167}" dt="2022-09-19T11:01:33.905" v="153"/>
        <pc:sldMkLst>
          <pc:docMk/>
          <pc:sldMk cId="2563214913" sldId="3424"/>
        </pc:sldMkLst>
      </pc:sldChg>
    </pc:docChg>
  </pc:docChgLst>
  <pc:docChgLst>
    <pc:chgData name="Hein Arkar" userId="S::hein.arkar@brillar.io::9613d55a-d9ea-4a93-9a56-9f214d812e48" providerId="AD" clId="Web-{F665364A-7895-B927-F752-A6D90D8B2BE9}"/>
    <pc:docChg chg="modSld">
      <pc:chgData name="Hein Arkar" userId="S::hein.arkar@brillar.io::9613d55a-d9ea-4a93-9a56-9f214d812e48" providerId="AD" clId="Web-{F665364A-7895-B927-F752-A6D90D8B2BE9}" dt="2024-05-10T08:36:16.950" v="364" actId="1076"/>
      <pc:docMkLst>
        <pc:docMk/>
      </pc:docMkLst>
      <pc:sldChg chg="addSp delSp modSp">
        <pc:chgData name="Hein Arkar" userId="S::hein.arkar@brillar.io::9613d55a-d9ea-4a93-9a56-9f214d812e48" providerId="AD" clId="Web-{F665364A-7895-B927-F752-A6D90D8B2BE9}" dt="2024-05-10T04:27:50.087" v="66" actId="1076"/>
        <pc:sldMkLst>
          <pc:docMk/>
          <pc:sldMk cId="2398406556" sldId="3442"/>
        </pc:sldMkLst>
        <pc:spChg chg="mod">
          <ac:chgData name="Hein Arkar" userId="S::hein.arkar@brillar.io::9613d55a-d9ea-4a93-9a56-9f214d812e48" providerId="AD" clId="Web-{F665364A-7895-B927-F752-A6D90D8B2BE9}" dt="2024-05-10T04:27:50.087" v="66" actId="1076"/>
          <ac:spMkLst>
            <pc:docMk/>
            <pc:sldMk cId="2398406556" sldId="3442"/>
            <ac:spMk id="2" creationId="{FAA776CB-8AF2-2503-D26B-27D229426BD2}"/>
          </ac:spMkLst>
        </pc:spChg>
        <pc:spChg chg="mod">
          <ac:chgData name="Hein Arkar" userId="S::hein.arkar@brillar.io::9613d55a-d9ea-4a93-9a56-9f214d812e48" providerId="AD" clId="Web-{F665364A-7895-B927-F752-A6D90D8B2BE9}" dt="2024-05-10T04:27:19.820" v="62" actId="14100"/>
          <ac:spMkLst>
            <pc:docMk/>
            <pc:sldMk cId="2398406556" sldId="3442"/>
            <ac:spMk id="3" creationId="{3C19F000-647E-3B5D-CA04-14D7ED070ECF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54.163" v="59"/>
          <ac:spMkLst>
            <pc:docMk/>
            <pc:sldMk cId="2398406556" sldId="3442"/>
            <ac:spMk id="26" creationId="{D278ADA9-6383-4BDD-80D2-8899A402687B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54.163" v="59"/>
          <ac:spMkLst>
            <pc:docMk/>
            <pc:sldMk cId="2398406556" sldId="3442"/>
            <ac:spMk id="27" creationId="{484B7147-B0F6-40ED-B5A2-FF72BC8198B6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54.163" v="59"/>
          <ac:spMkLst>
            <pc:docMk/>
            <pc:sldMk cId="2398406556" sldId="3442"/>
            <ac:spMk id="28" creationId="{B36D2DE0-0628-4A9A-A59D-7BA8B5EB3022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54.163" v="59"/>
          <ac:spMkLst>
            <pc:docMk/>
            <pc:sldMk cId="2398406556" sldId="3442"/>
            <ac:spMk id="29" creationId="{48E405C9-94BE-41DA-928C-DEC9A8550E9F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54.163" v="59"/>
          <ac:spMkLst>
            <pc:docMk/>
            <pc:sldMk cId="2398406556" sldId="3442"/>
            <ac:spMk id="30" creationId="{D2091A72-D5BB-42AC-8FD3-F7747D90861E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54.163" v="59"/>
          <ac:spMkLst>
            <pc:docMk/>
            <pc:sldMk cId="2398406556" sldId="3442"/>
            <ac:spMk id="31" creationId="{6ED12BFC-A737-46AF-8411-481112D54B0C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36.616" v="50"/>
          <ac:spMkLst>
            <pc:docMk/>
            <pc:sldMk cId="2398406556" sldId="3442"/>
            <ac:spMk id="36" creationId="{6DDA8CE9-E0A6-4FF2-823D-D08607606DC2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43.679" v="54"/>
          <ac:spMkLst>
            <pc:docMk/>
            <pc:sldMk cId="2398406556" sldId="3442"/>
            <ac:spMk id="37" creationId="{32E62931-8EB4-42BB-BAAB-D8757BE66D8E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36.616" v="50"/>
          <ac:spMkLst>
            <pc:docMk/>
            <pc:sldMk cId="2398406556" sldId="3442"/>
            <ac:spMk id="38" creationId="{11195564-33B9-434B-9641-764F5905A56F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47.741" v="56"/>
          <ac:spMkLst>
            <pc:docMk/>
            <pc:sldMk cId="2398406556" sldId="3442"/>
            <ac:spMk id="39" creationId="{007891EC-4501-44ED-A8C8-B11B6DB767AB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47.741" v="56"/>
          <ac:spMkLst>
            <pc:docMk/>
            <pc:sldMk cId="2398406556" sldId="3442"/>
            <ac:spMk id="41" creationId="{C1DD1A8A-57D5-4A81-AD04-532B043C5611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54.148" v="58"/>
          <ac:spMkLst>
            <pc:docMk/>
            <pc:sldMk cId="2398406556" sldId="3442"/>
            <ac:spMk id="44" creationId="{9D768B77-8742-43A0-AF16-6AC4D378E482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54.148" v="58"/>
          <ac:spMkLst>
            <pc:docMk/>
            <pc:sldMk cId="2398406556" sldId="3442"/>
            <ac:spMk id="45" creationId="{48B13CA8-CBEA-4805-955D-CEBE32236560}"/>
          </ac:spMkLst>
        </pc:spChg>
        <pc:spChg chg="add">
          <ac:chgData name="Hein Arkar" userId="S::hein.arkar@brillar.io::9613d55a-d9ea-4a93-9a56-9f214d812e48" providerId="AD" clId="Web-{F665364A-7895-B927-F752-A6D90D8B2BE9}" dt="2024-05-10T04:26:54.163" v="59"/>
          <ac:spMkLst>
            <pc:docMk/>
            <pc:sldMk cId="2398406556" sldId="3442"/>
            <ac:spMk id="49" creationId="{32E62931-8EB4-42BB-BAAB-D8757BE66D8E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39.178" v="52"/>
          <ac:spMkLst>
            <pc:docMk/>
            <pc:sldMk cId="2398406556" sldId="3442"/>
            <ac:spMk id="51" creationId="{A8DB9CD9-59B1-4D73-BC4C-98796A48EF9B}"/>
          </ac:spMkLst>
        </pc:spChg>
        <pc:spChg chg="add del">
          <ac:chgData name="Hein Arkar" userId="S::hein.arkar@brillar.io::9613d55a-d9ea-4a93-9a56-9f214d812e48" providerId="AD" clId="Web-{F665364A-7895-B927-F752-A6D90D8B2BE9}" dt="2024-05-10T04:26:39.178" v="52"/>
          <ac:spMkLst>
            <pc:docMk/>
            <pc:sldMk cId="2398406556" sldId="3442"/>
            <ac:spMk id="52" creationId="{8874A6A9-41FF-4E33-AFA8-F9F81436A59E}"/>
          </ac:spMkLst>
        </pc:spChg>
        <pc:grpChg chg="add del">
          <ac:chgData name="Hein Arkar" userId="S::hein.arkar@brillar.io::9613d55a-d9ea-4a93-9a56-9f214d812e48" providerId="AD" clId="Web-{F665364A-7895-B927-F752-A6D90D8B2BE9}" dt="2024-05-10T04:26:36.616" v="50"/>
          <ac:grpSpMkLst>
            <pc:docMk/>
            <pc:sldMk cId="2398406556" sldId="3442"/>
            <ac:grpSpMk id="40" creationId="{1D18C537-E336-47C4-836B-C342A230F8F3}"/>
          </ac:grpSpMkLst>
        </pc:grpChg>
        <pc:grpChg chg="add del">
          <ac:chgData name="Hein Arkar" userId="S::hein.arkar@brillar.io::9613d55a-d9ea-4a93-9a56-9f214d812e48" providerId="AD" clId="Web-{F665364A-7895-B927-F752-A6D90D8B2BE9}" dt="2024-05-10T04:26:36.616" v="50"/>
          <ac:grpSpMkLst>
            <pc:docMk/>
            <pc:sldMk cId="2398406556" sldId="3442"/>
            <ac:grpSpMk id="46" creationId="{5A1259D8-0C3A-4069-A22F-537BBBB61A9C}"/>
          </ac:grpSpMkLst>
        </pc:grpChg>
        <pc:grpChg chg="add del">
          <ac:chgData name="Hein Arkar" userId="S::hein.arkar@brillar.io::9613d55a-d9ea-4a93-9a56-9f214d812e48" providerId="AD" clId="Web-{F665364A-7895-B927-F752-A6D90D8B2BE9}" dt="2024-05-10T04:26:39.178" v="52"/>
          <ac:grpSpMkLst>
            <pc:docMk/>
            <pc:sldMk cId="2398406556" sldId="3442"/>
            <ac:grpSpMk id="53" creationId="{721D730E-1F97-4071-B143-B05E6D2599BC}"/>
          </ac:grpSpMkLst>
        </pc:grpChg>
        <pc:picChg chg="add del">
          <ac:chgData name="Hein Arkar" userId="S::hein.arkar@brillar.io::9613d55a-d9ea-4a93-9a56-9f214d812e48" providerId="AD" clId="Web-{F665364A-7895-B927-F752-A6D90D8B2BE9}" dt="2024-05-10T04:26:43.679" v="54"/>
          <ac:picMkLst>
            <pc:docMk/>
            <pc:sldMk cId="2398406556" sldId="3442"/>
            <ac:picMk id="33" creationId="{FC279D00-4988-BCC9-1B40-01C21DF8E1F2}"/>
          </ac:picMkLst>
        </pc:picChg>
        <pc:picChg chg="add del">
          <ac:chgData name="Hein Arkar" userId="S::hein.arkar@brillar.io::9613d55a-d9ea-4a93-9a56-9f214d812e48" providerId="AD" clId="Web-{F665364A-7895-B927-F752-A6D90D8B2BE9}" dt="2024-05-10T04:26:47.741" v="56"/>
          <ac:picMkLst>
            <pc:docMk/>
            <pc:sldMk cId="2398406556" sldId="3442"/>
            <ac:picMk id="42" creationId="{21B7FD15-FBF2-31E2-D6CA-BCCAABC40171}"/>
          </ac:picMkLst>
        </pc:picChg>
        <pc:picChg chg="add del">
          <ac:chgData name="Hein Arkar" userId="S::hein.arkar@brillar.io::9613d55a-d9ea-4a93-9a56-9f214d812e48" providerId="AD" clId="Web-{F665364A-7895-B927-F752-A6D90D8B2BE9}" dt="2024-05-10T04:26:54.148" v="58"/>
          <ac:picMkLst>
            <pc:docMk/>
            <pc:sldMk cId="2398406556" sldId="3442"/>
            <ac:picMk id="47" creationId="{B01B8833-DBE3-8D80-AE58-D30055702D81}"/>
          </ac:picMkLst>
        </pc:picChg>
        <pc:picChg chg="add">
          <ac:chgData name="Hein Arkar" userId="S::hein.arkar@brillar.io::9613d55a-d9ea-4a93-9a56-9f214d812e48" providerId="AD" clId="Web-{F665364A-7895-B927-F752-A6D90D8B2BE9}" dt="2024-05-10T04:26:54.163" v="59"/>
          <ac:picMkLst>
            <pc:docMk/>
            <pc:sldMk cId="2398406556" sldId="3442"/>
            <ac:picMk id="50" creationId="{FC279D00-4988-BCC9-1B40-01C21DF8E1F2}"/>
          </ac:picMkLst>
        </pc:picChg>
      </pc:sldChg>
      <pc:sldChg chg="modSp">
        <pc:chgData name="Hein Arkar" userId="S::hein.arkar@brillar.io::9613d55a-d9ea-4a93-9a56-9f214d812e48" providerId="AD" clId="Web-{F665364A-7895-B927-F752-A6D90D8B2BE9}" dt="2024-05-10T08:36:16.950" v="364" actId="1076"/>
        <pc:sldMkLst>
          <pc:docMk/>
          <pc:sldMk cId="101793188" sldId="3443"/>
        </pc:sldMkLst>
        <pc:spChg chg="mod">
          <ac:chgData name="Hein Arkar" userId="S::hein.arkar@brillar.io::9613d55a-d9ea-4a93-9a56-9f214d812e48" providerId="AD" clId="Web-{F665364A-7895-B927-F752-A6D90D8B2BE9}" dt="2024-05-10T08:36:16.904" v="360" actId="1076"/>
          <ac:spMkLst>
            <pc:docMk/>
            <pc:sldMk cId="101793188" sldId="3443"/>
            <ac:spMk id="3" creationId="{3C19F000-647E-3B5D-CA04-14D7ED070ECF}"/>
          </ac:spMkLst>
        </pc:spChg>
        <pc:spChg chg="mod">
          <ac:chgData name="Hein Arkar" userId="S::hein.arkar@brillar.io::9613d55a-d9ea-4a93-9a56-9f214d812e48" providerId="AD" clId="Web-{F665364A-7895-B927-F752-A6D90D8B2BE9}" dt="2024-05-10T08:36:16.904" v="361" actId="1076"/>
          <ac:spMkLst>
            <pc:docMk/>
            <pc:sldMk cId="101793188" sldId="3443"/>
            <ac:spMk id="6" creationId="{9E6A98C3-E522-A581-1A75-947E41217395}"/>
          </ac:spMkLst>
        </pc:spChg>
        <pc:spChg chg="mod">
          <ac:chgData name="Hein Arkar" userId="S::hein.arkar@brillar.io::9613d55a-d9ea-4a93-9a56-9f214d812e48" providerId="AD" clId="Web-{F665364A-7895-B927-F752-A6D90D8B2BE9}" dt="2024-05-10T08:36:16.919" v="362" actId="1076"/>
          <ac:spMkLst>
            <pc:docMk/>
            <pc:sldMk cId="101793188" sldId="3443"/>
            <ac:spMk id="8" creationId="{21E5CE6B-1BF1-77B9-2572-4A2FCC3D0E79}"/>
          </ac:spMkLst>
        </pc:spChg>
        <pc:spChg chg="mod">
          <ac:chgData name="Hein Arkar" userId="S::hein.arkar@brillar.io::9613d55a-d9ea-4a93-9a56-9f214d812e48" providerId="AD" clId="Web-{F665364A-7895-B927-F752-A6D90D8B2BE9}" dt="2024-05-10T08:36:16.935" v="363" actId="1076"/>
          <ac:spMkLst>
            <pc:docMk/>
            <pc:sldMk cId="101793188" sldId="3443"/>
            <ac:spMk id="9" creationId="{CAAF995F-7945-35B7-16B4-B667101FBC2F}"/>
          </ac:spMkLst>
        </pc:spChg>
        <pc:spChg chg="mod">
          <ac:chgData name="Hein Arkar" userId="S::hein.arkar@brillar.io::9613d55a-d9ea-4a93-9a56-9f214d812e48" providerId="AD" clId="Web-{F665364A-7895-B927-F752-A6D90D8B2BE9}" dt="2024-05-10T08:36:16.950" v="364" actId="1076"/>
          <ac:spMkLst>
            <pc:docMk/>
            <pc:sldMk cId="101793188" sldId="3443"/>
            <ac:spMk id="11" creationId="{0A6DB762-9485-0B12-C572-11F121B1E5C5}"/>
          </ac:spMkLst>
        </pc:spChg>
      </pc:sldChg>
      <pc:sldChg chg="addSp delSp modSp">
        <pc:chgData name="Hein Arkar" userId="S::hein.arkar@brillar.io::9613d55a-d9ea-4a93-9a56-9f214d812e48" providerId="AD" clId="Web-{F665364A-7895-B927-F752-A6D90D8B2BE9}" dt="2024-05-10T08:35:30.652" v="357" actId="1076"/>
        <pc:sldMkLst>
          <pc:docMk/>
          <pc:sldMk cId="4186265641" sldId="3445"/>
        </pc:sldMkLst>
        <pc:spChg chg="add mod">
          <ac:chgData name="Hein Arkar" userId="S::hein.arkar@brillar.io::9613d55a-d9ea-4a93-9a56-9f214d812e48" providerId="AD" clId="Web-{F665364A-7895-B927-F752-A6D90D8B2BE9}" dt="2024-05-10T08:35:30.652" v="357" actId="1076"/>
          <ac:spMkLst>
            <pc:docMk/>
            <pc:sldMk cId="4186265641" sldId="3445"/>
            <ac:spMk id="4" creationId="{7752BBE5-4F6F-7054-F8F9-A64608CEA736}"/>
          </ac:spMkLst>
        </pc:spChg>
        <pc:spChg chg="mod">
          <ac:chgData name="Hein Arkar" userId="S::hein.arkar@brillar.io::9613d55a-d9ea-4a93-9a56-9f214d812e48" providerId="AD" clId="Web-{F665364A-7895-B927-F752-A6D90D8B2BE9}" dt="2024-05-10T04:22:04.122" v="6" actId="1076"/>
          <ac:spMkLst>
            <pc:docMk/>
            <pc:sldMk cId="4186265641" sldId="3445"/>
            <ac:spMk id="5" creationId="{89A8F335-161C-2673-D072-9C59BFE60D0A}"/>
          </ac:spMkLst>
        </pc:spChg>
        <pc:spChg chg="add del mod">
          <ac:chgData name="Hein Arkar" userId="S::hein.arkar@brillar.io::9613d55a-d9ea-4a93-9a56-9f214d812e48" providerId="AD" clId="Web-{F665364A-7895-B927-F752-A6D90D8B2BE9}" dt="2024-05-10T07:32:49.366" v="268"/>
          <ac:spMkLst>
            <pc:docMk/>
            <pc:sldMk cId="4186265641" sldId="3445"/>
            <ac:spMk id="6" creationId="{D893FF14-79A0-030E-BEB6-F3951C81A303}"/>
          </ac:spMkLst>
        </pc:spChg>
        <pc:picChg chg="add mod">
          <ac:chgData name="Hein Arkar" userId="S::hein.arkar@brillar.io::9613d55a-d9ea-4a93-9a56-9f214d812e48" providerId="AD" clId="Web-{F665364A-7895-B927-F752-A6D90D8B2BE9}" dt="2024-05-10T07:29:55.663" v="207" actId="1076"/>
          <ac:picMkLst>
            <pc:docMk/>
            <pc:sldMk cId="4186265641" sldId="3445"/>
            <ac:picMk id="2" creationId="{C6C4BD0D-0451-254A-1AFD-F7C22038AA65}"/>
          </ac:picMkLst>
        </pc:picChg>
      </pc:sldChg>
      <pc:sldChg chg="addSp delSp modSp">
        <pc:chgData name="Hein Arkar" userId="S::hein.arkar@brillar.io::9613d55a-d9ea-4a93-9a56-9f214d812e48" providerId="AD" clId="Web-{F665364A-7895-B927-F752-A6D90D8B2BE9}" dt="2024-05-10T08:35:51.981" v="359" actId="20577"/>
        <pc:sldMkLst>
          <pc:docMk/>
          <pc:sldMk cId="3574846204" sldId="3446"/>
        </pc:sldMkLst>
        <pc:spChg chg="add del mod">
          <ac:chgData name="Hein Arkar" userId="S::hein.arkar@brillar.io::9613d55a-d9ea-4a93-9a56-9f214d812e48" providerId="AD" clId="Web-{F665364A-7895-B927-F752-A6D90D8B2BE9}" dt="2024-05-10T04:30:58.203" v="79"/>
          <ac:spMkLst>
            <pc:docMk/>
            <pc:sldMk cId="3574846204" sldId="3446"/>
            <ac:spMk id="4" creationId="{9C21B11B-39CD-2374-07BE-7C52109FDD37}"/>
          </ac:spMkLst>
        </pc:spChg>
        <pc:spChg chg="mod">
          <ac:chgData name="Hein Arkar" userId="S::hein.arkar@brillar.io::9613d55a-d9ea-4a93-9a56-9f214d812e48" providerId="AD" clId="Web-{F665364A-7895-B927-F752-A6D90D8B2BE9}" dt="2024-05-10T08:25:46.712" v="284" actId="20577"/>
          <ac:spMkLst>
            <pc:docMk/>
            <pc:sldMk cId="3574846204" sldId="3446"/>
            <ac:spMk id="5" creationId="{89A8F335-161C-2673-D072-9C59BFE60D0A}"/>
          </ac:spMkLst>
        </pc:spChg>
        <pc:spChg chg="del">
          <ac:chgData name="Hein Arkar" userId="S::hein.arkar@brillar.io::9613d55a-d9ea-4a93-9a56-9f214d812e48" providerId="AD" clId="Web-{F665364A-7895-B927-F752-A6D90D8B2BE9}" dt="2024-05-10T04:28:44.370" v="67"/>
          <ac:spMkLst>
            <pc:docMk/>
            <pc:sldMk cId="3574846204" sldId="3446"/>
            <ac:spMk id="175" creationId="{6C4028FD-8BAA-4A19-BFDE-594D991B7552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8.203" v="79"/>
          <ac:spMkLst>
            <pc:docMk/>
            <pc:sldMk cId="3574846204" sldId="3446"/>
            <ac:spMk id="180" creationId="{593B4D24-F4A8-4141-A20A-E0575D199633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8.203" v="79"/>
          <ac:spMkLst>
            <pc:docMk/>
            <pc:sldMk cId="3574846204" sldId="3446"/>
            <ac:spMk id="182" creationId="{D845573F-F83A-4A47-B94A-2E6465F1117D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8.203" v="79"/>
          <ac:spMkLst>
            <pc:docMk/>
            <pc:sldMk cId="3574846204" sldId="3446"/>
            <ac:spMk id="184" creationId="{E3E9CA91-0E2B-49CD-A0F6-2EA79F02FA63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5.703" v="76"/>
          <ac:spMkLst>
            <pc:docMk/>
            <pc:sldMk cId="3574846204" sldId="3446"/>
            <ac:spMk id="189" creationId="{907EF6B7-1338-4443-8C46-6A318D952DFD}"/>
          </ac:spMkLst>
        </pc:spChg>
        <pc:spChg chg="add del">
          <ac:chgData name="Hein Arkar" userId="S::hein.arkar@brillar.io::9613d55a-d9ea-4a93-9a56-9f214d812e48" providerId="AD" clId="Web-{F665364A-7895-B927-F752-A6D90D8B2BE9}" dt="2024-05-10T04:29:01.027" v="70"/>
          <ac:spMkLst>
            <pc:docMk/>
            <pc:sldMk cId="3574846204" sldId="3446"/>
            <ac:spMk id="190" creationId="{BACC6370-2D7E-4714-9D71-7542949D7D5D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5.703" v="76"/>
          <ac:spMkLst>
            <pc:docMk/>
            <pc:sldMk cId="3574846204" sldId="3446"/>
            <ac:spMk id="191" creationId="{DAAE4CDD-124C-4DCF-9584-B6033B545DD5}"/>
          </ac:spMkLst>
        </pc:spChg>
        <pc:spChg chg="add del">
          <ac:chgData name="Hein Arkar" userId="S::hein.arkar@brillar.io::9613d55a-d9ea-4a93-9a56-9f214d812e48" providerId="AD" clId="Web-{F665364A-7895-B927-F752-A6D90D8B2BE9}" dt="2024-05-10T04:29:01.027" v="70"/>
          <ac:spMkLst>
            <pc:docMk/>
            <pc:sldMk cId="3574846204" sldId="3446"/>
            <ac:spMk id="192" creationId="{F68B3F68-107C-434F-AA38-110D5EA91B85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5.703" v="76"/>
          <ac:spMkLst>
            <pc:docMk/>
            <pc:sldMk cId="3574846204" sldId="3446"/>
            <ac:spMk id="193" creationId="{081E4A58-353D-44AE-B2FC-2A74E2E400F7}"/>
          </ac:spMkLst>
        </pc:spChg>
        <pc:spChg chg="add del">
          <ac:chgData name="Hein Arkar" userId="S::hein.arkar@brillar.io::9613d55a-d9ea-4a93-9a56-9f214d812e48" providerId="AD" clId="Web-{F665364A-7895-B927-F752-A6D90D8B2BE9}" dt="2024-05-10T04:29:01.027" v="70"/>
          <ac:spMkLst>
            <pc:docMk/>
            <pc:sldMk cId="3574846204" sldId="3446"/>
            <ac:spMk id="194" creationId="{AAD0DBB9-1A4B-4391-81D4-CB19F9AB918A}"/>
          </ac:spMkLst>
        </pc:spChg>
        <pc:spChg chg="add del">
          <ac:chgData name="Hein Arkar" userId="S::hein.arkar@brillar.io::9613d55a-d9ea-4a93-9a56-9f214d812e48" providerId="AD" clId="Web-{F665364A-7895-B927-F752-A6D90D8B2BE9}" dt="2024-05-10T04:29:01.027" v="70"/>
          <ac:spMkLst>
            <pc:docMk/>
            <pc:sldMk cId="3574846204" sldId="3446"/>
            <ac:spMk id="196" creationId="{063BBA22-50EA-4C4D-BE05-F1CE4E63AA56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48.593" v="72"/>
          <ac:spMkLst>
            <pc:docMk/>
            <pc:sldMk cId="3574846204" sldId="3446"/>
            <ac:spMk id="198" creationId="{BACC6370-2D7E-4714-9D71-7542949D7D5D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48.593" v="72"/>
          <ac:spMkLst>
            <pc:docMk/>
            <pc:sldMk cId="3574846204" sldId="3446"/>
            <ac:spMk id="199" creationId="{F68B3F68-107C-434F-AA38-110D5EA91B85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48.593" v="72"/>
          <ac:spMkLst>
            <pc:docMk/>
            <pc:sldMk cId="3574846204" sldId="3446"/>
            <ac:spMk id="200" creationId="{AAD0DBB9-1A4B-4391-81D4-CB19F9AB918A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48.593" v="72"/>
          <ac:spMkLst>
            <pc:docMk/>
            <pc:sldMk cId="3574846204" sldId="3446"/>
            <ac:spMk id="201" creationId="{063BBA22-50EA-4C4D-BE05-F1CE4E63AA56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1.187" v="74"/>
          <ac:spMkLst>
            <pc:docMk/>
            <pc:sldMk cId="3574846204" sldId="3446"/>
            <ac:spMk id="206" creationId="{9C21B11B-39CD-2374-07BE-7C52109FDD37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5.703" v="76"/>
          <ac:spMkLst>
            <pc:docMk/>
            <pc:sldMk cId="3574846204" sldId="3446"/>
            <ac:spMk id="208" creationId="{9C21B11B-39CD-2374-07BE-7C52109FDD37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8.187" v="78"/>
          <ac:spMkLst>
            <pc:docMk/>
            <pc:sldMk cId="3574846204" sldId="3446"/>
            <ac:spMk id="210" creationId="{17718681-A12E-49D6-9925-DD7C68176D61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8.187" v="78"/>
          <ac:spMkLst>
            <pc:docMk/>
            <pc:sldMk cId="3574846204" sldId="3446"/>
            <ac:spMk id="211" creationId="{FBD77573-9EF2-4C35-8285-A1CF6FBB0EA5}"/>
          </ac:spMkLst>
        </pc:spChg>
        <pc:spChg chg="add del">
          <ac:chgData name="Hein Arkar" userId="S::hein.arkar@brillar.io::9613d55a-d9ea-4a93-9a56-9f214d812e48" providerId="AD" clId="Web-{F665364A-7895-B927-F752-A6D90D8B2BE9}" dt="2024-05-10T04:30:58.187" v="78"/>
          <ac:spMkLst>
            <pc:docMk/>
            <pc:sldMk cId="3574846204" sldId="3446"/>
            <ac:spMk id="212" creationId="{9C21B11B-39CD-2374-07BE-7C52109FDD37}"/>
          </ac:spMkLst>
        </pc:spChg>
        <pc:spChg chg="add">
          <ac:chgData name="Hein Arkar" userId="S::hein.arkar@brillar.io::9613d55a-d9ea-4a93-9a56-9f214d812e48" providerId="AD" clId="Web-{F665364A-7895-B927-F752-A6D90D8B2BE9}" dt="2024-05-10T04:30:58.203" v="79"/>
          <ac:spMkLst>
            <pc:docMk/>
            <pc:sldMk cId="3574846204" sldId="3446"/>
            <ac:spMk id="214" creationId="{907EF6B7-1338-4443-8C46-6A318D952DFD}"/>
          </ac:spMkLst>
        </pc:spChg>
        <pc:spChg chg="add">
          <ac:chgData name="Hein Arkar" userId="S::hein.arkar@brillar.io::9613d55a-d9ea-4a93-9a56-9f214d812e48" providerId="AD" clId="Web-{F665364A-7895-B927-F752-A6D90D8B2BE9}" dt="2024-05-10T04:30:58.203" v="79"/>
          <ac:spMkLst>
            <pc:docMk/>
            <pc:sldMk cId="3574846204" sldId="3446"/>
            <ac:spMk id="215" creationId="{DAAE4CDD-124C-4DCF-9584-B6033B545DD5}"/>
          </ac:spMkLst>
        </pc:spChg>
        <pc:spChg chg="add">
          <ac:chgData name="Hein Arkar" userId="S::hein.arkar@brillar.io::9613d55a-d9ea-4a93-9a56-9f214d812e48" providerId="AD" clId="Web-{F665364A-7895-B927-F752-A6D90D8B2BE9}" dt="2024-05-10T04:30:58.203" v="79"/>
          <ac:spMkLst>
            <pc:docMk/>
            <pc:sldMk cId="3574846204" sldId="3446"/>
            <ac:spMk id="216" creationId="{081E4A58-353D-44AE-B2FC-2A74E2E400F7}"/>
          </ac:spMkLst>
        </pc:spChg>
        <pc:spChg chg="add mod">
          <ac:chgData name="Hein Arkar" userId="S::hein.arkar@brillar.io::9613d55a-d9ea-4a93-9a56-9f214d812e48" providerId="AD" clId="Web-{F665364A-7895-B927-F752-A6D90D8B2BE9}" dt="2024-05-10T08:35:51.981" v="359" actId="20577"/>
          <ac:spMkLst>
            <pc:docMk/>
            <pc:sldMk cId="3574846204" sldId="3446"/>
            <ac:spMk id="217" creationId="{9C21B11B-39CD-2374-07BE-7C52109FDD37}"/>
          </ac:spMkLst>
        </pc:spChg>
        <pc:graphicFrameChg chg="add del">
          <ac:chgData name="Hein Arkar" userId="S::hein.arkar@brillar.io::9613d55a-d9ea-4a93-9a56-9f214d812e48" providerId="AD" clId="Web-{F665364A-7895-B927-F752-A6D90D8B2BE9}" dt="2024-05-10T04:29:01.027" v="70"/>
          <ac:graphicFrameMkLst>
            <pc:docMk/>
            <pc:sldMk cId="3574846204" sldId="3446"/>
            <ac:graphicFrameMk id="186" creationId="{083C1D65-1492-A284-09E8-61C1B63ECF71}"/>
          </ac:graphicFrameMkLst>
        </pc:graphicFrameChg>
        <pc:graphicFrameChg chg="add del">
          <ac:chgData name="Hein Arkar" userId="S::hein.arkar@brillar.io::9613d55a-d9ea-4a93-9a56-9f214d812e48" providerId="AD" clId="Web-{F665364A-7895-B927-F752-A6D90D8B2BE9}" dt="2024-05-10T04:30:48.593" v="72"/>
          <ac:graphicFrameMkLst>
            <pc:docMk/>
            <pc:sldMk cId="3574846204" sldId="3446"/>
            <ac:graphicFrameMk id="202" creationId="{FEC04CB1-CF9A-E499-B87E-FA7875D6A037}"/>
          </ac:graphicFrameMkLst>
        </pc:graphicFrameChg>
        <pc:picChg chg="del mod ord">
          <ac:chgData name="Hein Arkar" userId="S::hein.arkar@brillar.io::9613d55a-d9ea-4a93-9a56-9f214d812e48" providerId="AD" clId="Web-{F665364A-7895-B927-F752-A6D90D8B2BE9}" dt="2024-05-10T04:28:52.386" v="68"/>
          <ac:picMkLst>
            <pc:docMk/>
            <pc:sldMk cId="3574846204" sldId="3446"/>
            <ac:picMk id="3" creationId="{FD212C38-714A-EE9A-D019-F40D1521529E}"/>
          </ac:picMkLst>
        </pc:picChg>
        <pc:picChg chg="add del">
          <ac:chgData name="Hein Arkar" userId="S::hein.arkar@brillar.io::9613d55a-d9ea-4a93-9a56-9f214d812e48" providerId="AD" clId="Web-{F665364A-7895-B927-F752-A6D90D8B2BE9}" dt="2024-05-10T04:30:51.187" v="74"/>
          <ac:picMkLst>
            <pc:docMk/>
            <pc:sldMk cId="3574846204" sldId="3446"/>
            <ac:picMk id="204" creationId="{EA778732-7D24-6AF6-76F1-D60C705ECED2}"/>
          </ac:picMkLst>
        </pc:picChg>
        <pc:cxnChg chg="add del">
          <ac:chgData name="Hein Arkar" userId="S::hein.arkar@brillar.io::9613d55a-d9ea-4a93-9a56-9f214d812e48" providerId="AD" clId="Web-{F665364A-7895-B927-F752-A6D90D8B2BE9}" dt="2024-05-10T04:30:51.187" v="74"/>
          <ac:cxnSpMkLst>
            <pc:docMk/>
            <pc:sldMk cId="3574846204" sldId="3446"/>
            <ac:cxnSpMk id="205" creationId="{1503BFE4-729B-D9D0-C17B-501E6AF1127A}"/>
          </ac:cxnSpMkLst>
        </pc:cxnChg>
      </pc:sldChg>
      <pc:sldChg chg="modSp">
        <pc:chgData name="Hein Arkar" userId="S::hein.arkar@brillar.io::9613d55a-d9ea-4a93-9a56-9f214d812e48" providerId="AD" clId="Web-{F665364A-7895-B927-F752-A6D90D8B2BE9}" dt="2024-05-10T08:13:05.766" v="278"/>
        <pc:sldMkLst>
          <pc:docMk/>
          <pc:sldMk cId="3020328564" sldId="3447"/>
        </pc:sldMkLst>
        <pc:spChg chg="mod">
          <ac:chgData name="Hein Arkar" userId="S::hein.arkar@brillar.io::9613d55a-d9ea-4a93-9a56-9f214d812e48" providerId="AD" clId="Web-{F665364A-7895-B927-F752-A6D90D8B2BE9}" dt="2024-05-10T08:13:05.766" v="278"/>
          <ac:spMkLst>
            <pc:docMk/>
            <pc:sldMk cId="3020328564" sldId="3447"/>
            <ac:spMk id="8" creationId="{D1B9EDA1-5919-FACC-6509-117A2FF1E67E}"/>
          </ac:spMkLst>
        </pc:spChg>
      </pc:sldChg>
    </pc:docChg>
  </pc:docChgLst>
  <pc:docChgLst>
    <pc:chgData name="Hein Arkar" userId="S::hein.arkar@brillar.io::9613d55a-d9ea-4a93-9a56-9f214d812e48" providerId="AD" clId="Web-{7784A9B4-5AE9-1CC1-AAE4-FCBB0BE8240D}"/>
    <pc:docChg chg="modSld">
      <pc:chgData name="Hein Arkar" userId="S::hein.arkar@brillar.io::9613d55a-d9ea-4a93-9a56-9f214d812e48" providerId="AD" clId="Web-{7784A9B4-5AE9-1CC1-AAE4-FCBB0BE8240D}" dt="2024-05-12T15:35:08.334" v="8" actId="1076"/>
      <pc:docMkLst>
        <pc:docMk/>
      </pc:docMkLst>
      <pc:sldChg chg="modSp">
        <pc:chgData name="Hein Arkar" userId="S::hein.arkar@brillar.io::9613d55a-d9ea-4a93-9a56-9f214d812e48" providerId="AD" clId="Web-{7784A9B4-5AE9-1CC1-AAE4-FCBB0BE8240D}" dt="2024-05-12T15:35:08.334" v="8" actId="1076"/>
        <pc:sldMkLst>
          <pc:docMk/>
          <pc:sldMk cId="1519479809" sldId="3431"/>
        </pc:sldMkLst>
        <pc:spChg chg="mod">
          <ac:chgData name="Hein Arkar" userId="S::hein.arkar@brillar.io::9613d55a-d9ea-4a93-9a56-9f214d812e48" providerId="AD" clId="Web-{7784A9B4-5AE9-1CC1-AAE4-FCBB0BE8240D}" dt="2024-05-12T15:35:08.287" v="7" actId="1076"/>
          <ac:spMkLst>
            <pc:docMk/>
            <pc:sldMk cId="1519479809" sldId="3431"/>
            <ac:spMk id="2" creationId="{A04CEE20-9539-6DD6-1A65-A97B41ABEE67}"/>
          </ac:spMkLst>
        </pc:spChg>
        <pc:spChg chg="mod">
          <ac:chgData name="Hein Arkar" userId="S::hein.arkar@brillar.io::9613d55a-d9ea-4a93-9a56-9f214d812e48" providerId="AD" clId="Web-{7784A9B4-5AE9-1CC1-AAE4-FCBB0BE8240D}" dt="2024-05-12T15:34:12.474" v="2" actId="20577"/>
          <ac:spMkLst>
            <pc:docMk/>
            <pc:sldMk cId="1519479809" sldId="3431"/>
            <ac:spMk id="3" creationId="{0EEAB054-4313-88AF-DE44-06E284E744B8}"/>
          </ac:spMkLst>
        </pc:spChg>
        <pc:spChg chg="mod">
          <ac:chgData name="Hein Arkar" userId="S::hein.arkar@brillar.io::9613d55a-d9ea-4a93-9a56-9f214d812e48" providerId="AD" clId="Web-{7784A9B4-5AE9-1CC1-AAE4-FCBB0BE8240D}" dt="2024-05-12T15:35:08.334" v="8" actId="1076"/>
          <ac:spMkLst>
            <pc:docMk/>
            <pc:sldMk cId="1519479809" sldId="3431"/>
            <ac:spMk id="5" creationId="{5CCE92AD-4080-6B15-692F-E24F76279979}"/>
          </ac:spMkLst>
        </pc:spChg>
        <pc:spChg chg="mod">
          <ac:chgData name="Hein Arkar" userId="S::hein.arkar@brillar.io::9613d55a-d9ea-4a93-9a56-9f214d812e48" providerId="AD" clId="Web-{7784A9B4-5AE9-1CC1-AAE4-FCBB0BE8240D}" dt="2024-05-12T15:35:08.256" v="6" actId="1076"/>
          <ac:spMkLst>
            <pc:docMk/>
            <pc:sldMk cId="1519479809" sldId="3431"/>
            <ac:spMk id="6" creationId="{73630D34-C99B-6937-B932-701363A2FC9D}"/>
          </ac:spMkLst>
        </pc:spChg>
        <pc:spChg chg="mod">
          <ac:chgData name="Hein Arkar" userId="S::hein.arkar@brillar.io::9613d55a-d9ea-4a93-9a56-9f214d812e48" providerId="AD" clId="Web-{7784A9B4-5AE9-1CC1-AAE4-FCBB0BE8240D}" dt="2024-05-12T15:34:12.443" v="1" actId="20577"/>
          <ac:spMkLst>
            <pc:docMk/>
            <pc:sldMk cId="1519479809" sldId="3431"/>
            <ac:spMk id="8" creationId="{4AADF49D-92E6-013F-92ED-E6635EEC3CF0}"/>
          </ac:spMkLst>
        </pc:spChg>
      </pc:sldChg>
    </pc:docChg>
  </pc:docChgLst>
  <pc:docChgLst>
    <pc:chgData name="Hein Arkar" userId="S::hein.arkar@brillar.io::9613d55a-d9ea-4a93-9a56-9f214d812e48" providerId="AD" clId="Web-{DEAB250D-CC04-0EBC-9FF0-87ACB53C87E5}"/>
    <pc:docChg chg="delSld modSld modSection">
      <pc:chgData name="Hein Arkar" userId="S::hein.arkar@brillar.io::9613d55a-d9ea-4a93-9a56-9f214d812e48" providerId="AD" clId="Web-{DEAB250D-CC04-0EBC-9FF0-87ACB53C87E5}" dt="2024-04-22T02:33:28.760" v="76"/>
      <pc:docMkLst>
        <pc:docMk/>
      </pc:docMkLst>
      <pc:sldChg chg="modSp">
        <pc:chgData name="Hein Arkar" userId="S::hein.arkar@brillar.io::9613d55a-d9ea-4a93-9a56-9f214d812e48" providerId="AD" clId="Web-{DEAB250D-CC04-0EBC-9FF0-87ACB53C87E5}" dt="2024-04-22T02:25:42.446" v="1" actId="20577"/>
        <pc:sldMkLst>
          <pc:docMk/>
          <pc:sldMk cId="1583677258" sldId="3375"/>
        </pc:sldMkLst>
        <pc:spChg chg="mod">
          <ac:chgData name="Hein Arkar" userId="S::hein.arkar@brillar.io::9613d55a-d9ea-4a93-9a56-9f214d812e48" providerId="AD" clId="Web-{DEAB250D-CC04-0EBC-9FF0-87ACB53C87E5}" dt="2024-04-22T02:25:42.446" v="1" actId="20577"/>
          <ac:spMkLst>
            <pc:docMk/>
            <pc:sldMk cId="1583677258" sldId="3375"/>
            <ac:spMk id="5" creationId="{9DCBE37A-5E9B-4863-9F1C-FE5292A94D76}"/>
          </ac:spMkLst>
        </pc:spChg>
      </pc:sldChg>
      <pc:sldChg chg="del">
        <pc:chgData name="Hein Arkar" userId="S::hein.arkar@brillar.io::9613d55a-d9ea-4a93-9a56-9f214d812e48" providerId="AD" clId="Web-{DEAB250D-CC04-0EBC-9FF0-87ACB53C87E5}" dt="2024-04-22T02:27:21.575" v="42"/>
        <pc:sldMkLst>
          <pc:docMk/>
          <pc:sldMk cId="626547713" sldId="3430"/>
        </pc:sldMkLst>
      </pc:sldChg>
      <pc:sldChg chg="addSp delSp modSp">
        <pc:chgData name="Hein Arkar" userId="S::hein.arkar@brillar.io::9613d55a-d9ea-4a93-9a56-9f214d812e48" providerId="AD" clId="Web-{DEAB250D-CC04-0EBC-9FF0-87ACB53C87E5}" dt="2024-04-22T02:26:48.058" v="39" actId="20577"/>
        <pc:sldMkLst>
          <pc:docMk/>
          <pc:sldMk cId="1519479809" sldId="3431"/>
        </pc:sldMkLst>
        <pc:spChg chg="del mod">
          <ac:chgData name="Hein Arkar" userId="S::hein.arkar@brillar.io::9613d55a-d9ea-4a93-9a56-9f214d812e48" providerId="AD" clId="Web-{DEAB250D-CC04-0EBC-9FF0-87ACB53C87E5}" dt="2024-04-22T02:26:23.448" v="22"/>
          <ac:spMkLst>
            <pc:docMk/>
            <pc:sldMk cId="1519479809" sldId="3431"/>
            <ac:spMk id="2" creationId="{9A6CF959-1B7C-0235-E276-A2C432052F90}"/>
          </ac:spMkLst>
        </pc:spChg>
        <pc:spChg chg="mod">
          <ac:chgData name="Hein Arkar" userId="S::hein.arkar@brillar.io::9613d55a-d9ea-4a93-9a56-9f214d812e48" providerId="AD" clId="Web-{DEAB250D-CC04-0EBC-9FF0-87ACB53C87E5}" dt="2024-04-22T02:26:48.058" v="39" actId="20577"/>
          <ac:spMkLst>
            <pc:docMk/>
            <pc:sldMk cId="1519479809" sldId="3431"/>
            <ac:spMk id="3" creationId="{0EEAB054-4313-88AF-DE44-06E284E744B8}"/>
          </ac:spMkLst>
        </pc:spChg>
        <pc:spChg chg="add del mod">
          <ac:chgData name="Hein Arkar" userId="S::hein.arkar@brillar.io::9613d55a-d9ea-4a93-9a56-9f214d812e48" providerId="AD" clId="Web-{DEAB250D-CC04-0EBC-9FF0-87ACB53C87E5}" dt="2024-04-22T02:26:26.088" v="23" actId="1076"/>
          <ac:spMkLst>
            <pc:docMk/>
            <pc:sldMk cId="1519479809" sldId="3431"/>
            <ac:spMk id="4" creationId="{62754A03-BBAC-4EA8-0B0E-E6E3CD2A81E3}"/>
          </ac:spMkLst>
        </pc:spChg>
      </pc:sldChg>
      <pc:sldChg chg="del">
        <pc:chgData name="Hein Arkar" userId="S::hein.arkar@brillar.io::9613d55a-d9ea-4a93-9a56-9f214d812e48" providerId="AD" clId="Web-{DEAB250D-CC04-0EBC-9FF0-87ACB53C87E5}" dt="2024-04-22T02:27:16.590" v="41"/>
        <pc:sldMkLst>
          <pc:docMk/>
          <pc:sldMk cId="1209784928" sldId="3433"/>
        </pc:sldMkLst>
      </pc:sldChg>
      <pc:sldChg chg="del">
        <pc:chgData name="Hein Arkar" userId="S::hein.arkar@brillar.io::9613d55a-d9ea-4a93-9a56-9f214d812e48" providerId="AD" clId="Web-{DEAB250D-CC04-0EBC-9FF0-87ACB53C87E5}" dt="2024-04-22T02:27:09.215" v="40"/>
        <pc:sldMkLst>
          <pc:docMk/>
          <pc:sldMk cId="1285800737" sldId="3435"/>
        </pc:sldMkLst>
      </pc:sldChg>
      <pc:sldChg chg="addSp delSp modSp">
        <pc:chgData name="Hein Arkar" userId="S::hein.arkar@brillar.io::9613d55a-d9ea-4a93-9a56-9f214d812e48" providerId="AD" clId="Web-{DEAB250D-CC04-0EBC-9FF0-87ACB53C87E5}" dt="2024-04-22T02:32:30.227" v="71"/>
        <pc:sldMkLst>
          <pc:docMk/>
          <pc:sldMk cId="1490892724" sldId="3436"/>
        </pc:sldMkLst>
        <pc:spChg chg="del">
          <ac:chgData name="Hein Arkar" userId="S::hein.arkar@brillar.io::9613d55a-d9ea-4a93-9a56-9f214d812e48" providerId="AD" clId="Web-{DEAB250D-CC04-0EBC-9FF0-87ACB53C87E5}" dt="2024-04-22T02:27:31.685" v="47"/>
          <ac:spMkLst>
            <pc:docMk/>
            <pc:sldMk cId="1490892724" sldId="3436"/>
            <ac:spMk id="2" creationId="{DC30581A-B76C-AB40-01CB-BD8129DD63A1}"/>
          </ac:spMkLst>
        </pc:spChg>
        <pc:spChg chg="del">
          <ac:chgData name="Hein Arkar" userId="S::hein.arkar@brillar.io::9613d55a-d9ea-4a93-9a56-9f214d812e48" providerId="AD" clId="Web-{DEAB250D-CC04-0EBC-9FF0-87ACB53C87E5}" dt="2024-04-22T02:27:27.450" v="44"/>
          <ac:spMkLst>
            <pc:docMk/>
            <pc:sldMk cId="1490892724" sldId="3436"/>
            <ac:spMk id="3" creationId="{63CA4ABA-134B-7771-2F88-59683FB75BAF}"/>
          </ac:spMkLst>
        </pc:spChg>
        <pc:spChg chg="add del mod">
          <ac:chgData name="Hein Arkar" userId="S::hein.arkar@brillar.io::9613d55a-d9ea-4a93-9a56-9f214d812e48" providerId="AD" clId="Web-{DEAB250D-CC04-0EBC-9FF0-87ACB53C87E5}" dt="2024-04-22T02:27:29.841" v="46"/>
          <ac:spMkLst>
            <pc:docMk/>
            <pc:sldMk cId="1490892724" sldId="3436"/>
            <ac:spMk id="5" creationId="{7421991C-0921-F447-F685-A7ED40B4456C}"/>
          </ac:spMkLst>
        </pc:spChg>
        <pc:spChg chg="add del mod">
          <ac:chgData name="Hein Arkar" userId="S::hein.arkar@brillar.io::9613d55a-d9ea-4a93-9a56-9f214d812e48" providerId="AD" clId="Web-{DEAB250D-CC04-0EBC-9FF0-87ACB53C87E5}" dt="2024-04-22T02:30:25.941" v="49"/>
          <ac:spMkLst>
            <pc:docMk/>
            <pc:sldMk cId="1490892724" sldId="3436"/>
            <ac:spMk id="7" creationId="{82EF9249-F57B-FEB4-AC09-4401606644ED}"/>
          </ac:spMkLst>
        </pc:spChg>
        <pc:picChg chg="add mod ord">
          <ac:chgData name="Hein Arkar" userId="S::hein.arkar@brillar.io::9613d55a-d9ea-4a93-9a56-9f214d812e48" providerId="AD" clId="Web-{DEAB250D-CC04-0EBC-9FF0-87ACB53C87E5}" dt="2024-04-22T02:32:25.742" v="70" actId="14100"/>
          <ac:picMkLst>
            <pc:docMk/>
            <pc:sldMk cId="1490892724" sldId="3436"/>
            <ac:picMk id="8" creationId="{69FA6956-2A8E-052D-EF32-63D700BBD9E3}"/>
          </ac:picMkLst>
        </pc:picChg>
        <pc:picChg chg="del">
          <ac:chgData name="Hein Arkar" userId="S::hein.arkar@brillar.io::9613d55a-d9ea-4a93-9a56-9f214d812e48" providerId="AD" clId="Web-{DEAB250D-CC04-0EBC-9FF0-87ACB53C87E5}" dt="2024-04-22T02:27:28.200" v="45"/>
          <ac:picMkLst>
            <pc:docMk/>
            <pc:sldMk cId="1490892724" sldId="3436"/>
            <ac:picMk id="9" creationId="{3BAB3257-F63F-A0FE-36F9-EF4EC0A44106}"/>
          </ac:picMkLst>
        </pc:picChg>
        <pc:picChg chg="add mod ord modCrop">
          <ac:chgData name="Hein Arkar" userId="S::hein.arkar@brillar.io::9613d55a-d9ea-4a93-9a56-9f214d812e48" providerId="AD" clId="Web-{DEAB250D-CC04-0EBC-9FF0-87ACB53C87E5}" dt="2024-04-22T02:32:30.227" v="71"/>
          <ac:picMkLst>
            <pc:docMk/>
            <pc:sldMk cId="1490892724" sldId="3436"/>
            <ac:picMk id="10" creationId="{2D17FDC9-9720-6C51-78CF-CBBEC64E01AE}"/>
          </ac:picMkLst>
        </pc:picChg>
        <pc:picChg chg="del">
          <ac:chgData name="Hein Arkar" userId="S::hein.arkar@brillar.io::9613d55a-d9ea-4a93-9a56-9f214d812e48" providerId="AD" clId="Web-{DEAB250D-CC04-0EBC-9FF0-87ACB53C87E5}" dt="2024-04-22T02:27:24.950" v="43"/>
          <ac:picMkLst>
            <pc:docMk/>
            <pc:sldMk cId="1490892724" sldId="3436"/>
            <ac:picMk id="1028" creationId="{21DFF334-2A42-E7F9-3DCC-C6C269ACA584}"/>
          </ac:picMkLst>
        </pc:picChg>
      </pc:sldChg>
      <pc:sldChg chg="addSp delSp modSp">
        <pc:chgData name="Hein Arkar" userId="S::hein.arkar@brillar.io::9613d55a-d9ea-4a93-9a56-9f214d812e48" providerId="AD" clId="Web-{DEAB250D-CC04-0EBC-9FF0-87ACB53C87E5}" dt="2024-04-22T02:33:28.760" v="76"/>
        <pc:sldMkLst>
          <pc:docMk/>
          <pc:sldMk cId="343290891" sldId="3437"/>
        </pc:sldMkLst>
        <pc:spChg chg="del">
          <ac:chgData name="Hein Arkar" userId="S::hein.arkar@brillar.io::9613d55a-d9ea-4a93-9a56-9f214d812e48" providerId="AD" clId="Web-{DEAB250D-CC04-0EBC-9FF0-87ACB53C87E5}" dt="2024-04-22T02:33:24.276" v="74"/>
          <ac:spMkLst>
            <pc:docMk/>
            <pc:sldMk cId="343290891" sldId="3437"/>
            <ac:spMk id="3" creationId="{19C7AEA2-D22C-9B79-F181-72027B072544}"/>
          </ac:spMkLst>
        </pc:spChg>
        <pc:spChg chg="del">
          <ac:chgData name="Hein Arkar" userId="S::hein.arkar@brillar.io::9613d55a-d9ea-4a93-9a56-9f214d812e48" providerId="AD" clId="Web-{DEAB250D-CC04-0EBC-9FF0-87ACB53C87E5}" dt="2024-04-22T02:33:25.370" v="75"/>
          <ac:spMkLst>
            <pc:docMk/>
            <pc:sldMk cId="343290891" sldId="3437"/>
            <ac:spMk id="4" creationId="{3E233441-0E2F-FBDE-B453-B344915CC62D}"/>
          </ac:spMkLst>
        </pc:spChg>
        <pc:spChg chg="add del mod">
          <ac:chgData name="Hein Arkar" userId="S::hein.arkar@brillar.io::9613d55a-d9ea-4a93-9a56-9f214d812e48" providerId="AD" clId="Web-{DEAB250D-CC04-0EBC-9FF0-87ACB53C87E5}" dt="2024-04-22T02:33:22.323" v="73"/>
          <ac:spMkLst>
            <pc:docMk/>
            <pc:sldMk cId="343290891" sldId="3437"/>
            <ac:spMk id="6" creationId="{E66F5359-9AF5-2D35-0D7F-A3C0939451BC}"/>
          </ac:spMkLst>
        </pc:spChg>
        <pc:spChg chg="add del mod">
          <ac:chgData name="Hein Arkar" userId="S::hein.arkar@brillar.io::9613d55a-d9ea-4a93-9a56-9f214d812e48" providerId="AD" clId="Web-{DEAB250D-CC04-0EBC-9FF0-87ACB53C87E5}" dt="2024-04-22T02:33:28.760" v="76"/>
          <ac:spMkLst>
            <pc:docMk/>
            <pc:sldMk cId="343290891" sldId="3437"/>
            <ac:spMk id="8" creationId="{B1540324-CC30-7945-DC1D-12D5229E8A60}"/>
          </ac:spMkLst>
        </pc:spChg>
        <pc:picChg chg="del">
          <ac:chgData name="Hein Arkar" userId="S::hein.arkar@brillar.io::9613d55a-d9ea-4a93-9a56-9f214d812e48" providerId="AD" clId="Web-{DEAB250D-CC04-0EBC-9FF0-87ACB53C87E5}" dt="2024-04-22T02:33:19.557" v="72"/>
          <ac:picMkLst>
            <pc:docMk/>
            <pc:sldMk cId="343290891" sldId="3437"/>
            <ac:picMk id="5" creationId="{17406054-06E0-58F8-E245-712F6E973D3D}"/>
          </ac:picMkLst>
        </pc:picChg>
      </pc:sldChg>
      <pc:sldChg chg="del">
        <pc:chgData name="Hein Arkar" userId="S::hein.arkar@brillar.io::9613d55a-d9ea-4a93-9a56-9f214d812e48" providerId="AD" clId="Web-{DEAB250D-CC04-0EBC-9FF0-87ACB53C87E5}" dt="2024-04-22T02:26:35.245" v="25"/>
        <pc:sldMkLst>
          <pc:docMk/>
          <pc:sldMk cId="1378298229" sldId="3438"/>
        </pc:sldMkLst>
      </pc:sldChg>
      <pc:sldChg chg="del">
        <pc:chgData name="Hein Arkar" userId="S::hein.arkar@brillar.io::9613d55a-d9ea-4a93-9a56-9f214d812e48" providerId="AD" clId="Web-{DEAB250D-CC04-0EBC-9FF0-87ACB53C87E5}" dt="2024-04-22T02:26:37.558" v="26"/>
        <pc:sldMkLst>
          <pc:docMk/>
          <pc:sldMk cId="3768664431" sldId="3439"/>
        </pc:sldMkLst>
      </pc:sldChg>
      <pc:sldChg chg="del">
        <pc:chgData name="Hein Arkar" userId="S::hein.arkar@brillar.io::9613d55a-d9ea-4a93-9a56-9f214d812e48" providerId="AD" clId="Web-{DEAB250D-CC04-0EBC-9FF0-87ACB53C87E5}" dt="2024-04-22T02:26:42.776" v="27"/>
        <pc:sldMkLst>
          <pc:docMk/>
          <pc:sldMk cId="244066784" sldId="34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5294-0839-4407-865D-2F43AA41E64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EBAC5-211B-41BA-A48F-E9E65CA0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359C3-B46A-4DA0-865C-BD30FBC59CB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FDAED-A153-49AB-B4E7-626D3EE4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0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FDAED-A153-49AB-B4E7-626D3EE46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DA4276-FD3C-4530-9CF1-8D8C3509A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95087" y="1714499"/>
            <a:ext cx="6232264" cy="2402305"/>
          </a:xfrm>
        </p:spPr>
        <p:txBody>
          <a:bodyPr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95087" y="4288492"/>
            <a:ext cx="6232264" cy="1593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 i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56936-A5EC-4116-BB51-B72FDDD05D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837" y="6480518"/>
            <a:ext cx="800000" cy="3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9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Red Se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7"/>
          <a:stretch/>
        </p:blipFill>
        <p:spPr>
          <a:xfrm>
            <a:off x="0" y="6780944"/>
            <a:ext cx="12192000" cy="77056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1" y="1781907"/>
            <a:ext cx="10972799" cy="409501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5098"/>
            <a:ext cx="10972800" cy="3795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62F2F7A-5364-4094-8F64-5ECCA181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62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56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7" cy="6857999"/>
          </a:xfrm>
          <a:prstGeom prst="rect">
            <a:avLst/>
          </a:prstGeom>
        </p:spPr>
      </p:pic>
      <p:grpSp>
        <p:nvGrpSpPr>
          <p:cNvPr id="88" name="Group 4"/>
          <p:cNvGrpSpPr>
            <a:grpSpLocks noChangeAspect="1"/>
          </p:cNvGrpSpPr>
          <p:nvPr userDrawn="1"/>
        </p:nvGrpSpPr>
        <p:grpSpPr bwMode="auto">
          <a:xfrm>
            <a:off x="609600" y="6290004"/>
            <a:ext cx="671790" cy="236919"/>
            <a:chOff x="-4628" y="1477"/>
            <a:chExt cx="8189" cy="2888"/>
          </a:xfrm>
        </p:grpSpPr>
        <p:sp>
          <p:nvSpPr>
            <p:cNvPr id="89" name="Freeform 5"/>
            <p:cNvSpPr>
              <a:spLocks noEditPoints="1"/>
            </p:cNvSpPr>
            <p:nvPr userDrawn="1"/>
          </p:nvSpPr>
          <p:spPr bwMode="auto">
            <a:xfrm>
              <a:off x="-4628" y="1477"/>
              <a:ext cx="8189" cy="2888"/>
            </a:xfrm>
            <a:custGeom>
              <a:avLst/>
              <a:gdLst>
                <a:gd name="T0" fmla="*/ 2332 w 4865"/>
                <a:gd name="T1" fmla="*/ 704 h 1714"/>
                <a:gd name="T2" fmla="*/ 1949 w 4865"/>
                <a:gd name="T3" fmla="*/ 440 h 1714"/>
                <a:gd name="T4" fmla="*/ 2284 w 4865"/>
                <a:gd name="T5" fmla="*/ 229 h 1714"/>
                <a:gd name="T6" fmla="*/ 2704 w 4865"/>
                <a:gd name="T7" fmla="*/ 325 h 1714"/>
                <a:gd name="T8" fmla="*/ 2815 w 4865"/>
                <a:gd name="T9" fmla="*/ 117 h 1714"/>
                <a:gd name="T10" fmla="*/ 2277 w 4865"/>
                <a:gd name="T11" fmla="*/ 0 h 1714"/>
                <a:gd name="T12" fmla="*/ 1650 w 4865"/>
                <a:gd name="T13" fmla="*/ 454 h 1714"/>
                <a:gd name="T14" fmla="*/ 2255 w 4865"/>
                <a:gd name="T15" fmla="*/ 945 h 1714"/>
                <a:gd name="T16" fmla="*/ 2626 w 4865"/>
                <a:gd name="T17" fmla="*/ 1230 h 1714"/>
                <a:gd name="T18" fmla="*/ 2262 w 4865"/>
                <a:gd name="T19" fmla="*/ 1475 h 1714"/>
                <a:gd name="T20" fmla="*/ 1758 w 4865"/>
                <a:gd name="T21" fmla="*/ 1333 h 1714"/>
                <a:gd name="T22" fmla="*/ 1627 w 4865"/>
                <a:gd name="T23" fmla="*/ 1546 h 1714"/>
                <a:gd name="T24" fmla="*/ 2262 w 4865"/>
                <a:gd name="T25" fmla="*/ 1714 h 1714"/>
                <a:gd name="T26" fmla="*/ 2925 w 4865"/>
                <a:gd name="T27" fmla="*/ 1212 h 1714"/>
                <a:gd name="T28" fmla="*/ 2332 w 4865"/>
                <a:gd name="T29" fmla="*/ 704 h 1714"/>
                <a:gd name="T30" fmla="*/ 1295 w 4865"/>
                <a:gd name="T31" fmla="*/ 517 h 1714"/>
                <a:gd name="T32" fmla="*/ 721 w 4865"/>
                <a:gd name="T33" fmla="*/ 30 h 1714"/>
                <a:gd name="T34" fmla="*/ 132 w 4865"/>
                <a:gd name="T35" fmla="*/ 30 h 1714"/>
                <a:gd name="T36" fmla="*/ 0 w 4865"/>
                <a:gd name="T37" fmla="*/ 30 h 1714"/>
                <a:gd name="T38" fmla="*/ 0 w 4865"/>
                <a:gd name="T39" fmla="*/ 1673 h 1714"/>
                <a:gd name="T40" fmla="*/ 263 w 4865"/>
                <a:gd name="T41" fmla="*/ 1673 h 1714"/>
                <a:gd name="T42" fmla="*/ 263 w 4865"/>
                <a:gd name="T43" fmla="*/ 270 h 1714"/>
                <a:gd name="T44" fmla="*/ 706 w 4865"/>
                <a:gd name="T45" fmla="*/ 270 h 1714"/>
                <a:gd name="T46" fmla="*/ 1017 w 4865"/>
                <a:gd name="T47" fmla="*/ 521 h 1714"/>
                <a:gd name="T48" fmla="*/ 687 w 4865"/>
                <a:gd name="T49" fmla="*/ 785 h 1714"/>
                <a:gd name="T50" fmla="*/ 683 w 4865"/>
                <a:gd name="T51" fmla="*/ 785 h 1714"/>
                <a:gd name="T52" fmla="*/ 524 w 4865"/>
                <a:gd name="T53" fmla="*/ 787 h 1714"/>
                <a:gd name="T54" fmla="*/ 1054 w 4865"/>
                <a:gd name="T55" fmla="*/ 1675 h 1714"/>
                <a:gd name="T56" fmla="*/ 1364 w 4865"/>
                <a:gd name="T57" fmla="*/ 1675 h 1714"/>
                <a:gd name="T58" fmla="*/ 949 w 4865"/>
                <a:gd name="T59" fmla="*/ 975 h 1714"/>
                <a:gd name="T60" fmla="*/ 1295 w 4865"/>
                <a:gd name="T61" fmla="*/ 517 h 1714"/>
                <a:gd name="T62" fmla="*/ 4865 w 4865"/>
                <a:gd name="T63" fmla="*/ 1675 h 1714"/>
                <a:gd name="T64" fmla="*/ 4544 w 4865"/>
                <a:gd name="T65" fmla="*/ 1675 h 1714"/>
                <a:gd name="T66" fmla="*/ 3962 w 4865"/>
                <a:gd name="T67" fmla="*/ 394 h 1714"/>
                <a:gd name="T68" fmla="*/ 3405 w 4865"/>
                <a:gd name="T69" fmla="*/ 1675 h 1714"/>
                <a:gd name="T70" fmla="*/ 3082 w 4865"/>
                <a:gd name="T71" fmla="*/ 1675 h 1714"/>
                <a:gd name="T72" fmla="*/ 3815 w 4865"/>
                <a:gd name="T73" fmla="*/ 41 h 1714"/>
                <a:gd name="T74" fmla="*/ 4116 w 4865"/>
                <a:gd name="T75" fmla="*/ 41 h 1714"/>
                <a:gd name="T76" fmla="*/ 4865 w 4865"/>
                <a:gd name="T77" fmla="*/ 1675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65" h="1714">
                  <a:moveTo>
                    <a:pt x="2332" y="704"/>
                  </a:moveTo>
                  <a:cubicBezTo>
                    <a:pt x="2056" y="630"/>
                    <a:pt x="1949" y="567"/>
                    <a:pt x="1949" y="440"/>
                  </a:cubicBezTo>
                  <a:cubicBezTo>
                    <a:pt x="1949" y="248"/>
                    <a:pt x="2196" y="229"/>
                    <a:pt x="2284" y="229"/>
                  </a:cubicBezTo>
                  <a:cubicBezTo>
                    <a:pt x="2423" y="229"/>
                    <a:pt x="2600" y="273"/>
                    <a:pt x="2704" y="325"/>
                  </a:cubicBezTo>
                  <a:cubicBezTo>
                    <a:pt x="2815" y="117"/>
                    <a:pt x="2815" y="117"/>
                    <a:pt x="2815" y="117"/>
                  </a:cubicBezTo>
                  <a:cubicBezTo>
                    <a:pt x="2674" y="47"/>
                    <a:pt x="2458" y="0"/>
                    <a:pt x="2277" y="0"/>
                  </a:cubicBezTo>
                  <a:cubicBezTo>
                    <a:pt x="1891" y="0"/>
                    <a:pt x="1650" y="168"/>
                    <a:pt x="1650" y="454"/>
                  </a:cubicBezTo>
                  <a:cubicBezTo>
                    <a:pt x="1650" y="781"/>
                    <a:pt x="1990" y="874"/>
                    <a:pt x="2255" y="945"/>
                  </a:cubicBezTo>
                  <a:cubicBezTo>
                    <a:pt x="2530" y="1019"/>
                    <a:pt x="2626" y="1103"/>
                    <a:pt x="2626" y="1230"/>
                  </a:cubicBezTo>
                  <a:cubicBezTo>
                    <a:pt x="2626" y="1442"/>
                    <a:pt x="2401" y="1475"/>
                    <a:pt x="2262" y="1475"/>
                  </a:cubicBezTo>
                  <a:cubicBezTo>
                    <a:pt x="2071" y="1475"/>
                    <a:pt x="1913" y="1424"/>
                    <a:pt x="1758" y="1333"/>
                  </a:cubicBezTo>
                  <a:cubicBezTo>
                    <a:pt x="1627" y="1546"/>
                    <a:pt x="1627" y="1546"/>
                    <a:pt x="1627" y="1546"/>
                  </a:cubicBezTo>
                  <a:cubicBezTo>
                    <a:pt x="1821" y="1661"/>
                    <a:pt x="2023" y="1714"/>
                    <a:pt x="2262" y="1714"/>
                  </a:cubicBezTo>
                  <a:cubicBezTo>
                    <a:pt x="2660" y="1714"/>
                    <a:pt x="2925" y="1517"/>
                    <a:pt x="2925" y="1212"/>
                  </a:cubicBezTo>
                  <a:cubicBezTo>
                    <a:pt x="2925" y="872"/>
                    <a:pt x="2603" y="777"/>
                    <a:pt x="2332" y="704"/>
                  </a:cubicBezTo>
                  <a:moveTo>
                    <a:pt x="1295" y="517"/>
                  </a:moveTo>
                  <a:cubicBezTo>
                    <a:pt x="1290" y="230"/>
                    <a:pt x="1055" y="30"/>
                    <a:pt x="721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263" y="1673"/>
                    <a:pt x="263" y="1673"/>
                    <a:pt x="263" y="1673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706" y="270"/>
                    <a:pt x="706" y="270"/>
                    <a:pt x="706" y="270"/>
                  </a:cubicBezTo>
                  <a:cubicBezTo>
                    <a:pt x="855" y="270"/>
                    <a:pt x="1014" y="344"/>
                    <a:pt x="1017" y="521"/>
                  </a:cubicBezTo>
                  <a:cubicBezTo>
                    <a:pt x="1019" y="678"/>
                    <a:pt x="896" y="776"/>
                    <a:pt x="687" y="785"/>
                  </a:cubicBezTo>
                  <a:cubicBezTo>
                    <a:pt x="683" y="785"/>
                    <a:pt x="683" y="785"/>
                    <a:pt x="683" y="785"/>
                  </a:cubicBezTo>
                  <a:cubicBezTo>
                    <a:pt x="524" y="787"/>
                    <a:pt x="524" y="787"/>
                    <a:pt x="524" y="787"/>
                  </a:cubicBezTo>
                  <a:cubicBezTo>
                    <a:pt x="1054" y="1675"/>
                    <a:pt x="1054" y="1675"/>
                    <a:pt x="1054" y="1675"/>
                  </a:cubicBezTo>
                  <a:cubicBezTo>
                    <a:pt x="1364" y="1675"/>
                    <a:pt x="1364" y="1675"/>
                    <a:pt x="1364" y="1675"/>
                  </a:cubicBezTo>
                  <a:cubicBezTo>
                    <a:pt x="1364" y="1675"/>
                    <a:pt x="1109" y="1245"/>
                    <a:pt x="949" y="975"/>
                  </a:cubicBezTo>
                  <a:cubicBezTo>
                    <a:pt x="1185" y="892"/>
                    <a:pt x="1297" y="706"/>
                    <a:pt x="1295" y="517"/>
                  </a:cubicBezTo>
                  <a:moveTo>
                    <a:pt x="4865" y="1675"/>
                  </a:moveTo>
                  <a:cubicBezTo>
                    <a:pt x="4544" y="1675"/>
                    <a:pt x="4544" y="1675"/>
                    <a:pt x="4544" y="1675"/>
                  </a:cubicBezTo>
                  <a:cubicBezTo>
                    <a:pt x="3962" y="394"/>
                    <a:pt x="3962" y="394"/>
                    <a:pt x="3962" y="394"/>
                  </a:cubicBezTo>
                  <a:cubicBezTo>
                    <a:pt x="3405" y="1675"/>
                    <a:pt x="3405" y="1675"/>
                    <a:pt x="3405" y="1675"/>
                  </a:cubicBezTo>
                  <a:cubicBezTo>
                    <a:pt x="3082" y="1675"/>
                    <a:pt x="3082" y="1675"/>
                    <a:pt x="3082" y="1675"/>
                  </a:cubicBezTo>
                  <a:cubicBezTo>
                    <a:pt x="3815" y="41"/>
                    <a:pt x="3815" y="41"/>
                    <a:pt x="3815" y="41"/>
                  </a:cubicBezTo>
                  <a:cubicBezTo>
                    <a:pt x="4116" y="41"/>
                    <a:pt x="4116" y="41"/>
                    <a:pt x="4116" y="41"/>
                  </a:cubicBezTo>
                  <a:lnTo>
                    <a:pt x="4865" y="1675"/>
                  </a:lnTo>
                  <a:close/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"/>
            <p:cNvSpPr>
              <a:spLocks noEditPoints="1"/>
            </p:cNvSpPr>
            <p:nvPr userDrawn="1"/>
          </p:nvSpPr>
          <p:spPr bwMode="auto">
            <a:xfrm>
              <a:off x="2826" y="1546"/>
              <a:ext cx="212" cy="215"/>
            </a:xfrm>
            <a:custGeom>
              <a:avLst/>
              <a:gdLst>
                <a:gd name="T0" fmla="*/ 63 w 126"/>
                <a:gd name="T1" fmla="*/ 60 h 128"/>
                <a:gd name="T2" fmla="*/ 70 w 126"/>
                <a:gd name="T3" fmla="*/ 60 h 128"/>
                <a:gd name="T4" fmla="*/ 75 w 126"/>
                <a:gd name="T5" fmla="*/ 59 h 128"/>
                <a:gd name="T6" fmla="*/ 79 w 126"/>
                <a:gd name="T7" fmla="*/ 55 h 128"/>
                <a:gd name="T8" fmla="*/ 80 w 126"/>
                <a:gd name="T9" fmla="*/ 49 h 128"/>
                <a:gd name="T10" fmla="*/ 78 w 126"/>
                <a:gd name="T11" fmla="*/ 44 h 128"/>
                <a:gd name="T12" fmla="*/ 75 w 126"/>
                <a:gd name="T13" fmla="*/ 41 h 128"/>
                <a:gd name="T14" fmla="*/ 70 w 126"/>
                <a:gd name="T15" fmla="*/ 40 h 128"/>
                <a:gd name="T16" fmla="*/ 65 w 126"/>
                <a:gd name="T17" fmla="*/ 40 h 128"/>
                <a:gd name="T18" fmla="*/ 50 w 126"/>
                <a:gd name="T19" fmla="*/ 40 h 128"/>
                <a:gd name="T20" fmla="*/ 50 w 126"/>
                <a:gd name="T21" fmla="*/ 60 h 128"/>
                <a:gd name="T22" fmla="*/ 63 w 126"/>
                <a:gd name="T23" fmla="*/ 60 h 128"/>
                <a:gd name="T24" fmla="*/ 50 w 126"/>
                <a:gd name="T25" fmla="*/ 101 h 128"/>
                <a:gd name="T26" fmla="*/ 39 w 126"/>
                <a:gd name="T27" fmla="*/ 101 h 128"/>
                <a:gd name="T28" fmla="*/ 39 w 126"/>
                <a:gd name="T29" fmla="*/ 30 h 128"/>
                <a:gd name="T30" fmla="*/ 66 w 126"/>
                <a:gd name="T31" fmla="*/ 30 h 128"/>
                <a:gd name="T32" fmla="*/ 85 w 126"/>
                <a:gd name="T33" fmla="*/ 34 h 128"/>
                <a:gd name="T34" fmla="*/ 92 w 126"/>
                <a:gd name="T35" fmla="*/ 50 h 128"/>
                <a:gd name="T36" fmla="*/ 86 w 126"/>
                <a:gd name="T37" fmla="*/ 64 h 128"/>
                <a:gd name="T38" fmla="*/ 73 w 126"/>
                <a:gd name="T39" fmla="*/ 70 h 128"/>
                <a:gd name="T40" fmla="*/ 93 w 126"/>
                <a:gd name="T41" fmla="*/ 101 h 128"/>
                <a:gd name="T42" fmla="*/ 80 w 126"/>
                <a:gd name="T43" fmla="*/ 101 h 128"/>
                <a:gd name="T44" fmla="*/ 61 w 126"/>
                <a:gd name="T45" fmla="*/ 70 h 128"/>
                <a:gd name="T46" fmla="*/ 50 w 126"/>
                <a:gd name="T47" fmla="*/ 70 h 128"/>
                <a:gd name="T48" fmla="*/ 50 w 126"/>
                <a:gd name="T49" fmla="*/ 101 h 128"/>
                <a:gd name="T50" fmla="*/ 112 w 126"/>
                <a:gd name="T51" fmla="*/ 64 h 128"/>
                <a:gd name="T52" fmla="*/ 108 w 126"/>
                <a:gd name="T53" fmla="*/ 43 h 128"/>
                <a:gd name="T54" fmla="*/ 98 w 126"/>
                <a:gd name="T55" fmla="*/ 26 h 128"/>
                <a:gd name="T56" fmla="*/ 82 w 126"/>
                <a:gd name="T57" fmla="*/ 15 h 128"/>
                <a:gd name="T58" fmla="*/ 63 w 126"/>
                <a:gd name="T59" fmla="*/ 11 h 128"/>
                <a:gd name="T60" fmla="*/ 44 w 126"/>
                <a:gd name="T61" fmla="*/ 15 h 128"/>
                <a:gd name="T62" fmla="*/ 28 w 126"/>
                <a:gd name="T63" fmla="*/ 26 h 128"/>
                <a:gd name="T64" fmla="*/ 18 w 126"/>
                <a:gd name="T65" fmla="*/ 43 h 128"/>
                <a:gd name="T66" fmla="*/ 14 w 126"/>
                <a:gd name="T67" fmla="*/ 64 h 128"/>
                <a:gd name="T68" fmla="*/ 17 w 126"/>
                <a:gd name="T69" fmla="*/ 85 h 128"/>
                <a:gd name="T70" fmla="*/ 27 w 126"/>
                <a:gd name="T71" fmla="*/ 102 h 128"/>
                <a:gd name="T72" fmla="*/ 43 w 126"/>
                <a:gd name="T73" fmla="*/ 113 h 128"/>
                <a:gd name="T74" fmla="*/ 63 w 126"/>
                <a:gd name="T75" fmla="*/ 117 h 128"/>
                <a:gd name="T76" fmla="*/ 82 w 126"/>
                <a:gd name="T77" fmla="*/ 113 h 128"/>
                <a:gd name="T78" fmla="*/ 98 w 126"/>
                <a:gd name="T79" fmla="*/ 102 h 128"/>
                <a:gd name="T80" fmla="*/ 108 w 126"/>
                <a:gd name="T81" fmla="*/ 86 h 128"/>
                <a:gd name="T82" fmla="*/ 112 w 126"/>
                <a:gd name="T83" fmla="*/ 64 h 128"/>
                <a:gd name="T84" fmla="*/ 126 w 126"/>
                <a:gd name="T85" fmla="*/ 64 h 128"/>
                <a:gd name="T86" fmla="*/ 121 w 126"/>
                <a:gd name="T87" fmla="*/ 90 h 128"/>
                <a:gd name="T88" fmla="*/ 107 w 126"/>
                <a:gd name="T89" fmla="*/ 111 h 128"/>
                <a:gd name="T90" fmla="*/ 87 w 126"/>
                <a:gd name="T91" fmla="*/ 124 h 128"/>
                <a:gd name="T92" fmla="*/ 63 w 126"/>
                <a:gd name="T93" fmla="*/ 128 h 128"/>
                <a:gd name="T94" fmla="*/ 38 w 126"/>
                <a:gd name="T95" fmla="*/ 123 h 128"/>
                <a:gd name="T96" fmla="*/ 18 w 126"/>
                <a:gd name="T97" fmla="*/ 110 h 128"/>
                <a:gd name="T98" fmla="*/ 5 w 126"/>
                <a:gd name="T99" fmla="*/ 90 h 128"/>
                <a:gd name="T100" fmla="*/ 0 w 126"/>
                <a:gd name="T101" fmla="*/ 64 h 128"/>
                <a:gd name="T102" fmla="*/ 5 w 126"/>
                <a:gd name="T103" fmla="*/ 38 h 128"/>
                <a:gd name="T104" fmla="*/ 19 w 126"/>
                <a:gd name="T105" fmla="*/ 17 h 128"/>
                <a:gd name="T106" fmla="*/ 39 w 126"/>
                <a:gd name="T107" fmla="*/ 4 h 128"/>
                <a:gd name="T108" fmla="*/ 63 w 126"/>
                <a:gd name="T109" fmla="*/ 0 h 128"/>
                <a:gd name="T110" fmla="*/ 87 w 126"/>
                <a:gd name="T111" fmla="*/ 4 h 128"/>
                <a:gd name="T112" fmla="*/ 107 w 126"/>
                <a:gd name="T113" fmla="*/ 17 h 128"/>
                <a:gd name="T114" fmla="*/ 121 w 126"/>
                <a:gd name="T115" fmla="*/ 38 h 128"/>
                <a:gd name="T116" fmla="*/ 126 w 126"/>
                <a:gd name="T117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" h="128">
                  <a:moveTo>
                    <a:pt x="63" y="60"/>
                  </a:moveTo>
                  <a:cubicBezTo>
                    <a:pt x="66" y="60"/>
                    <a:pt x="68" y="60"/>
                    <a:pt x="70" y="60"/>
                  </a:cubicBezTo>
                  <a:cubicBezTo>
                    <a:pt x="72" y="60"/>
                    <a:pt x="73" y="60"/>
                    <a:pt x="75" y="59"/>
                  </a:cubicBezTo>
                  <a:cubicBezTo>
                    <a:pt x="76" y="58"/>
                    <a:pt x="78" y="57"/>
                    <a:pt x="79" y="55"/>
                  </a:cubicBezTo>
                  <a:cubicBezTo>
                    <a:pt x="79" y="54"/>
                    <a:pt x="80" y="52"/>
                    <a:pt x="80" y="49"/>
                  </a:cubicBezTo>
                  <a:cubicBezTo>
                    <a:pt x="80" y="47"/>
                    <a:pt x="79" y="45"/>
                    <a:pt x="78" y="44"/>
                  </a:cubicBezTo>
                  <a:cubicBezTo>
                    <a:pt x="77" y="43"/>
                    <a:pt x="76" y="42"/>
                    <a:pt x="75" y="41"/>
                  </a:cubicBezTo>
                  <a:cubicBezTo>
                    <a:pt x="73" y="40"/>
                    <a:pt x="72" y="40"/>
                    <a:pt x="70" y="40"/>
                  </a:cubicBezTo>
                  <a:cubicBezTo>
                    <a:pt x="68" y="40"/>
                    <a:pt x="66" y="40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60"/>
                    <a:pt x="50" y="60"/>
                    <a:pt x="50" y="60"/>
                  </a:cubicBezTo>
                  <a:lnTo>
                    <a:pt x="63" y="60"/>
                  </a:lnTo>
                  <a:close/>
                  <a:moveTo>
                    <a:pt x="50" y="101"/>
                  </a:moveTo>
                  <a:cubicBezTo>
                    <a:pt x="39" y="101"/>
                    <a:pt x="39" y="101"/>
                    <a:pt x="39" y="1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74" y="30"/>
                    <a:pt x="81" y="31"/>
                    <a:pt x="85" y="34"/>
                  </a:cubicBezTo>
                  <a:cubicBezTo>
                    <a:pt x="89" y="38"/>
                    <a:pt x="92" y="43"/>
                    <a:pt x="92" y="50"/>
                  </a:cubicBezTo>
                  <a:cubicBezTo>
                    <a:pt x="92" y="57"/>
                    <a:pt x="90" y="61"/>
                    <a:pt x="86" y="64"/>
                  </a:cubicBezTo>
                  <a:cubicBezTo>
                    <a:pt x="83" y="67"/>
                    <a:pt x="78" y="69"/>
                    <a:pt x="73" y="70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50" y="101"/>
                  </a:lnTo>
                  <a:close/>
                  <a:moveTo>
                    <a:pt x="112" y="64"/>
                  </a:moveTo>
                  <a:cubicBezTo>
                    <a:pt x="112" y="56"/>
                    <a:pt x="111" y="49"/>
                    <a:pt x="108" y="43"/>
                  </a:cubicBezTo>
                  <a:cubicBezTo>
                    <a:pt x="106" y="36"/>
                    <a:pt x="102" y="30"/>
                    <a:pt x="98" y="26"/>
                  </a:cubicBezTo>
                  <a:cubicBezTo>
                    <a:pt x="93" y="21"/>
                    <a:pt x="88" y="17"/>
                    <a:pt x="82" y="15"/>
                  </a:cubicBezTo>
                  <a:cubicBezTo>
                    <a:pt x="76" y="12"/>
                    <a:pt x="70" y="11"/>
                    <a:pt x="63" y="11"/>
                  </a:cubicBezTo>
                  <a:cubicBezTo>
                    <a:pt x="56" y="11"/>
                    <a:pt x="50" y="12"/>
                    <a:pt x="44" y="15"/>
                  </a:cubicBezTo>
                  <a:cubicBezTo>
                    <a:pt x="38" y="17"/>
                    <a:pt x="33" y="21"/>
                    <a:pt x="28" y="26"/>
                  </a:cubicBezTo>
                  <a:cubicBezTo>
                    <a:pt x="24" y="30"/>
                    <a:pt x="20" y="36"/>
                    <a:pt x="18" y="43"/>
                  </a:cubicBezTo>
                  <a:cubicBezTo>
                    <a:pt x="15" y="49"/>
                    <a:pt x="14" y="56"/>
                    <a:pt x="14" y="64"/>
                  </a:cubicBezTo>
                  <a:cubicBezTo>
                    <a:pt x="14" y="71"/>
                    <a:pt x="15" y="78"/>
                    <a:pt x="17" y="85"/>
                  </a:cubicBezTo>
                  <a:cubicBezTo>
                    <a:pt x="20" y="91"/>
                    <a:pt x="23" y="97"/>
                    <a:pt x="27" y="102"/>
                  </a:cubicBezTo>
                  <a:cubicBezTo>
                    <a:pt x="31" y="106"/>
                    <a:pt x="37" y="110"/>
                    <a:pt x="43" y="113"/>
                  </a:cubicBezTo>
                  <a:cubicBezTo>
                    <a:pt x="49" y="116"/>
                    <a:pt x="55" y="117"/>
                    <a:pt x="63" y="117"/>
                  </a:cubicBezTo>
                  <a:cubicBezTo>
                    <a:pt x="70" y="117"/>
                    <a:pt x="76" y="116"/>
                    <a:pt x="82" y="113"/>
                  </a:cubicBezTo>
                  <a:cubicBezTo>
                    <a:pt x="88" y="111"/>
                    <a:pt x="93" y="107"/>
                    <a:pt x="98" y="102"/>
                  </a:cubicBezTo>
                  <a:cubicBezTo>
                    <a:pt x="102" y="98"/>
                    <a:pt x="106" y="92"/>
                    <a:pt x="108" y="86"/>
                  </a:cubicBezTo>
                  <a:cubicBezTo>
                    <a:pt x="111" y="79"/>
                    <a:pt x="112" y="72"/>
                    <a:pt x="112" y="64"/>
                  </a:cubicBezTo>
                  <a:moveTo>
                    <a:pt x="126" y="64"/>
                  </a:moveTo>
                  <a:cubicBezTo>
                    <a:pt x="126" y="74"/>
                    <a:pt x="124" y="82"/>
                    <a:pt x="121" y="90"/>
                  </a:cubicBezTo>
                  <a:cubicBezTo>
                    <a:pt x="117" y="98"/>
                    <a:pt x="113" y="105"/>
                    <a:pt x="107" y="111"/>
                  </a:cubicBezTo>
                  <a:cubicBezTo>
                    <a:pt x="101" y="116"/>
                    <a:pt x="95" y="121"/>
                    <a:pt x="87" y="124"/>
                  </a:cubicBezTo>
                  <a:cubicBezTo>
                    <a:pt x="79" y="127"/>
                    <a:pt x="71" y="128"/>
                    <a:pt x="63" y="128"/>
                  </a:cubicBezTo>
                  <a:cubicBezTo>
                    <a:pt x="54" y="128"/>
                    <a:pt x="45" y="127"/>
                    <a:pt x="38" y="123"/>
                  </a:cubicBezTo>
                  <a:cubicBezTo>
                    <a:pt x="30" y="120"/>
                    <a:pt x="23" y="116"/>
                    <a:pt x="18" y="110"/>
                  </a:cubicBezTo>
                  <a:cubicBezTo>
                    <a:pt x="12" y="104"/>
                    <a:pt x="8" y="97"/>
                    <a:pt x="5" y="90"/>
                  </a:cubicBezTo>
                  <a:cubicBezTo>
                    <a:pt x="2" y="82"/>
                    <a:pt x="0" y="73"/>
                    <a:pt x="0" y="64"/>
                  </a:cubicBezTo>
                  <a:cubicBezTo>
                    <a:pt x="0" y="54"/>
                    <a:pt x="2" y="46"/>
                    <a:pt x="5" y="38"/>
                  </a:cubicBezTo>
                  <a:cubicBezTo>
                    <a:pt x="9" y="30"/>
                    <a:pt x="13" y="23"/>
                    <a:pt x="19" y="17"/>
                  </a:cubicBezTo>
                  <a:cubicBezTo>
                    <a:pt x="25" y="12"/>
                    <a:pt x="31" y="7"/>
                    <a:pt x="39" y="4"/>
                  </a:cubicBezTo>
                  <a:cubicBezTo>
                    <a:pt x="47" y="1"/>
                    <a:pt x="55" y="0"/>
                    <a:pt x="63" y="0"/>
                  </a:cubicBezTo>
                  <a:cubicBezTo>
                    <a:pt x="71" y="0"/>
                    <a:pt x="79" y="1"/>
                    <a:pt x="87" y="4"/>
                  </a:cubicBezTo>
                  <a:cubicBezTo>
                    <a:pt x="95" y="7"/>
                    <a:pt x="101" y="12"/>
                    <a:pt x="107" y="17"/>
                  </a:cubicBezTo>
                  <a:cubicBezTo>
                    <a:pt x="113" y="23"/>
                    <a:pt x="117" y="30"/>
                    <a:pt x="121" y="38"/>
                  </a:cubicBezTo>
                  <a:cubicBezTo>
                    <a:pt x="124" y="46"/>
                    <a:pt x="126" y="54"/>
                    <a:pt x="126" y="64"/>
                  </a:cubicBezTo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1" y="1450535"/>
            <a:ext cx="6229216" cy="19839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816793"/>
            <a:ext cx="6229216" cy="87405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82156"/>
            <a:ext cx="12209253" cy="1286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12DE74-053A-4D7F-B020-9E518FA5C03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837" y="6480518"/>
            <a:ext cx="800000" cy="3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67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ue Se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6"/>
          <a:stretch/>
        </p:blipFill>
        <p:spPr>
          <a:xfrm>
            <a:off x="0" y="6780944"/>
            <a:ext cx="12192000" cy="77056"/>
          </a:xfrm>
          <a:prstGeom prst="rect">
            <a:avLst/>
          </a:prstGeom>
        </p:spPr>
      </p:pic>
      <p:sp>
        <p:nvSpPr>
          <p:cNvPr id="12" name="Content Placeholder 13"/>
          <p:cNvSpPr>
            <a:spLocks noGrp="1"/>
          </p:cNvSpPr>
          <p:nvPr>
            <p:ph sz="quarter" idx="13"/>
          </p:nvPr>
        </p:nvSpPr>
        <p:spPr>
          <a:xfrm>
            <a:off x="609601" y="1781907"/>
            <a:ext cx="10972799" cy="409501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5098"/>
            <a:ext cx="10972800" cy="3795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 cap="all" spc="300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CAEE0C-EBD9-4C42-830E-CBAD225C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56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7" cy="6857999"/>
          </a:xfrm>
          <a:prstGeom prst="rect">
            <a:avLst/>
          </a:prstGeom>
        </p:spPr>
      </p:pic>
      <p:grpSp>
        <p:nvGrpSpPr>
          <p:cNvPr id="88" name="Group 4"/>
          <p:cNvGrpSpPr>
            <a:grpSpLocks noChangeAspect="1"/>
          </p:cNvGrpSpPr>
          <p:nvPr userDrawn="1"/>
        </p:nvGrpSpPr>
        <p:grpSpPr bwMode="auto">
          <a:xfrm>
            <a:off x="609600" y="6290004"/>
            <a:ext cx="671790" cy="236919"/>
            <a:chOff x="-4628" y="1477"/>
            <a:chExt cx="8189" cy="2888"/>
          </a:xfrm>
        </p:grpSpPr>
        <p:sp>
          <p:nvSpPr>
            <p:cNvPr id="89" name="Freeform 5"/>
            <p:cNvSpPr>
              <a:spLocks noEditPoints="1"/>
            </p:cNvSpPr>
            <p:nvPr userDrawn="1"/>
          </p:nvSpPr>
          <p:spPr bwMode="auto">
            <a:xfrm>
              <a:off x="-4628" y="1477"/>
              <a:ext cx="8189" cy="2888"/>
            </a:xfrm>
            <a:custGeom>
              <a:avLst/>
              <a:gdLst>
                <a:gd name="T0" fmla="*/ 2332 w 4865"/>
                <a:gd name="T1" fmla="*/ 704 h 1714"/>
                <a:gd name="T2" fmla="*/ 1949 w 4865"/>
                <a:gd name="T3" fmla="*/ 440 h 1714"/>
                <a:gd name="T4" fmla="*/ 2284 w 4865"/>
                <a:gd name="T5" fmla="*/ 229 h 1714"/>
                <a:gd name="T6" fmla="*/ 2704 w 4865"/>
                <a:gd name="T7" fmla="*/ 325 h 1714"/>
                <a:gd name="T8" fmla="*/ 2815 w 4865"/>
                <a:gd name="T9" fmla="*/ 117 h 1714"/>
                <a:gd name="T10" fmla="*/ 2277 w 4865"/>
                <a:gd name="T11" fmla="*/ 0 h 1714"/>
                <a:gd name="T12" fmla="*/ 1650 w 4865"/>
                <a:gd name="T13" fmla="*/ 454 h 1714"/>
                <a:gd name="T14" fmla="*/ 2255 w 4865"/>
                <a:gd name="T15" fmla="*/ 945 h 1714"/>
                <a:gd name="T16" fmla="*/ 2626 w 4865"/>
                <a:gd name="T17" fmla="*/ 1230 h 1714"/>
                <a:gd name="T18" fmla="*/ 2262 w 4865"/>
                <a:gd name="T19" fmla="*/ 1475 h 1714"/>
                <a:gd name="T20" fmla="*/ 1758 w 4865"/>
                <a:gd name="T21" fmla="*/ 1333 h 1714"/>
                <a:gd name="T22" fmla="*/ 1627 w 4865"/>
                <a:gd name="T23" fmla="*/ 1546 h 1714"/>
                <a:gd name="T24" fmla="*/ 2262 w 4865"/>
                <a:gd name="T25" fmla="*/ 1714 h 1714"/>
                <a:gd name="T26" fmla="*/ 2925 w 4865"/>
                <a:gd name="T27" fmla="*/ 1212 h 1714"/>
                <a:gd name="T28" fmla="*/ 2332 w 4865"/>
                <a:gd name="T29" fmla="*/ 704 h 1714"/>
                <a:gd name="T30" fmla="*/ 1295 w 4865"/>
                <a:gd name="T31" fmla="*/ 517 h 1714"/>
                <a:gd name="T32" fmla="*/ 721 w 4865"/>
                <a:gd name="T33" fmla="*/ 30 h 1714"/>
                <a:gd name="T34" fmla="*/ 132 w 4865"/>
                <a:gd name="T35" fmla="*/ 30 h 1714"/>
                <a:gd name="T36" fmla="*/ 0 w 4865"/>
                <a:gd name="T37" fmla="*/ 30 h 1714"/>
                <a:gd name="T38" fmla="*/ 0 w 4865"/>
                <a:gd name="T39" fmla="*/ 1673 h 1714"/>
                <a:gd name="T40" fmla="*/ 263 w 4865"/>
                <a:gd name="T41" fmla="*/ 1673 h 1714"/>
                <a:gd name="T42" fmla="*/ 263 w 4865"/>
                <a:gd name="T43" fmla="*/ 270 h 1714"/>
                <a:gd name="T44" fmla="*/ 706 w 4865"/>
                <a:gd name="T45" fmla="*/ 270 h 1714"/>
                <a:gd name="T46" fmla="*/ 1017 w 4865"/>
                <a:gd name="T47" fmla="*/ 521 h 1714"/>
                <a:gd name="T48" fmla="*/ 687 w 4865"/>
                <a:gd name="T49" fmla="*/ 785 h 1714"/>
                <a:gd name="T50" fmla="*/ 683 w 4865"/>
                <a:gd name="T51" fmla="*/ 785 h 1714"/>
                <a:gd name="T52" fmla="*/ 524 w 4865"/>
                <a:gd name="T53" fmla="*/ 787 h 1714"/>
                <a:gd name="T54" fmla="*/ 1054 w 4865"/>
                <a:gd name="T55" fmla="*/ 1675 h 1714"/>
                <a:gd name="T56" fmla="*/ 1364 w 4865"/>
                <a:gd name="T57" fmla="*/ 1675 h 1714"/>
                <a:gd name="T58" fmla="*/ 949 w 4865"/>
                <a:gd name="T59" fmla="*/ 975 h 1714"/>
                <a:gd name="T60" fmla="*/ 1295 w 4865"/>
                <a:gd name="T61" fmla="*/ 517 h 1714"/>
                <a:gd name="T62" fmla="*/ 4865 w 4865"/>
                <a:gd name="T63" fmla="*/ 1675 h 1714"/>
                <a:gd name="T64" fmla="*/ 4544 w 4865"/>
                <a:gd name="T65" fmla="*/ 1675 h 1714"/>
                <a:gd name="T66" fmla="*/ 3962 w 4865"/>
                <a:gd name="T67" fmla="*/ 394 h 1714"/>
                <a:gd name="T68" fmla="*/ 3405 w 4865"/>
                <a:gd name="T69" fmla="*/ 1675 h 1714"/>
                <a:gd name="T70" fmla="*/ 3082 w 4865"/>
                <a:gd name="T71" fmla="*/ 1675 h 1714"/>
                <a:gd name="T72" fmla="*/ 3815 w 4865"/>
                <a:gd name="T73" fmla="*/ 41 h 1714"/>
                <a:gd name="T74" fmla="*/ 4116 w 4865"/>
                <a:gd name="T75" fmla="*/ 41 h 1714"/>
                <a:gd name="T76" fmla="*/ 4865 w 4865"/>
                <a:gd name="T77" fmla="*/ 1675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65" h="1714">
                  <a:moveTo>
                    <a:pt x="2332" y="704"/>
                  </a:moveTo>
                  <a:cubicBezTo>
                    <a:pt x="2056" y="630"/>
                    <a:pt x="1949" y="567"/>
                    <a:pt x="1949" y="440"/>
                  </a:cubicBezTo>
                  <a:cubicBezTo>
                    <a:pt x="1949" y="248"/>
                    <a:pt x="2196" y="229"/>
                    <a:pt x="2284" y="229"/>
                  </a:cubicBezTo>
                  <a:cubicBezTo>
                    <a:pt x="2423" y="229"/>
                    <a:pt x="2600" y="273"/>
                    <a:pt x="2704" y="325"/>
                  </a:cubicBezTo>
                  <a:cubicBezTo>
                    <a:pt x="2815" y="117"/>
                    <a:pt x="2815" y="117"/>
                    <a:pt x="2815" y="117"/>
                  </a:cubicBezTo>
                  <a:cubicBezTo>
                    <a:pt x="2674" y="47"/>
                    <a:pt x="2458" y="0"/>
                    <a:pt x="2277" y="0"/>
                  </a:cubicBezTo>
                  <a:cubicBezTo>
                    <a:pt x="1891" y="0"/>
                    <a:pt x="1650" y="168"/>
                    <a:pt x="1650" y="454"/>
                  </a:cubicBezTo>
                  <a:cubicBezTo>
                    <a:pt x="1650" y="781"/>
                    <a:pt x="1990" y="874"/>
                    <a:pt x="2255" y="945"/>
                  </a:cubicBezTo>
                  <a:cubicBezTo>
                    <a:pt x="2530" y="1019"/>
                    <a:pt x="2626" y="1103"/>
                    <a:pt x="2626" y="1230"/>
                  </a:cubicBezTo>
                  <a:cubicBezTo>
                    <a:pt x="2626" y="1442"/>
                    <a:pt x="2401" y="1475"/>
                    <a:pt x="2262" y="1475"/>
                  </a:cubicBezTo>
                  <a:cubicBezTo>
                    <a:pt x="2071" y="1475"/>
                    <a:pt x="1913" y="1424"/>
                    <a:pt x="1758" y="1333"/>
                  </a:cubicBezTo>
                  <a:cubicBezTo>
                    <a:pt x="1627" y="1546"/>
                    <a:pt x="1627" y="1546"/>
                    <a:pt x="1627" y="1546"/>
                  </a:cubicBezTo>
                  <a:cubicBezTo>
                    <a:pt x="1821" y="1661"/>
                    <a:pt x="2023" y="1714"/>
                    <a:pt x="2262" y="1714"/>
                  </a:cubicBezTo>
                  <a:cubicBezTo>
                    <a:pt x="2660" y="1714"/>
                    <a:pt x="2925" y="1517"/>
                    <a:pt x="2925" y="1212"/>
                  </a:cubicBezTo>
                  <a:cubicBezTo>
                    <a:pt x="2925" y="872"/>
                    <a:pt x="2603" y="777"/>
                    <a:pt x="2332" y="704"/>
                  </a:cubicBezTo>
                  <a:moveTo>
                    <a:pt x="1295" y="517"/>
                  </a:moveTo>
                  <a:cubicBezTo>
                    <a:pt x="1290" y="230"/>
                    <a:pt x="1055" y="30"/>
                    <a:pt x="721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263" y="1673"/>
                    <a:pt x="263" y="1673"/>
                    <a:pt x="263" y="1673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706" y="270"/>
                    <a:pt x="706" y="270"/>
                    <a:pt x="706" y="270"/>
                  </a:cubicBezTo>
                  <a:cubicBezTo>
                    <a:pt x="855" y="270"/>
                    <a:pt x="1014" y="344"/>
                    <a:pt x="1017" y="521"/>
                  </a:cubicBezTo>
                  <a:cubicBezTo>
                    <a:pt x="1019" y="678"/>
                    <a:pt x="896" y="776"/>
                    <a:pt x="687" y="785"/>
                  </a:cubicBezTo>
                  <a:cubicBezTo>
                    <a:pt x="683" y="785"/>
                    <a:pt x="683" y="785"/>
                    <a:pt x="683" y="785"/>
                  </a:cubicBezTo>
                  <a:cubicBezTo>
                    <a:pt x="524" y="787"/>
                    <a:pt x="524" y="787"/>
                    <a:pt x="524" y="787"/>
                  </a:cubicBezTo>
                  <a:cubicBezTo>
                    <a:pt x="1054" y="1675"/>
                    <a:pt x="1054" y="1675"/>
                    <a:pt x="1054" y="1675"/>
                  </a:cubicBezTo>
                  <a:cubicBezTo>
                    <a:pt x="1364" y="1675"/>
                    <a:pt x="1364" y="1675"/>
                    <a:pt x="1364" y="1675"/>
                  </a:cubicBezTo>
                  <a:cubicBezTo>
                    <a:pt x="1364" y="1675"/>
                    <a:pt x="1109" y="1245"/>
                    <a:pt x="949" y="975"/>
                  </a:cubicBezTo>
                  <a:cubicBezTo>
                    <a:pt x="1185" y="892"/>
                    <a:pt x="1297" y="706"/>
                    <a:pt x="1295" y="517"/>
                  </a:cubicBezTo>
                  <a:moveTo>
                    <a:pt x="4865" y="1675"/>
                  </a:moveTo>
                  <a:cubicBezTo>
                    <a:pt x="4544" y="1675"/>
                    <a:pt x="4544" y="1675"/>
                    <a:pt x="4544" y="1675"/>
                  </a:cubicBezTo>
                  <a:cubicBezTo>
                    <a:pt x="3962" y="394"/>
                    <a:pt x="3962" y="394"/>
                    <a:pt x="3962" y="394"/>
                  </a:cubicBezTo>
                  <a:cubicBezTo>
                    <a:pt x="3405" y="1675"/>
                    <a:pt x="3405" y="1675"/>
                    <a:pt x="3405" y="1675"/>
                  </a:cubicBezTo>
                  <a:cubicBezTo>
                    <a:pt x="3082" y="1675"/>
                    <a:pt x="3082" y="1675"/>
                    <a:pt x="3082" y="1675"/>
                  </a:cubicBezTo>
                  <a:cubicBezTo>
                    <a:pt x="3815" y="41"/>
                    <a:pt x="3815" y="41"/>
                    <a:pt x="3815" y="41"/>
                  </a:cubicBezTo>
                  <a:cubicBezTo>
                    <a:pt x="4116" y="41"/>
                    <a:pt x="4116" y="41"/>
                    <a:pt x="4116" y="41"/>
                  </a:cubicBezTo>
                  <a:lnTo>
                    <a:pt x="4865" y="1675"/>
                  </a:lnTo>
                  <a:close/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"/>
            <p:cNvSpPr>
              <a:spLocks noEditPoints="1"/>
            </p:cNvSpPr>
            <p:nvPr userDrawn="1"/>
          </p:nvSpPr>
          <p:spPr bwMode="auto">
            <a:xfrm>
              <a:off x="2826" y="1546"/>
              <a:ext cx="212" cy="215"/>
            </a:xfrm>
            <a:custGeom>
              <a:avLst/>
              <a:gdLst>
                <a:gd name="T0" fmla="*/ 63 w 126"/>
                <a:gd name="T1" fmla="*/ 60 h 128"/>
                <a:gd name="T2" fmla="*/ 70 w 126"/>
                <a:gd name="T3" fmla="*/ 60 h 128"/>
                <a:gd name="T4" fmla="*/ 75 w 126"/>
                <a:gd name="T5" fmla="*/ 59 h 128"/>
                <a:gd name="T6" fmla="*/ 79 w 126"/>
                <a:gd name="T7" fmla="*/ 55 h 128"/>
                <a:gd name="T8" fmla="*/ 80 w 126"/>
                <a:gd name="T9" fmla="*/ 49 h 128"/>
                <a:gd name="T10" fmla="*/ 78 w 126"/>
                <a:gd name="T11" fmla="*/ 44 h 128"/>
                <a:gd name="T12" fmla="*/ 75 w 126"/>
                <a:gd name="T13" fmla="*/ 41 h 128"/>
                <a:gd name="T14" fmla="*/ 70 w 126"/>
                <a:gd name="T15" fmla="*/ 40 h 128"/>
                <a:gd name="T16" fmla="*/ 65 w 126"/>
                <a:gd name="T17" fmla="*/ 40 h 128"/>
                <a:gd name="T18" fmla="*/ 50 w 126"/>
                <a:gd name="T19" fmla="*/ 40 h 128"/>
                <a:gd name="T20" fmla="*/ 50 w 126"/>
                <a:gd name="T21" fmla="*/ 60 h 128"/>
                <a:gd name="T22" fmla="*/ 63 w 126"/>
                <a:gd name="T23" fmla="*/ 60 h 128"/>
                <a:gd name="T24" fmla="*/ 50 w 126"/>
                <a:gd name="T25" fmla="*/ 101 h 128"/>
                <a:gd name="T26" fmla="*/ 39 w 126"/>
                <a:gd name="T27" fmla="*/ 101 h 128"/>
                <a:gd name="T28" fmla="*/ 39 w 126"/>
                <a:gd name="T29" fmla="*/ 30 h 128"/>
                <a:gd name="T30" fmla="*/ 66 w 126"/>
                <a:gd name="T31" fmla="*/ 30 h 128"/>
                <a:gd name="T32" fmla="*/ 85 w 126"/>
                <a:gd name="T33" fmla="*/ 34 h 128"/>
                <a:gd name="T34" fmla="*/ 92 w 126"/>
                <a:gd name="T35" fmla="*/ 50 h 128"/>
                <a:gd name="T36" fmla="*/ 86 w 126"/>
                <a:gd name="T37" fmla="*/ 64 h 128"/>
                <a:gd name="T38" fmla="*/ 73 w 126"/>
                <a:gd name="T39" fmla="*/ 70 h 128"/>
                <a:gd name="T40" fmla="*/ 93 w 126"/>
                <a:gd name="T41" fmla="*/ 101 h 128"/>
                <a:gd name="T42" fmla="*/ 80 w 126"/>
                <a:gd name="T43" fmla="*/ 101 h 128"/>
                <a:gd name="T44" fmla="*/ 61 w 126"/>
                <a:gd name="T45" fmla="*/ 70 h 128"/>
                <a:gd name="T46" fmla="*/ 50 w 126"/>
                <a:gd name="T47" fmla="*/ 70 h 128"/>
                <a:gd name="T48" fmla="*/ 50 w 126"/>
                <a:gd name="T49" fmla="*/ 101 h 128"/>
                <a:gd name="T50" fmla="*/ 112 w 126"/>
                <a:gd name="T51" fmla="*/ 64 h 128"/>
                <a:gd name="T52" fmla="*/ 108 w 126"/>
                <a:gd name="T53" fmla="*/ 43 h 128"/>
                <a:gd name="T54" fmla="*/ 98 w 126"/>
                <a:gd name="T55" fmla="*/ 26 h 128"/>
                <a:gd name="T56" fmla="*/ 82 w 126"/>
                <a:gd name="T57" fmla="*/ 15 h 128"/>
                <a:gd name="T58" fmla="*/ 63 w 126"/>
                <a:gd name="T59" fmla="*/ 11 h 128"/>
                <a:gd name="T60" fmla="*/ 44 w 126"/>
                <a:gd name="T61" fmla="*/ 15 h 128"/>
                <a:gd name="T62" fmla="*/ 28 w 126"/>
                <a:gd name="T63" fmla="*/ 26 h 128"/>
                <a:gd name="T64" fmla="*/ 18 w 126"/>
                <a:gd name="T65" fmla="*/ 43 h 128"/>
                <a:gd name="T66" fmla="*/ 14 w 126"/>
                <a:gd name="T67" fmla="*/ 64 h 128"/>
                <a:gd name="T68" fmla="*/ 17 w 126"/>
                <a:gd name="T69" fmla="*/ 85 h 128"/>
                <a:gd name="T70" fmla="*/ 27 w 126"/>
                <a:gd name="T71" fmla="*/ 102 h 128"/>
                <a:gd name="T72" fmla="*/ 43 w 126"/>
                <a:gd name="T73" fmla="*/ 113 h 128"/>
                <a:gd name="T74" fmla="*/ 63 w 126"/>
                <a:gd name="T75" fmla="*/ 117 h 128"/>
                <a:gd name="T76" fmla="*/ 82 w 126"/>
                <a:gd name="T77" fmla="*/ 113 h 128"/>
                <a:gd name="T78" fmla="*/ 98 w 126"/>
                <a:gd name="T79" fmla="*/ 102 h 128"/>
                <a:gd name="T80" fmla="*/ 108 w 126"/>
                <a:gd name="T81" fmla="*/ 86 h 128"/>
                <a:gd name="T82" fmla="*/ 112 w 126"/>
                <a:gd name="T83" fmla="*/ 64 h 128"/>
                <a:gd name="T84" fmla="*/ 126 w 126"/>
                <a:gd name="T85" fmla="*/ 64 h 128"/>
                <a:gd name="T86" fmla="*/ 121 w 126"/>
                <a:gd name="T87" fmla="*/ 90 h 128"/>
                <a:gd name="T88" fmla="*/ 107 w 126"/>
                <a:gd name="T89" fmla="*/ 111 h 128"/>
                <a:gd name="T90" fmla="*/ 87 w 126"/>
                <a:gd name="T91" fmla="*/ 124 h 128"/>
                <a:gd name="T92" fmla="*/ 63 w 126"/>
                <a:gd name="T93" fmla="*/ 128 h 128"/>
                <a:gd name="T94" fmla="*/ 38 w 126"/>
                <a:gd name="T95" fmla="*/ 123 h 128"/>
                <a:gd name="T96" fmla="*/ 18 w 126"/>
                <a:gd name="T97" fmla="*/ 110 h 128"/>
                <a:gd name="T98" fmla="*/ 5 w 126"/>
                <a:gd name="T99" fmla="*/ 90 h 128"/>
                <a:gd name="T100" fmla="*/ 0 w 126"/>
                <a:gd name="T101" fmla="*/ 64 h 128"/>
                <a:gd name="T102" fmla="*/ 5 w 126"/>
                <a:gd name="T103" fmla="*/ 38 h 128"/>
                <a:gd name="T104" fmla="*/ 19 w 126"/>
                <a:gd name="T105" fmla="*/ 17 h 128"/>
                <a:gd name="T106" fmla="*/ 39 w 126"/>
                <a:gd name="T107" fmla="*/ 4 h 128"/>
                <a:gd name="T108" fmla="*/ 63 w 126"/>
                <a:gd name="T109" fmla="*/ 0 h 128"/>
                <a:gd name="T110" fmla="*/ 87 w 126"/>
                <a:gd name="T111" fmla="*/ 4 h 128"/>
                <a:gd name="T112" fmla="*/ 107 w 126"/>
                <a:gd name="T113" fmla="*/ 17 h 128"/>
                <a:gd name="T114" fmla="*/ 121 w 126"/>
                <a:gd name="T115" fmla="*/ 38 h 128"/>
                <a:gd name="T116" fmla="*/ 126 w 126"/>
                <a:gd name="T117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" h="128">
                  <a:moveTo>
                    <a:pt x="63" y="60"/>
                  </a:moveTo>
                  <a:cubicBezTo>
                    <a:pt x="66" y="60"/>
                    <a:pt x="68" y="60"/>
                    <a:pt x="70" y="60"/>
                  </a:cubicBezTo>
                  <a:cubicBezTo>
                    <a:pt x="72" y="60"/>
                    <a:pt x="73" y="60"/>
                    <a:pt x="75" y="59"/>
                  </a:cubicBezTo>
                  <a:cubicBezTo>
                    <a:pt x="76" y="58"/>
                    <a:pt x="78" y="57"/>
                    <a:pt x="79" y="55"/>
                  </a:cubicBezTo>
                  <a:cubicBezTo>
                    <a:pt x="79" y="54"/>
                    <a:pt x="80" y="52"/>
                    <a:pt x="80" y="49"/>
                  </a:cubicBezTo>
                  <a:cubicBezTo>
                    <a:pt x="80" y="47"/>
                    <a:pt x="79" y="45"/>
                    <a:pt x="78" y="44"/>
                  </a:cubicBezTo>
                  <a:cubicBezTo>
                    <a:pt x="77" y="43"/>
                    <a:pt x="76" y="42"/>
                    <a:pt x="75" y="41"/>
                  </a:cubicBezTo>
                  <a:cubicBezTo>
                    <a:pt x="73" y="40"/>
                    <a:pt x="72" y="40"/>
                    <a:pt x="70" y="40"/>
                  </a:cubicBezTo>
                  <a:cubicBezTo>
                    <a:pt x="68" y="40"/>
                    <a:pt x="66" y="40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60"/>
                    <a:pt x="50" y="60"/>
                    <a:pt x="50" y="60"/>
                  </a:cubicBezTo>
                  <a:lnTo>
                    <a:pt x="63" y="60"/>
                  </a:lnTo>
                  <a:close/>
                  <a:moveTo>
                    <a:pt x="50" y="101"/>
                  </a:moveTo>
                  <a:cubicBezTo>
                    <a:pt x="39" y="101"/>
                    <a:pt x="39" y="101"/>
                    <a:pt x="39" y="1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74" y="30"/>
                    <a:pt x="81" y="31"/>
                    <a:pt x="85" y="34"/>
                  </a:cubicBezTo>
                  <a:cubicBezTo>
                    <a:pt x="89" y="38"/>
                    <a:pt x="92" y="43"/>
                    <a:pt x="92" y="50"/>
                  </a:cubicBezTo>
                  <a:cubicBezTo>
                    <a:pt x="92" y="57"/>
                    <a:pt x="90" y="61"/>
                    <a:pt x="86" y="64"/>
                  </a:cubicBezTo>
                  <a:cubicBezTo>
                    <a:pt x="83" y="67"/>
                    <a:pt x="78" y="69"/>
                    <a:pt x="73" y="70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50" y="101"/>
                  </a:lnTo>
                  <a:close/>
                  <a:moveTo>
                    <a:pt x="112" y="64"/>
                  </a:moveTo>
                  <a:cubicBezTo>
                    <a:pt x="112" y="56"/>
                    <a:pt x="111" y="49"/>
                    <a:pt x="108" y="43"/>
                  </a:cubicBezTo>
                  <a:cubicBezTo>
                    <a:pt x="106" y="36"/>
                    <a:pt x="102" y="30"/>
                    <a:pt x="98" y="26"/>
                  </a:cubicBezTo>
                  <a:cubicBezTo>
                    <a:pt x="93" y="21"/>
                    <a:pt x="88" y="17"/>
                    <a:pt x="82" y="15"/>
                  </a:cubicBezTo>
                  <a:cubicBezTo>
                    <a:pt x="76" y="12"/>
                    <a:pt x="70" y="11"/>
                    <a:pt x="63" y="11"/>
                  </a:cubicBezTo>
                  <a:cubicBezTo>
                    <a:pt x="56" y="11"/>
                    <a:pt x="50" y="12"/>
                    <a:pt x="44" y="15"/>
                  </a:cubicBezTo>
                  <a:cubicBezTo>
                    <a:pt x="38" y="17"/>
                    <a:pt x="33" y="21"/>
                    <a:pt x="28" y="26"/>
                  </a:cubicBezTo>
                  <a:cubicBezTo>
                    <a:pt x="24" y="30"/>
                    <a:pt x="20" y="36"/>
                    <a:pt x="18" y="43"/>
                  </a:cubicBezTo>
                  <a:cubicBezTo>
                    <a:pt x="15" y="49"/>
                    <a:pt x="14" y="56"/>
                    <a:pt x="14" y="64"/>
                  </a:cubicBezTo>
                  <a:cubicBezTo>
                    <a:pt x="14" y="71"/>
                    <a:pt x="15" y="78"/>
                    <a:pt x="17" y="85"/>
                  </a:cubicBezTo>
                  <a:cubicBezTo>
                    <a:pt x="20" y="91"/>
                    <a:pt x="23" y="97"/>
                    <a:pt x="27" y="102"/>
                  </a:cubicBezTo>
                  <a:cubicBezTo>
                    <a:pt x="31" y="106"/>
                    <a:pt x="37" y="110"/>
                    <a:pt x="43" y="113"/>
                  </a:cubicBezTo>
                  <a:cubicBezTo>
                    <a:pt x="49" y="116"/>
                    <a:pt x="55" y="117"/>
                    <a:pt x="63" y="117"/>
                  </a:cubicBezTo>
                  <a:cubicBezTo>
                    <a:pt x="70" y="117"/>
                    <a:pt x="76" y="116"/>
                    <a:pt x="82" y="113"/>
                  </a:cubicBezTo>
                  <a:cubicBezTo>
                    <a:pt x="88" y="111"/>
                    <a:pt x="93" y="107"/>
                    <a:pt x="98" y="102"/>
                  </a:cubicBezTo>
                  <a:cubicBezTo>
                    <a:pt x="102" y="98"/>
                    <a:pt x="106" y="92"/>
                    <a:pt x="108" y="86"/>
                  </a:cubicBezTo>
                  <a:cubicBezTo>
                    <a:pt x="111" y="79"/>
                    <a:pt x="112" y="72"/>
                    <a:pt x="112" y="64"/>
                  </a:cubicBezTo>
                  <a:moveTo>
                    <a:pt x="126" y="64"/>
                  </a:moveTo>
                  <a:cubicBezTo>
                    <a:pt x="126" y="74"/>
                    <a:pt x="124" y="82"/>
                    <a:pt x="121" y="90"/>
                  </a:cubicBezTo>
                  <a:cubicBezTo>
                    <a:pt x="117" y="98"/>
                    <a:pt x="113" y="105"/>
                    <a:pt x="107" y="111"/>
                  </a:cubicBezTo>
                  <a:cubicBezTo>
                    <a:pt x="101" y="116"/>
                    <a:pt x="95" y="121"/>
                    <a:pt x="87" y="124"/>
                  </a:cubicBezTo>
                  <a:cubicBezTo>
                    <a:pt x="79" y="127"/>
                    <a:pt x="71" y="128"/>
                    <a:pt x="63" y="128"/>
                  </a:cubicBezTo>
                  <a:cubicBezTo>
                    <a:pt x="54" y="128"/>
                    <a:pt x="45" y="127"/>
                    <a:pt x="38" y="123"/>
                  </a:cubicBezTo>
                  <a:cubicBezTo>
                    <a:pt x="30" y="120"/>
                    <a:pt x="23" y="116"/>
                    <a:pt x="18" y="110"/>
                  </a:cubicBezTo>
                  <a:cubicBezTo>
                    <a:pt x="12" y="104"/>
                    <a:pt x="8" y="97"/>
                    <a:pt x="5" y="90"/>
                  </a:cubicBezTo>
                  <a:cubicBezTo>
                    <a:pt x="2" y="82"/>
                    <a:pt x="0" y="73"/>
                    <a:pt x="0" y="64"/>
                  </a:cubicBezTo>
                  <a:cubicBezTo>
                    <a:pt x="0" y="54"/>
                    <a:pt x="2" y="46"/>
                    <a:pt x="5" y="38"/>
                  </a:cubicBezTo>
                  <a:cubicBezTo>
                    <a:pt x="9" y="30"/>
                    <a:pt x="13" y="23"/>
                    <a:pt x="19" y="17"/>
                  </a:cubicBezTo>
                  <a:cubicBezTo>
                    <a:pt x="25" y="12"/>
                    <a:pt x="31" y="7"/>
                    <a:pt x="39" y="4"/>
                  </a:cubicBezTo>
                  <a:cubicBezTo>
                    <a:pt x="47" y="1"/>
                    <a:pt x="55" y="0"/>
                    <a:pt x="63" y="0"/>
                  </a:cubicBezTo>
                  <a:cubicBezTo>
                    <a:pt x="71" y="0"/>
                    <a:pt x="79" y="1"/>
                    <a:pt x="87" y="4"/>
                  </a:cubicBezTo>
                  <a:cubicBezTo>
                    <a:pt x="95" y="7"/>
                    <a:pt x="101" y="12"/>
                    <a:pt x="107" y="17"/>
                  </a:cubicBezTo>
                  <a:cubicBezTo>
                    <a:pt x="113" y="23"/>
                    <a:pt x="117" y="30"/>
                    <a:pt x="121" y="38"/>
                  </a:cubicBezTo>
                  <a:cubicBezTo>
                    <a:pt x="124" y="46"/>
                    <a:pt x="126" y="54"/>
                    <a:pt x="126" y="64"/>
                  </a:cubicBezTo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1" y="1450535"/>
            <a:ext cx="6229216" cy="19839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816793"/>
            <a:ext cx="6229216" cy="87405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82156"/>
            <a:ext cx="12209253" cy="1286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C05D7-8DD6-4058-A4EC-AB5E2AC710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7790" y="6077062"/>
            <a:ext cx="1682856" cy="7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6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een Se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6"/>
          <a:stretch/>
        </p:blipFill>
        <p:spPr>
          <a:xfrm>
            <a:off x="0" y="6780944"/>
            <a:ext cx="12192000" cy="77056"/>
          </a:xfrm>
          <a:prstGeom prst="rect">
            <a:avLst/>
          </a:prstGeom>
        </p:spPr>
      </p:pic>
      <p:sp>
        <p:nvSpPr>
          <p:cNvPr id="12" name="Content Placeholder 13"/>
          <p:cNvSpPr>
            <a:spLocks noGrp="1"/>
          </p:cNvSpPr>
          <p:nvPr>
            <p:ph sz="quarter" idx="13"/>
          </p:nvPr>
        </p:nvSpPr>
        <p:spPr>
          <a:xfrm>
            <a:off x="609601" y="1781907"/>
            <a:ext cx="10972799" cy="409501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5098"/>
            <a:ext cx="10972800" cy="3795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 cap="all" spc="300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2035AB-0CC0-483F-8BB3-C6B6E074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0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_90%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56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7" cy="6857999"/>
          </a:xfrm>
          <a:prstGeom prst="rect">
            <a:avLst/>
          </a:prstGeom>
        </p:spPr>
      </p:pic>
      <p:grpSp>
        <p:nvGrpSpPr>
          <p:cNvPr id="88" name="Group 4"/>
          <p:cNvGrpSpPr>
            <a:grpSpLocks noChangeAspect="1"/>
          </p:cNvGrpSpPr>
          <p:nvPr userDrawn="1"/>
        </p:nvGrpSpPr>
        <p:grpSpPr bwMode="auto">
          <a:xfrm>
            <a:off x="609600" y="6290004"/>
            <a:ext cx="671790" cy="236919"/>
            <a:chOff x="-4628" y="1477"/>
            <a:chExt cx="8189" cy="2888"/>
          </a:xfrm>
        </p:grpSpPr>
        <p:sp>
          <p:nvSpPr>
            <p:cNvPr id="89" name="Freeform 5"/>
            <p:cNvSpPr>
              <a:spLocks noEditPoints="1"/>
            </p:cNvSpPr>
            <p:nvPr userDrawn="1"/>
          </p:nvSpPr>
          <p:spPr bwMode="auto">
            <a:xfrm>
              <a:off x="-4628" y="1477"/>
              <a:ext cx="8189" cy="2888"/>
            </a:xfrm>
            <a:custGeom>
              <a:avLst/>
              <a:gdLst>
                <a:gd name="T0" fmla="*/ 2332 w 4865"/>
                <a:gd name="T1" fmla="*/ 704 h 1714"/>
                <a:gd name="T2" fmla="*/ 1949 w 4865"/>
                <a:gd name="T3" fmla="*/ 440 h 1714"/>
                <a:gd name="T4" fmla="*/ 2284 w 4865"/>
                <a:gd name="T5" fmla="*/ 229 h 1714"/>
                <a:gd name="T6" fmla="*/ 2704 w 4865"/>
                <a:gd name="T7" fmla="*/ 325 h 1714"/>
                <a:gd name="T8" fmla="*/ 2815 w 4865"/>
                <a:gd name="T9" fmla="*/ 117 h 1714"/>
                <a:gd name="T10" fmla="*/ 2277 w 4865"/>
                <a:gd name="T11" fmla="*/ 0 h 1714"/>
                <a:gd name="T12" fmla="*/ 1650 w 4865"/>
                <a:gd name="T13" fmla="*/ 454 h 1714"/>
                <a:gd name="T14" fmla="*/ 2255 w 4865"/>
                <a:gd name="T15" fmla="*/ 945 h 1714"/>
                <a:gd name="T16" fmla="*/ 2626 w 4865"/>
                <a:gd name="T17" fmla="*/ 1230 h 1714"/>
                <a:gd name="T18" fmla="*/ 2262 w 4865"/>
                <a:gd name="T19" fmla="*/ 1475 h 1714"/>
                <a:gd name="T20" fmla="*/ 1758 w 4865"/>
                <a:gd name="T21" fmla="*/ 1333 h 1714"/>
                <a:gd name="T22" fmla="*/ 1627 w 4865"/>
                <a:gd name="T23" fmla="*/ 1546 h 1714"/>
                <a:gd name="T24" fmla="*/ 2262 w 4865"/>
                <a:gd name="T25" fmla="*/ 1714 h 1714"/>
                <a:gd name="T26" fmla="*/ 2925 w 4865"/>
                <a:gd name="T27" fmla="*/ 1212 h 1714"/>
                <a:gd name="T28" fmla="*/ 2332 w 4865"/>
                <a:gd name="T29" fmla="*/ 704 h 1714"/>
                <a:gd name="T30" fmla="*/ 1295 w 4865"/>
                <a:gd name="T31" fmla="*/ 517 h 1714"/>
                <a:gd name="T32" fmla="*/ 721 w 4865"/>
                <a:gd name="T33" fmla="*/ 30 h 1714"/>
                <a:gd name="T34" fmla="*/ 132 w 4865"/>
                <a:gd name="T35" fmla="*/ 30 h 1714"/>
                <a:gd name="T36" fmla="*/ 0 w 4865"/>
                <a:gd name="T37" fmla="*/ 30 h 1714"/>
                <a:gd name="T38" fmla="*/ 0 w 4865"/>
                <a:gd name="T39" fmla="*/ 1673 h 1714"/>
                <a:gd name="T40" fmla="*/ 263 w 4865"/>
                <a:gd name="T41" fmla="*/ 1673 h 1714"/>
                <a:gd name="T42" fmla="*/ 263 w 4865"/>
                <a:gd name="T43" fmla="*/ 270 h 1714"/>
                <a:gd name="T44" fmla="*/ 706 w 4865"/>
                <a:gd name="T45" fmla="*/ 270 h 1714"/>
                <a:gd name="T46" fmla="*/ 1017 w 4865"/>
                <a:gd name="T47" fmla="*/ 521 h 1714"/>
                <a:gd name="T48" fmla="*/ 687 w 4865"/>
                <a:gd name="T49" fmla="*/ 785 h 1714"/>
                <a:gd name="T50" fmla="*/ 683 w 4865"/>
                <a:gd name="T51" fmla="*/ 785 h 1714"/>
                <a:gd name="T52" fmla="*/ 524 w 4865"/>
                <a:gd name="T53" fmla="*/ 787 h 1714"/>
                <a:gd name="T54" fmla="*/ 1054 w 4865"/>
                <a:gd name="T55" fmla="*/ 1675 h 1714"/>
                <a:gd name="T56" fmla="*/ 1364 w 4865"/>
                <a:gd name="T57" fmla="*/ 1675 h 1714"/>
                <a:gd name="T58" fmla="*/ 949 w 4865"/>
                <a:gd name="T59" fmla="*/ 975 h 1714"/>
                <a:gd name="T60" fmla="*/ 1295 w 4865"/>
                <a:gd name="T61" fmla="*/ 517 h 1714"/>
                <a:gd name="T62" fmla="*/ 4865 w 4865"/>
                <a:gd name="T63" fmla="*/ 1675 h 1714"/>
                <a:gd name="T64" fmla="*/ 4544 w 4865"/>
                <a:gd name="T65" fmla="*/ 1675 h 1714"/>
                <a:gd name="T66" fmla="*/ 3962 w 4865"/>
                <a:gd name="T67" fmla="*/ 394 h 1714"/>
                <a:gd name="T68" fmla="*/ 3405 w 4865"/>
                <a:gd name="T69" fmla="*/ 1675 h 1714"/>
                <a:gd name="T70" fmla="*/ 3082 w 4865"/>
                <a:gd name="T71" fmla="*/ 1675 h 1714"/>
                <a:gd name="T72" fmla="*/ 3815 w 4865"/>
                <a:gd name="T73" fmla="*/ 41 h 1714"/>
                <a:gd name="T74" fmla="*/ 4116 w 4865"/>
                <a:gd name="T75" fmla="*/ 41 h 1714"/>
                <a:gd name="T76" fmla="*/ 4865 w 4865"/>
                <a:gd name="T77" fmla="*/ 1675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65" h="1714">
                  <a:moveTo>
                    <a:pt x="2332" y="704"/>
                  </a:moveTo>
                  <a:cubicBezTo>
                    <a:pt x="2056" y="630"/>
                    <a:pt x="1949" y="567"/>
                    <a:pt x="1949" y="440"/>
                  </a:cubicBezTo>
                  <a:cubicBezTo>
                    <a:pt x="1949" y="248"/>
                    <a:pt x="2196" y="229"/>
                    <a:pt x="2284" y="229"/>
                  </a:cubicBezTo>
                  <a:cubicBezTo>
                    <a:pt x="2423" y="229"/>
                    <a:pt x="2600" y="273"/>
                    <a:pt x="2704" y="325"/>
                  </a:cubicBezTo>
                  <a:cubicBezTo>
                    <a:pt x="2815" y="117"/>
                    <a:pt x="2815" y="117"/>
                    <a:pt x="2815" y="117"/>
                  </a:cubicBezTo>
                  <a:cubicBezTo>
                    <a:pt x="2674" y="47"/>
                    <a:pt x="2458" y="0"/>
                    <a:pt x="2277" y="0"/>
                  </a:cubicBezTo>
                  <a:cubicBezTo>
                    <a:pt x="1891" y="0"/>
                    <a:pt x="1650" y="168"/>
                    <a:pt x="1650" y="454"/>
                  </a:cubicBezTo>
                  <a:cubicBezTo>
                    <a:pt x="1650" y="781"/>
                    <a:pt x="1990" y="874"/>
                    <a:pt x="2255" y="945"/>
                  </a:cubicBezTo>
                  <a:cubicBezTo>
                    <a:pt x="2530" y="1019"/>
                    <a:pt x="2626" y="1103"/>
                    <a:pt x="2626" y="1230"/>
                  </a:cubicBezTo>
                  <a:cubicBezTo>
                    <a:pt x="2626" y="1442"/>
                    <a:pt x="2401" y="1475"/>
                    <a:pt x="2262" y="1475"/>
                  </a:cubicBezTo>
                  <a:cubicBezTo>
                    <a:pt x="2071" y="1475"/>
                    <a:pt x="1913" y="1424"/>
                    <a:pt x="1758" y="1333"/>
                  </a:cubicBezTo>
                  <a:cubicBezTo>
                    <a:pt x="1627" y="1546"/>
                    <a:pt x="1627" y="1546"/>
                    <a:pt x="1627" y="1546"/>
                  </a:cubicBezTo>
                  <a:cubicBezTo>
                    <a:pt x="1821" y="1661"/>
                    <a:pt x="2023" y="1714"/>
                    <a:pt x="2262" y="1714"/>
                  </a:cubicBezTo>
                  <a:cubicBezTo>
                    <a:pt x="2660" y="1714"/>
                    <a:pt x="2925" y="1517"/>
                    <a:pt x="2925" y="1212"/>
                  </a:cubicBezTo>
                  <a:cubicBezTo>
                    <a:pt x="2925" y="872"/>
                    <a:pt x="2603" y="777"/>
                    <a:pt x="2332" y="704"/>
                  </a:cubicBezTo>
                  <a:moveTo>
                    <a:pt x="1295" y="517"/>
                  </a:moveTo>
                  <a:cubicBezTo>
                    <a:pt x="1290" y="230"/>
                    <a:pt x="1055" y="30"/>
                    <a:pt x="721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263" y="1673"/>
                    <a:pt x="263" y="1673"/>
                    <a:pt x="263" y="1673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706" y="270"/>
                    <a:pt x="706" y="270"/>
                    <a:pt x="706" y="270"/>
                  </a:cubicBezTo>
                  <a:cubicBezTo>
                    <a:pt x="855" y="270"/>
                    <a:pt x="1014" y="344"/>
                    <a:pt x="1017" y="521"/>
                  </a:cubicBezTo>
                  <a:cubicBezTo>
                    <a:pt x="1019" y="678"/>
                    <a:pt x="896" y="776"/>
                    <a:pt x="687" y="785"/>
                  </a:cubicBezTo>
                  <a:cubicBezTo>
                    <a:pt x="683" y="785"/>
                    <a:pt x="683" y="785"/>
                    <a:pt x="683" y="785"/>
                  </a:cubicBezTo>
                  <a:cubicBezTo>
                    <a:pt x="524" y="787"/>
                    <a:pt x="524" y="787"/>
                    <a:pt x="524" y="787"/>
                  </a:cubicBezTo>
                  <a:cubicBezTo>
                    <a:pt x="1054" y="1675"/>
                    <a:pt x="1054" y="1675"/>
                    <a:pt x="1054" y="1675"/>
                  </a:cubicBezTo>
                  <a:cubicBezTo>
                    <a:pt x="1364" y="1675"/>
                    <a:pt x="1364" y="1675"/>
                    <a:pt x="1364" y="1675"/>
                  </a:cubicBezTo>
                  <a:cubicBezTo>
                    <a:pt x="1364" y="1675"/>
                    <a:pt x="1109" y="1245"/>
                    <a:pt x="949" y="975"/>
                  </a:cubicBezTo>
                  <a:cubicBezTo>
                    <a:pt x="1185" y="892"/>
                    <a:pt x="1297" y="706"/>
                    <a:pt x="1295" y="517"/>
                  </a:cubicBezTo>
                  <a:moveTo>
                    <a:pt x="4865" y="1675"/>
                  </a:moveTo>
                  <a:cubicBezTo>
                    <a:pt x="4544" y="1675"/>
                    <a:pt x="4544" y="1675"/>
                    <a:pt x="4544" y="1675"/>
                  </a:cubicBezTo>
                  <a:cubicBezTo>
                    <a:pt x="3962" y="394"/>
                    <a:pt x="3962" y="394"/>
                    <a:pt x="3962" y="394"/>
                  </a:cubicBezTo>
                  <a:cubicBezTo>
                    <a:pt x="3405" y="1675"/>
                    <a:pt x="3405" y="1675"/>
                    <a:pt x="3405" y="1675"/>
                  </a:cubicBezTo>
                  <a:cubicBezTo>
                    <a:pt x="3082" y="1675"/>
                    <a:pt x="3082" y="1675"/>
                    <a:pt x="3082" y="1675"/>
                  </a:cubicBezTo>
                  <a:cubicBezTo>
                    <a:pt x="3815" y="41"/>
                    <a:pt x="3815" y="41"/>
                    <a:pt x="3815" y="41"/>
                  </a:cubicBezTo>
                  <a:cubicBezTo>
                    <a:pt x="4116" y="41"/>
                    <a:pt x="4116" y="41"/>
                    <a:pt x="4116" y="41"/>
                  </a:cubicBezTo>
                  <a:lnTo>
                    <a:pt x="4865" y="1675"/>
                  </a:lnTo>
                  <a:close/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"/>
            <p:cNvSpPr>
              <a:spLocks noEditPoints="1"/>
            </p:cNvSpPr>
            <p:nvPr userDrawn="1"/>
          </p:nvSpPr>
          <p:spPr bwMode="auto">
            <a:xfrm>
              <a:off x="2826" y="1546"/>
              <a:ext cx="212" cy="215"/>
            </a:xfrm>
            <a:custGeom>
              <a:avLst/>
              <a:gdLst>
                <a:gd name="T0" fmla="*/ 63 w 126"/>
                <a:gd name="T1" fmla="*/ 60 h 128"/>
                <a:gd name="T2" fmla="*/ 70 w 126"/>
                <a:gd name="T3" fmla="*/ 60 h 128"/>
                <a:gd name="T4" fmla="*/ 75 w 126"/>
                <a:gd name="T5" fmla="*/ 59 h 128"/>
                <a:gd name="T6" fmla="*/ 79 w 126"/>
                <a:gd name="T7" fmla="*/ 55 h 128"/>
                <a:gd name="T8" fmla="*/ 80 w 126"/>
                <a:gd name="T9" fmla="*/ 49 h 128"/>
                <a:gd name="T10" fmla="*/ 78 w 126"/>
                <a:gd name="T11" fmla="*/ 44 h 128"/>
                <a:gd name="T12" fmla="*/ 75 w 126"/>
                <a:gd name="T13" fmla="*/ 41 h 128"/>
                <a:gd name="T14" fmla="*/ 70 w 126"/>
                <a:gd name="T15" fmla="*/ 40 h 128"/>
                <a:gd name="T16" fmla="*/ 65 w 126"/>
                <a:gd name="T17" fmla="*/ 40 h 128"/>
                <a:gd name="T18" fmla="*/ 50 w 126"/>
                <a:gd name="T19" fmla="*/ 40 h 128"/>
                <a:gd name="T20" fmla="*/ 50 w 126"/>
                <a:gd name="T21" fmla="*/ 60 h 128"/>
                <a:gd name="T22" fmla="*/ 63 w 126"/>
                <a:gd name="T23" fmla="*/ 60 h 128"/>
                <a:gd name="T24" fmla="*/ 50 w 126"/>
                <a:gd name="T25" fmla="*/ 101 h 128"/>
                <a:gd name="T26" fmla="*/ 39 w 126"/>
                <a:gd name="T27" fmla="*/ 101 h 128"/>
                <a:gd name="T28" fmla="*/ 39 w 126"/>
                <a:gd name="T29" fmla="*/ 30 h 128"/>
                <a:gd name="T30" fmla="*/ 66 w 126"/>
                <a:gd name="T31" fmla="*/ 30 h 128"/>
                <a:gd name="T32" fmla="*/ 85 w 126"/>
                <a:gd name="T33" fmla="*/ 34 h 128"/>
                <a:gd name="T34" fmla="*/ 92 w 126"/>
                <a:gd name="T35" fmla="*/ 50 h 128"/>
                <a:gd name="T36" fmla="*/ 86 w 126"/>
                <a:gd name="T37" fmla="*/ 64 h 128"/>
                <a:gd name="T38" fmla="*/ 73 w 126"/>
                <a:gd name="T39" fmla="*/ 70 h 128"/>
                <a:gd name="T40" fmla="*/ 93 w 126"/>
                <a:gd name="T41" fmla="*/ 101 h 128"/>
                <a:gd name="T42" fmla="*/ 80 w 126"/>
                <a:gd name="T43" fmla="*/ 101 h 128"/>
                <a:gd name="T44" fmla="*/ 61 w 126"/>
                <a:gd name="T45" fmla="*/ 70 h 128"/>
                <a:gd name="T46" fmla="*/ 50 w 126"/>
                <a:gd name="T47" fmla="*/ 70 h 128"/>
                <a:gd name="T48" fmla="*/ 50 w 126"/>
                <a:gd name="T49" fmla="*/ 101 h 128"/>
                <a:gd name="T50" fmla="*/ 112 w 126"/>
                <a:gd name="T51" fmla="*/ 64 h 128"/>
                <a:gd name="T52" fmla="*/ 108 w 126"/>
                <a:gd name="T53" fmla="*/ 43 h 128"/>
                <a:gd name="T54" fmla="*/ 98 w 126"/>
                <a:gd name="T55" fmla="*/ 26 h 128"/>
                <a:gd name="T56" fmla="*/ 82 w 126"/>
                <a:gd name="T57" fmla="*/ 15 h 128"/>
                <a:gd name="T58" fmla="*/ 63 w 126"/>
                <a:gd name="T59" fmla="*/ 11 h 128"/>
                <a:gd name="T60" fmla="*/ 44 w 126"/>
                <a:gd name="T61" fmla="*/ 15 h 128"/>
                <a:gd name="T62" fmla="*/ 28 w 126"/>
                <a:gd name="T63" fmla="*/ 26 h 128"/>
                <a:gd name="T64" fmla="*/ 18 w 126"/>
                <a:gd name="T65" fmla="*/ 43 h 128"/>
                <a:gd name="T66" fmla="*/ 14 w 126"/>
                <a:gd name="T67" fmla="*/ 64 h 128"/>
                <a:gd name="T68" fmla="*/ 17 w 126"/>
                <a:gd name="T69" fmla="*/ 85 h 128"/>
                <a:gd name="T70" fmla="*/ 27 w 126"/>
                <a:gd name="T71" fmla="*/ 102 h 128"/>
                <a:gd name="T72" fmla="*/ 43 w 126"/>
                <a:gd name="T73" fmla="*/ 113 h 128"/>
                <a:gd name="T74" fmla="*/ 63 w 126"/>
                <a:gd name="T75" fmla="*/ 117 h 128"/>
                <a:gd name="T76" fmla="*/ 82 w 126"/>
                <a:gd name="T77" fmla="*/ 113 h 128"/>
                <a:gd name="T78" fmla="*/ 98 w 126"/>
                <a:gd name="T79" fmla="*/ 102 h 128"/>
                <a:gd name="T80" fmla="*/ 108 w 126"/>
                <a:gd name="T81" fmla="*/ 86 h 128"/>
                <a:gd name="T82" fmla="*/ 112 w 126"/>
                <a:gd name="T83" fmla="*/ 64 h 128"/>
                <a:gd name="T84" fmla="*/ 126 w 126"/>
                <a:gd name="T85" fmla="*/ 64 h 128"/>
                <a:gd name="T86" fmla="*/ 121 w 126"/>
                <a:gd name="T87" fmla="*/ 90 h 128"/>
                <a:gd name="T88" fmla="*/ 107 w 126"/>
                <a:gd name="T89" fmla="*/ 111 h 128"/>
                <a:gd name="T90" fmla="*/ 87 w 126"/>
                <a:gd name="T91" fmla="*/ 124 h 128"/>
                <a:gd name="T92" fmla="*/ 63 w 126"/>
                <a:gd name="T93" fmla="*/ 128 h 128"/>
                <a:gd name="T94" fmla="*/ 38 w 126"/>
                <a:gd name="T95" fmla="*/ 123 h 128"/>
                <a:gd name="T96" fmla="*/ 18 w 126"/>
                <a:gd name="T97" fmla="*/ 110 h 128"/>
                <a:gd name="T98" fmla="*/ 5 w 126"/>
                <a:gd name="T99" fmla="*/ 90 h 128"/>
                <a:gd name="T100" fmla="*/ 0 w 126"/>
                <a:gd name="T101" fmla="*/ 64 h 128"/>
                <a:gd name="T102" fmla="*/ 5 w 126"/>
                <a:gd name="T103" fmla="*/ 38 h 128"/>
                <a:gd name="T104" fmla="*/ 19 w 126"/>
                <a:gd name="T105" fmla="*/ 17 h 128"/>
                <a:gd name="T106" fmla="*/ 39 w 126"/>
                <a:gd name="T107" fmla="*/ 4 h 128"/>
                <a:gd name="T108" fmla="*/ 63 w 126"/>
                <a:gd name="T109" fmla="*/ 0 h 128"/>
                <a:gd name="T110" fmla="*/ 87 w 126"/>
                <a:gd name="T111" fmla="*/ 4 h 128"/>
                <a:gd name="T112" fmla="*/ 107 w 126"/>
                <a:gd name="T113" fmla="*/ 17 h 128"/>
                <a:gd name="T114" fmla="*/ 121 w 126"/>
                <a:gd name="T115" fmla="*/ 38 h 128"/>
                <a:gd name="T116" fmla="*/ 126 w 126"/>
                <a:gd name="T117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" h="128">
                  <a:moveTo>
                    <a:pt x="63" y="60"/>
                  </a:moveTo>
                  <a:cubicBezTo>
                    <a:pt x="66" y="60"/>
                    <a:pt x="68" y="60"/>
                    <a:pt x="70" y="60"/>
                  </a:cubicBezTo>
                  <a:cubicBezTo>
                    <a:pt x="72" y="60"/>
                    <a:pt x="73" y="60"/>
                    <a:pt x="75" y="59"/>
                  </a:cubicBezTo>
                  <a:cubicBezTo>
                    <a:pt x="76" y="58"/>
                    <a:pt x="78" y="57"/>
                    <a:pt x="79" y="55"/>
                  </a:cubicBezTo>
                  <a:cubicBezTo>
                    <a:pt x="79" y="54"/>
                    <a:pt x="80" y="52"/>
                    <a:pt x="80" y="49"/>
                  </a:cubicBezTo>
                  <a:cubicBezTo>
                    <a:pt x="80" y="47"/>
                    <a:pt x="79" y="45"/>
                    <a:pt x="78" y="44"/>
                  </a:cubicBezTo>
                  <a:cubicBezTo>
                    <a:pt x="77" y="43"/>
                    <a:pt x="76" y="42"/>
                    <a:pt x="75" y="41"/>
                  </a:cubicBezTo>
                  <a:cubicBezTo>
                    <a:pt x="73" y="40"/>
                    <a:pt x="72" y="40"/>
                    <a:pt x="70" y="40"/>
                  </a:cubicBezTo>
                  <a:cubicBezTo>
                    <a:pt x="68" y="40"/>
                    <a:pt x="66" y="40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60"/>
                    <a:pt x="50" y="60"/>
                    <a:pt x="50" y="60"/>
                  </a:cubicBezTo>
                  <a:lnTo>
                    <a:pt x="63" y="60"/>
                  </a:lnTo>
                  <a:close/>
                  <a:moveTo>
                    <a:pt x="50" y="101"/>
                  </a:moveTo>
                  <a:cubicBezTo>
                    <a:pt x="39" y="101"/>
                    <a:pt x="39" y="101"/>
                    <a:pt x="39" y="1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74" y="30"/>
                    <a:pt x="81" y="31"/>
                    <a:pt x="85" y="34"/>
                  </a:cubicBezTo>
                  <a:cubicBezTo>
                    <a:pt x="89" y="38"/>
                    <a:pt x="92" y="43"/>
                    <a:pt x="92" y="50"/>
                  </a:cubicBezTo>
                  <a:cubicBezTo>
                    <a:pt x="92" y="57"/>
                    <a:pt x="90" y="61"/>
                    <a:pt x="86" y="64"/>
                  </a:cubicBezTo>
                  <a:cubicBezTo>
                    <a:pt x="83" y="67"/>
                    <a:pt x="78" y="69"/>
                    <a:pt x="73" y="70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50" y="101"/>
                  </a:lnTo>
                  <a:close/>
                  <a:moveTo>
                    <a:pt x="112" y="64"/>
                  </a:moveTo>
                  <a:cubicBezTo>
                    <a:pt x="112" y="56"/>
                    <a:pt x="111" y="49"/>
                    <a:pt x="108" y="43"/>
                  </a:cubicBezTo>
                  <a:cubicBezTo>
                    <a:pt x="106" y="36"/>
                    <a:pt x="102" y="30"/>
                    <a:pt x="98" y="26"/>
                  </a:cubicBezTo>
                  <a:cubicBezTo>
                    <a:pt x="93" y="21"/>
                    <a:pt x="88" y="17"/>
                    <a:pt x="82" y="15"/>
                  </a:cubicBezTo>
                  <a:cubicBezTo>
                    <a:pt x="76" y="12"/>
                    <a:pt x="70" y="11"/>
                    <a:pt x="63" y="11"/>
                  </a:cubicBezTo>
                  <a:cubicBezTo>
                    <a:pt x="56" y="11"/>
                    <a:pt x="50" y="12"/>
                    <a:pt x="44" y="15"/>
                  </a:cubicBezTo>
                  <a:cubicBezTo>
                    <a:pt x="38" y="17"/>
                    <a:pt x="33" y="21"/>
                    <a:pt x="28" y="26"/>
                  </a:cubicBezTo>
                  <a:cubicBezTo>
                    <a:pt x="24" y="30"/>
                    <a:pt x="20" y="36"/>
                    <a:pt x="18" y="43"/>
                  </a:cubicBezTo>
                  <a:cubicBezTo>
                    <a:pt x="15" y="49"/>
                    <a:pt x="14" y="56"/>
                    <a:pt x="14" y="64"/>
                  </a:cubicBezTo>
                  <a:cubicBezTo>
                    <a:pt x="14" y="71"/>
                    <a:pt x="15" y="78"/>
                    <a:pt x="17" y="85"/>
                  </a:cubicBezTo>
                  <a:cubicBezTo>
                    <a:pt x="20" y="91"/>
                    <a:pt x="23" y="97"/>
                    <a:pt x="27" y="102"/>
                  </a:cubicBezTo>
                  <a:cubicBezTo>
                    <a:pt x="31" y="106"/>
                    <a:pt x="37" y="110"/>
                    <a:pt x="43" y="113"/>
                  </a:cubicBezTo>
                  <a:cubicBezTo>
                    <a:pt x="49" y="116"/>
                    <a:pt x="55" y="117"/>
                    <a:pt x="63" y="117"/>
                  </a:cubicBezTo>
                  <a:cubicBezTo>
                    <a:pt x="70" y="117"/>
                    <a:pt x="76" y="116"/>
                    <a:pt x="82" y="113"/>
                  </a:cubicBezTo>
                  <a:cubicBezTo>
                    <a:pt x="88" y="111"/>
                    <a:pt x="93" y="107"/>
                    <a:pt x="98" y="102"/>
                  </a:cubicBezTo>
                  <a:cubicBezTo>
                    <a:pt x="102" y="98"/>
                    <a:pt x="106" y="92"/>
                    <a:pt x="108" y="86"/>
                  </a:cubicBezTo>
                  <a:cubicBezTo>
                    <a:pt x="111" y="79"/>
                    <a:pt x="112" y="72"/>
                    <a:pt x="112" y="64"/>
                  </a:cubicBezTo>
                  <a:moveTo>
                    <a:pt x="126" y="64"/>
                  </a:moveTo>
                  <a:cubicBezTo>
                    <a:pt x="126" y="74"/>
                    <a:pt x="124" y="82"/>
                    <a:pt x="121" y="90"/>
                  </a:cubicBezTo>
                  <a:cubicBezTo>
                    <a:pt x="117" y="98"/>
                    <a:pt x="113" y="105"/>
                    <a:pt x="107" y="111"/>
                  </a:cubicBezTo>
                  <a:cubicBezTo>
                    <a:pt x="101" y="116"/>
                    <a:pt x="95" y="121"/>
                    <a:pt x="87" y="124"/>
                  </a:cubicBezTo>
                  <a:cubicBezTo>
                    <a:pt x="79" y="127"/>
                    <a:pt x="71" y="128"/>
                    <a:pt x="63" y="128"/>
                  </a:cubicBezTo>
                  <a:cubicBezTo>
                    <a:pt x="54" y="128"/>
                    <a:pt x="45" y="127"/>
                    <a:pt x="38" y="123"/>
                  </a:cubicBezTo>
                  <a:cubicBezTo>
                    <a:pt x="30" y="120"/>
                    <a:pt x="23" y="116"/>
                    <a:pt x="18" y="110"/>
                  </a:cubicBezTo>
                  <a:cubicBezTo>
                    <a:pt x="12" y="104"/>
                    <a:pt x="8" y="97"/>
                    <a:pt x="5" y="90"/>
                  </a:cubicBezTo>
                  <a:cubicBezTo>
                    <a:pt x="2" y="82"/>
                    <a:pt x="0" y="73"/>
                    <a:pt x="0" y="64"/>
                  </a:cubicBezTo>
                  <a:cubicBezTo>
                    <a:pt x="0" y="54"/>
                    <a:pt x="2" y="46"/>
                    <a:pt x="5" y="38"/>
                  </a:cubicBezTo>
                  <a:cubicBezTo>
                    <a:pt x="9" y="30"/>
                    <a:pt x="13" y="23"/>
                    <a:pt x="19" y="17"/>
                  </a:cubicBezTo>
                  <a:cubicBezTo>
                    <a:pt x="25" y="12"/>
                    <a:pt x="31" y="7"/>
                    <a:pt x="39" y="4"/>
                  </a:cubicBezTo>
                  <a:cubicBezTo>
                    <a:pt x="47" y="1"/>
                    <a:pt x="55" y="0"/>
                    <a:pt x="63" y="0"/>
                  </a:cubicBezTo>
                  <a:cubicBezTo>
                    <a:pt x="71" y="0"/>
                    <a:pt x="79" y="1"/>
                    <a:pt x="87" y="4"/>
                  </a:cubicBezTo>
                  <a:cubicBezTo>
                    <a:pt x="95" y="7"/>
                    <a:pt x="101" y="12"/>
                    <a:pt x="107" y="17"/>
                  </a:cubicBezTo>
                  <a:cubicBezTo>
                    <a:pt x="113" y="23"/>
                    <a:pt x="117" y="30"/>
                    <a:pt x="121" y="38"/>
                  </a:cubicBezTo>
                  <a:cubicBezTo>
                    <a:pt x="124" y="46"/>
                    <a:pt x="126" y="54"/>
                    <a:pt x="126" y="64"/>
                  </a:cubicBezTo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1" y="1450535"/>
            <a:ext cx="6229216" cy="19839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816793"/>
            <a:ext cx="6229216" cy="87405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82156"/>
            <a:ext cx="12209253" cy="1286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5FDB81-BF7F-4FBE-83DC-12A9AA8EA3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7790" y="6077062"/>
            <a:ext cx="1682856" cy="7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90% Black Se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97"/>
          <a:stretch/>
        </p:blipFill>
        <p:spPr>
          <a:xfrm>
            <a:off x="0" y="6779940"/>
            <a:ext cx="12192000" cy="8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09601" y="1781907"/>
            <a:ext cx="10972799" cy="409501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5098"/>
            <a:ext cx="10972800" cy="3795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 cap="all" spc="300" baseline="0">
                <a:solidFill>
                  <a:srgbClr val="41404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8931742-D67A-40FD-A19D-32059F93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0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Divider_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560"/>
            <a:ext cx="12192000" cy="6858000"/>
          </a:xfrm>
          <a:prstGeom prst="rect">
            <a:avLst/>
          </a:prstGeom>
          <a:solidFill>
            <a:srgbClr val="70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7" cy="6857999"/>
          </a:xfrm>
          <a:prstGeom prst="rect">
            <a:avLst/>
          </a:prstGeom>
        </p:spPr>
      </p:pic>
      <p:grpSp>
        <p:nvGrpSpPr>
          <p:cNvPr id="88" name="Group 4"/>
          <p:cNvGrpSpPr>
            <a:grpSpLocks noChangeAspect="1"/>
          </p:cNvGrpSpPr>
          <p:nvPr userDrawn="1"/>
        </p:nvGrpSpPr>
        <p:grpSpPr bwMode="auto">
          <a:xfrm>
            <a:off x="609600" y="6290004"/>
            <a:ext cx="671790" cy="236919"/>
            <a:chOff x="-4628" y="1477"/>
            <a:chExt cx="8189" cy="2888"/>
          </a:xfrm>
        </p:grpSpPr>
        <p:sp>
          <p:nvSpPr>
            <p:cNvPr id="89" name="Freeform 5"/>
            <p:cNvSpPr>
              <a:spLocks noEditPoints="1"/>
            </p:cNvSpPr>
            <p:nvPr userDrawn="1"/>
          </p:nvSpPr>
          <p:spPr bwMode="auto">
            <a:xfrm>
              <a:off x="-4628" y="1477"/>
              <a:ext cx="8189" cy="2888"/>
            </a:xfrm>
            <a:custGeom>
              <a:avLst/>
              <a:gdLst>
                <a:gd name="T0" fmla="*/ 2332 w 4865"/>
                <a:gd name="T1" fmla="*/ 704 h 1714"/>
                <a:gd name="T2" fmla="*/ 1949 w 4865"/>
                <a:gd name="T3" fmla="*/ 440 h 1714"/>
                <a:gd name="T4" fmla="*/ 2284 w 4865"/>
                <a:gd name="T5" fmla="*/ 229 h 1714"/>
                <a:gd name="T6" fmla="*/ 2704 w 4865"/>
                <a:gd name="T7" fmla="*/ 325 h 1714"/>
                <a:gd name="T8" fmla="*/ 2815 w 4865"/>
                <a:gd name="T9" fmla="*/ 117 h 1714"/>
                <a:gd name="T10" fmla="*/ 2277 w 4865"/>
                <a:gd name="T11" fmla="*/ 0 h 1714"/>
                <a:gd name="T12" fmla="*/ 1650 w 4865"/>
                <a:gd name="T13" fmla="*/ 454 h 1714"/>
                <a:gd name="T14" fmla="*/ 2255 w 4865"/>
                <a:gd name="T15" fmla="*/ 945 h 1714"/>
                <a:gd name="T16" fmla="*/ 2626 w 4865"/>
                <a:gd name="T17" fmla="*/ 1230 h 1714"/>
                <a:gd name="T18" fmla="*/ 2262 w 4865"/>
                <a:gd name="T19" fmla="*/ 1475 h 1714"/>
                <a:gd name="T20" fmla="*/ 1758 w 4865"/>
                <a:gd name="T21" fmla="*/ 1333 h 1714"/>
                <a:gd name="T22" fmla="*/ 1627 w 4865"/>
                <a:gd name="T23" fmla="*/ 1546 h 1714"/>
                <a:gd name="T24" fmla="*/ 2262 w 4865"/>
                <a:gd name="T25" fmla="*/ 1714 h 1714"/>
                <a:gd name="T26" fmla="*/ 2925 w 4865"/>
                <a:gd name="T27" fmla="*/ 1212 h 1714"/>
                <a:gd name="T28" fmla="*/ 2332 w 4865"/>
                <a:gd name="T29" fmla="*/ 704 h 1714"/>
                <a:gd name="T30" fmla="*/ 1295 w 4865"/>
                <a:gd name="T31" fmla="*/ 517 h 1714"/>
                <a:gd name="T32" fmla="*/ 721 w 4865"/>
                <a:gd name="T33" fmla="*/ 30 h 1714"/>
                <a:gd name="T34" fmla="*/ 132 w 4865"/>
                <a:gd name="T35" fmla="*/ 30 h 1714"/>
                <a:gd name="T36" fmla="*/ 0 w 4865"/>
                <a:gd name="T37" fmla="*/ 30 h 1714"/>
                <a:gd name="T38" fmla="*/ 0 w 4865"/>
                <a:gd name="T39" fmla="*/ 1673 h 1714"/>
                <a:gd name="T40" fmla="*/ 263 w 4865"/>
                <a:gd name="T41" fmla="*/ 1673 h 1714"/>
                <a:gd name="T42" fmla="*/ 263 w 4865"/>
                <a:gd name="T43" fmla="*/ 270 h 1714"/>
                <a:gd name="T44" fmla="*/ 706 w 4865"/>
                <a:gd name="T45" fmla="*/ 270 h 1714"/>
                <a:gd name="T46" fmla="*/ 1017 w 4865"/>
                <a:gd name="T47" fmla="*/ 521 h 1714"/>
                <a:gd name="T48" fmla="*/ 687 w 4865"/>
                <a:gd name="T49" fmla="*/ 785 h 1714"/>
                <a:gd name="T50" fmla="*/ 683 w 4865"/>
                <a:gd name="T51" fmla="*/ 785 h 1714"/>
                <a:gd name="T52" fmla="*/ 524 w 4865"/>
                <a:gd name="T53" fmla="*/ 787 h 1714"/>
                <a:gd name="T54" fmla="*/ 1054 w 4865"/>
                <a:gd name="T55" fmla="*/ 1675 h 1714"/>
                <a:gd name="T56" fmla="*/ 1364 w 4865"/>
                <a:gd name="T57" fmla="*/ 1675 h 1714"/>
                <a:gd name="T58" fmla="*/ 949 w 4865"/>
                <a:gd name="T59" fmla="*/ 975 h 1714"/>
                <a:gd name="T60" fmla="*/ 1295 w 4865"/>
                <a:gd name="T61" fmla="*/ 517 h 1714"/>
                <a:gd name="T62" fmla="*/ 4865 w 4865"/>
                <a:gd name="T63" fmla="*/ 1675 h 1714"/>
                <a:gd name="T64" fmla="*/ 4544 w 4865"/>
                <a:gd name="T65" fmla="*/ 1675 h 1714"/>
                <a:gd name="T66" fmla="*/ 3962 w 4865"/>
                <a:gd name="T67" fmla="*/ 394 h 1714"/>
                <a:gd name="T68" fmla="*/ 3405 w 4865"/>
                <a:gd name="T69" fmla="*/ 1675 h 1714"/>
                <a:gd name="T70" fmla="*/ 3082 w 4865"/>
                <a:gd name="T71" fmla="*/ 1675 h 1714"/>
                <a:gd name="T72" fmla="*/ 3815 w 4865"/>
                <a:gd name="T73" fmla="*/ 41 h 1714"/>
                <a:gd name="T74" fmla="*/ 4116 w 4865"/>
                <a:gd name="T75" fmla="*/ 41 h 1714"/>
                <a:gd name="T76" fmla="*/ 4865 w 4865"/>
                <a:gd name="T77" fmla="*/ 1675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65" h="1714">
                  <a:moveTo>
                    <a:pt x="2332" y="704"/>
                  </a:moveTo>
                  <a:cubicBezTo>
                    <a:pt x="2056" y="630"/>
                    <a:pt x="1949" y="567"/>
                    <a:pt x="1949" y="440"/>
                  </a:cubicBezTo>
                  <a:cubicBezTo>
                    <a:pt x="1949" y="248"/>
                    <a:pt x="2196" y="229"/>
                    <a:pt x="2284" y="229"/>
                  </a:cubicBezTo>
                  <a:cubicBezTo>
                    <a:pt x="2423" y="229"/>
                    <a:pt x="2600" y="273"/>
                    <a:pt x="2704" y="325"/>
                  </a:cubicBezTo>
                  <a:cubicBezTo>
                    <a:pt x="2815" y="117"/>
                    <a:pt x="2815" y="117"/>
                    <a:pt x="2815" y="117"/>
                  </a:cubicBezTo>
                  <a:cubicBezTo>
                    <a:pt x="2674" y="47"/>
                    <a:pt x="2458" y="0"/>
                    <a:pt x="2277" y="0"/>
                  </a:cubicBezTo>
                  <a:cubicBezTo>
                    <a:pt x="1891" y="0"/>
                    <a:pt x="1650" y="168"/>
                    <a:pt x="1650" y="454"/>
                  </a:cubicBezTo>
                  <a:cubicBezTo>
                    <a:pt x="1650" y="781"/>
                    <a:pt x="1990" y="874"/>
                    <a:pt x="2255" y="945"/>
                  </a:cubicBezTo>
                  <a:cubicBezTo>
                    <a:pt x="2530" y="1019"/>
                    <a:pt x="2626" y="1103"/>
                    <a:pt x="2626" y="1230"/>
                  </a:cubicBezTo>
                  <a:cubicBezTo>
                    <a:pt x="2626" y="1442"/>
                    <a:pt x="2401" y="1475"/>
                    <a:pt x="2262" y="1475"/>
                  </a:cubicBezTo>
                  <a:cubicBezTo>
                    <a:pt x="2071" y="1475"/>
                    <a:pt x="1913" y="1424"/>
                    <a:pt x="1758" y="1333"/>
                  </a:cubicBezTo>
                  <a:cubicBezTo>
                    <a:pt x="1627" y="1546"/>
                    <a:pt x="1627" y="1546"/>
                    <a:pt x="1627" y="1546"/>
                  </a:cubicBezTo>
                  <a:cubicBezTo>
                    <a:pt x="1821" y="1661"/>
                    <a:pt x="2023" y="1714"/>
                    <a:pt x="2262" y="1714"/>
                  </a:cubicBezTo>
                  <a:cubicBezTo>
                    <a:pt x="2660" y="1714"/>
                    <a:pt x="2925" y="1517"/>
                    <a:pt x="2925" y="1212"/>
                  </a:cubicBezTo>
                  <a:cubicBezTo>
                    <a:pt x="2925" y="872"/>
                    <a:pt x="2603" y="777"/>
                    <a:pt x="2332" y="704"/>
                  </a:cubicBezTo>
                  <a:moveTo>
                    <a:pt x="1295" y="517"/>
                  </a:moveTo>
                  <a:cubicBezTo>
                    <a:pt x="1290" y="230"/>
                    <a:pt x="1055" y="30"/>
                    <a:pt x="721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263" y="1673"/>
                    <a:pt x="263" y="1673"/>
                    <a:pt x="263" y="1673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706" y="270"/>
                    <a:pt x="706" y="270"/>
                    <a:pt x="706" y="270"/>
                  </a:cubicBezTo>
                  <a:cubicBezTo>
                    <a:pt x="855" y="270"/>
                    <a:pt x="1014" y="344"/>
                    <a:pt x="1017" y="521"/>
                  </a:cubicBezTo>
                  <a:cubicBezTo>
                    <a:pt x="1019" y="678"/>
                    <a:pt x="896" y="776"/>
                    <a:pt x="687" y="785"/>
                  </a:cubicBezTo>
                  <a:cubicBezTo>
                    <a:pt x="683" y="785"/>
                    <a:pt x="683" y="785"/>
                    <a:pt x="683" y="785"/>
                  </a:cubicBezTo>
                  <a:cubicBezTo>
                    <a:pt x="524" y="787"/>
                    <a:pt x="524" y="787"/>
                    <a:pt x="524" y="787"/>
                  </a:cubicBezTo>
                  <a:cubicBezTo>
                    <a:pt x="1054" y="1675"/>
                    <a:pt x="1054" y="1675"/>
                    <a:pt x="1054" y="1675"/>
                  </a:cubicBezTo>
                  <a:cubicBezTo>
                    <a:pt x="1364" y="1675"/>
                    <a:pt x="1364" y="1675"/>
                    <a:pt x="1364" y="1675"/>
                  </a:cubicBezTo>
                  <a:cubicBezTo>
                    <a:pt x="1364" y="1675"/>
                    <a:pt x="1109" y="1245"/>
                    <a:pt x="949" y="975"/>
                  </a:cubicBezTo>
                  <a:cubicBezTo>
                    <a:pt x="1185" y="892"/>
                    <a:pt x="1297" y="706"/>
                    <a:pt x="1295" y="517"/>
                  </a:cubicBezTo>
                  <a:moveTo>
                    <a:pt x="4865" y="1675"/>
                  </a:moveTo>
                  <a:cubicBezTo>
                    <a:pt x="4544" y="1675"/>
                    <a:pt x="4544" y="1675"/>
                    <a:pt x="4544" y="1675"/>
                  </a:cubicBezTo>
                  <a:cubicBezTo>
                    <a:pt x="3962" y="394"/>
                    <a:pt x="3962" y="394"/>
                    <a:pt x="3962" y="394"/>
                  </a:cubicBezTo>
                  <a:cubicBezTo>
                    <a:pt x="3405" y="1675"/>
                    <a:pt x="3405" y="1675"/>
                    <a:pt x="3405" y="1675"/>
                  </a:cubicBezTo>
                  <a:cubicBezTo>
                    <a:pt x="3082" y="1675"/>
                    <a:pt x="3082" y="1675"/>
                    <a:pt x="3082" y="1675"/>
                  </a:cubicBezTo>
                  <a:cubicBezTo>
                    <a:pt x="3815" y="41"/>
                    <a:pt x="3815" y="41"/>
                    <a:pt x="3815" y="41"/>
                  </a:cubicBezTo>
                  <a:cubicBezTo>
                    <a:pt x="4116" y="41"/>
                    <a:pt x="4116" y="41"/>
                    <a:pt x="4116" y="41"/>
                  </a:cubicBezTo>
                  <a:lnTo>
                    <a:pt x="4865" y="1675"/>
                  </a:lnTo>
                  <a:close/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"/>
            <p:cNvSpPr>
              <a:spLocks noEditPoints="1"/>
            </p:cNvSpPr>
            <p:nvPr userDrawn="1"/>
          </p:nvSpPr>
          <p:spPr bwMode="auto">
            <a:xfrm>
              <a:off x="2826" y="1546"/>
              <a:ext cx="212" cy="215"/>
            </a:xfrm>
            <a:custGeom>
              <a:avLst/>
              <a:gdLst>
                <a:gd name="T0" fmla="*/ 63 w 126"/>
                <a:gd name="T1" fmla="*/ 60 h 128"/>
                <a:gd name="T2" fmla="*/ 70 w 126"/>
                <a:gd name="T3" fmla="*/ 60 h 128"/>
                <a:gd name="T4" fmla="*/ 75 w 126"/>
                <a:gd name="T5" fmla="*/ 59 h 128"/>
                <a:gd name="T6" fmla="*/ 79 w 126"/>
                <a:gd name="T7" fmla="*/ 55 h 128"/>
                <a:gd name="T8" fmla="*/ 80 w 126"/>
                <a:gd name="T9" fmla="*/ 49 h 128"/>
                <a:gd name="T10" fmla="*/ 78 w 126"/>
                <a:gd name="T11" fmla="*/ 44 h 128"/>
                <a:gd name="T12" fmla="*/ 75 w 126"/>
                <a:gd name="T13" fmla="*/ 41 h 128"/>
                <a:gd name="T14" fmla="*/ 70 w 126"/>
                <a:gd name="T15" fmla="*/ 40 h 128"/>
                <a:gd name="T16" fmla="*/ 65 w 126"/>
                <a:gd name="T17" fmla="*/ 40 h 128"/>
                <a:gd name="T18" fmla="*/ 50 w 126"/>
                <a:gd name="T19" fmla="*/ 40 h 128"/>
                <a:gd name="T20" fmla="*/ 50 w 126"/>
                <a:gd name="T21" fmla="*/ 60 h 128"/>
                <a:gd name="T22" fmla="*/ 63 w 126"/>
                <a:gd name="T23" fmla="*/ 60 h 128"/>
                <a:gd name="T24" fmla="*/ 50 w 126"/>
                <a:gd name="T25" fmla="*/ 101 h 128"/>
                <a:gd name="T26" fmla="*/ 39 w 126"/>
                <a:gd name="T27" fmla="*/ 101 h 128"/>
                <a:gd name="T28" fmla="*/ 39 w 126"/>
                <a:gd name="T29" fmla="*/ 30 h 128"/>
                <a:gd name="T30" fmla="*/ 66 w 126"/>
                <a:gd name="T31" fmla="*/ 30 h 128"/>
                <a:gd name="T32" fmla="*/ 85 w 126"/>
                <a:gd name="T33" fmla="*/ 34 h 128"/>
                <a:gd name="T34" fmla="*/ 92 w 126"/>
                <a:gd name="T35" fmla="*/ 50 h 128"/>
                <a:gd name="T36" fmla="*/ 86 w 126"/>
                <a:gd name="T37" fmla="*/ 64 h 128"/>
                <a:gd name="T38" fmla="*/ 73 w 126"/>
                <a:gd name="T39" fmla="*/ 70 h 128"/>
                <a:gd name="T40" fmla="*/ 93 w 126"/>
                <a:gd name="T41" fmla="*/ 101 h 128"/>
                <a:gd name="T42" fmla="*/ 80 w 126"/>
                <a:gd name="T43" fmla="*/ 101 h 128"/>
                <a:gd name="T44" fmla="*/ 61 w 126"/>
                <a:gd name="T45" fmla="*/ 70 h 128"/>
                <a:gd name="T46" fmla="*/ 50 w 126"/>
                <a:gd name="T47" fmla="*/ 70 h 128"/>
                <a:gd name="T48" fmla="*/ 50 w 126"/>
                <a:gd name="T49" fmla="*/ 101 h 128"/>
                <a:gd name="T50" fmla="*/ 112 w 126"/>
                <a:gd name="T51" fmla="*/ 64 h 128"/>
                <a:gd name="T52" fmla="*/ 108 w 126"/>
                <a:gd name="T53" fmla="*/ 43 h 128"/>
                <a:gd name="T54" fmla="*/ 98 w 126"/>
                <a:gd name="T55" fmla="*/ 26 h 128"/>
                <a:gd name="T56" fmla="*/ 82 w 126"/>
                <a:gd name="T57" fmla="*/ 15 h 128"/>
                <a:gd name="T58" fmla="*/ 63 w 126"/>
                <a:gd name="T59" fmla="*/ 11 h 128"/>
                <a:gd name="T60" fmla="*/ 44 w 126"/>
                <a:gd name="T61" fmla="*/ 15 h 128"/>
                <a:gd name="T62" fmla="*/ 28 w 126"/>
                <a:gd name="T63" fmla="*/ 26 h 128"/>
                <a:gd name="T64" fmla="*/ 18 w 126"/>
                <a:gd name="T65" fmla="*/ 43 h 128"/>
                <a:gd name="T66" fmla="*/ 14 w 126"/>
                <a:gd name="T67" fmla="*/ 64 h 128"/>
                <a:gd name="T68" fmla="*/ 17 w 126"/>
                <a:gd name="T69" fmla="*/ 85 h 128"/>
                <a:gd name="T70" fmla="*/ 27 w 126"/>
                <a:gd name="T71" fmla="*/ 102 h 128"/>
                <a:gd name="T72" fmla="*/ 43 w 126"/>
                <a:gd name="T73" fmla="*/ 113 h 128"/>
                <a:gd name="T74" fmla="*/ 63 w 126"/>
                <a:gd name="T75" fmla="*/ 117 h 128"/>
                <a:gd name="T76" fmla="*/ 82 w 126"/>
                <a:gd name="T77" fmla="*/ 113 h 128"/>
                <a:gd name="T78" fmla="*/ 98 w 126"/>
                <a:gd name="T79" fmla="*/ 102 h 128"/>
                <a:gd name="T80" fmla="*/ 108 w 126"/>
                <a:gd name="T81" fmla="*/ 86 h 128"/>
                <a:gd name="T82" fmla="*/ 112 w 126"/>
                <a:gd name="T83" fmla="*/ 64 h 128"/>
                <a:gd name="T84" fmla="*/ 126 w 126"/>
                <a:gd name="T85" fmla="*/ 64 h 128"/>
                <a:gd name="T86" fmla="*/ 121 w 126"/>
                <a:gd name="T87" fmla="*/ 90 h 128"/>
                <a:gd name="T88" fmla="*/ 107 w 126"/>
                <a:gd name="T89" fmla="*/ 111 h 128"/>
                <a:gd name="T90" fmla="*/ 87 w 126"/>
                <a:gd name="T91" fmla="*/ 124 h 128"/>
                <a:gd name="T92" fmla="*/ 63 w 126"/>
                <a:gd name="T93" fmla="*/ 128 h 128"/>
                <a:gd name="T94" fmla="*/ 38 w 126"/>
                <a:gd name="T95" fmla="*/ 123 h 128"/>
                <a:gd name="T96" fmla="*/ 18 w 126"/>
                <a:gd name="T97" fmla="*/ 110 h 128"/>
                <a:gd name="T98" fmla="*/ 5 w 126"/>
                <a:gd name="T99" fmla="*/ 90 h 128"/>
                <a:gd name="T100" fmla="*/ 0 w 126"/>
                <a:gd name="T101" fmla="*/ 64 h 128"/>
                <a:gd name="T102" fmla="*/ 5 w 126"/>
                <a:gd name="T103" fmla="*/ 38 h 128"/>
                <a:gd name="T104" fmla="*/ 19 w 126"/>
                <a:gd name="T105" fmla="*/ 17 h 128"/>
                <a:gd name="T106" fmla="*/ 39 w 126"/>
                <a:gd name="T107" fmla="*/ 4 h 128"/>
                <a:gd name="T108" fmla="*/ 63 w 126"/>
                <a:gd name="T109" fmla="*/ 0 h 128"/>
                <a:gd name="T110" fmla="*/ 87 w 126"/>
                <a:gd name="T111" fmla="*/ 4 h 128"/>
                <a:gd name="T112" fmla="*/ 107 w 126"/>
                <a:gd name="T113" fmla="*/ 17 h 128"/>
                <a:gd name="T114" fmla="*/ 121 w 126"/>
                <a:gd name="T115" fmla="*/ 38 h 128"/>
                <a:gd name="T116" fmla="*/ 126 w 126"/>
                <a:gd name="T117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" h="128">
                  <a:moveTo>
                    <a:pt x="63" y="60"/>
                  </a:moveTo>
                  <a:cubicBezTo>
                    <a:pt x="66" y="60"/>
                    <a:pt x="68" y="60"/>
                    <a:pt x="70" y="60"/>
                  </a:cubicBezTo>
                  <a:cubicBezTo>
                    <a:pt x="72" y="60"/>
                    <a:pt x="73" y="60"/>
                    <a:pt x="75" y="59"/>
                  </a:cubicBezTo>
                  <a:cubicBezTo>
                    <a:pt x="76" y="58"/>
                    <a:pt x="78" y="57"/>
                    <a:pt x="79" y="55"/>
                  </a:cubicBezTo>
                  <a:cubicBezTo>
                    <a:pt x="79" y="54"/>
                    <a:pt x="80" y="52"/>
                    <a:pt x="80" y="49"/>
                  </a:cubicBezTo>
                  <a:cubicBezTo>
                    <a:pt x="80" y="47"/>
                    <a:pt x="79" y="45"/>
                    <a:pt x="78" y="44"/>
                  </a:cubicBezTo>
                  <a:cubicBezTo>
                    <a:pt x="77" y="43"/>
                    <a:pt x="76" y="42"/>
                    <a:pt x="75" y="41"/>
                  </a:cubicBezTo>
                  <a:cubicBezTo>
                    <a:pt x="73" y="40"/>
                    <a:pt x="72" y="40"/>
                    <a:pt x="70" y="40"/>
                  </a:cubicBezTo>
                  <a:cubicBezTo>
                    <a:pt x="68" y="40"/>
                    <a:pt x="66" y="40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60"/>
                    <a:pt x="50" y="60"/>
                    <a:pt x="50" y="60"/>
                  </a:cubicBezTo>
                  <a:lnTo>
                    <a:pt x="63" y="60"/>
                  </a:lnTo>
                  <a:close/>
                  <a:moveTo>
                    <a:pt x="50" y="101"/>
                  </a:moveTo>
                  <a:cubicBezTo>
                    <a:pt x="39" y="101"/>
                    <a:pt x="39" y="101"/>
                    <a:pt x="39" y="1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74" y="30"/>
                    <a:pt x="81" y="31"/>
                    <a:pt x="85" y="34"/>
                  </a:cubicBezTo>
                  <a:cubicBezTo>
                    <a:pt x="89" y="38"/>
                    <a:pt x="92" y="43"/>
                    <a:pt x="92" y="50"/>
                  </a:cubicBezTo>
                  <a:cubicBezTo>
                    <a:pt x="92" y="57"/>
                    <a:pt x="90" y="61"/>
                    <a:pt x="86" y="64"/>
                  </a:cubicBezTo>
                  <a:cubicBezTo>
                    <a:pt x="83" y="67"/>
                    <a:pt x="78" y="69"/>
                    <a:pt x="73" y="70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50" y="101"/>
                  </a:lnTo>
                  <a:close/>
                  <a:moveTo>
                    <a:pt x="112" y="64"/>
                  </a:moveTo>
                  <a:cubicBezTo>
                    <a:pt x="112" y="56"/>
                    <a:pt x="111" y="49"/>
                    <a:pt x="108" y="43"/>
                  </a:cubicBezTo>
                  <a:cubicBezTo>
                    <a:pt x="106" y="36"/>
                    <a:pt x="102" y="30"/>
                    <a:pt x="98" y="26"/>
                  </a:cubicBezTo>
                  <a:cubicBezTo>
                    <a:pt x="93" y="21"/>
                    <a:pt x="88" y="17"/>
                    <a:pt x="82" y="15"/>
                  </a:cubicBezTo>
                  <a:cubicBezTo>
                    <a:pt x="76" y="12"/>
                    <a:pt x="70" y="11"/>
                    <a:pt x="63" y="11"/>
                  </a:cubicBezTo>
                  <a:cubicBezTo>
                    <a:pt x="56" y="11"/>
                    <a:pt x="50" y="12"/>
                    <a:pt x="44" y="15"/>
                  </a:cubicBezTo>
                  <a:cubicBezTo>
                    <a:pt x="38" y="17"/>
                    <a:pt x="33" y="21"/>
                    <a:pt x="28" y="26"/>
                  </a:cubicBezTo>
                  <a:cubicBezTo>
                    <a:pt x="24" y="30"/>
                    <a:pt x="20" y="36"/>
                    <a:pt x="18" y="43"/>
                  </a:cubicBezTo>
                  <a:cubicBezTo>
                    <a:pt x="15" y="49"/>
                    <a:pt x="14" y="56"/>
                    <a:pt x="14" y="64"/>
                  </a:cubicBezTo>
                  <a:cubicBezTo>
                    <a:pt x="14" y="71"/>
                    <a:pt x="15" y="78"/>
                    <a:pt x="17" y="85"/>
                  </a:cubicBezTo>
                  <a:cubicBezTo>
                    <a:pt x="20" y="91"/>
                    <a:pt x="23" y="97"/>
                    <a:pt x="27" y="102"/>
                  </a:cubicBezTo>
                  <a:cubicBezTo>
                    <a:pt x="31" y="106"/>
                    <a:pt x="37" y="110"/>
                    <a:pt x="43" y="113"/>
                  </a:cubicBezTo>
                  <a:cubicBezTo>
                    <a:pt x="49" y="116"/>
                    <a:pt x="55" y="117"/>
                    <a:pt x="63" y="117"/>
                  </a:cubicBezTo>
                  <a:cubicBezTo>
                    <a:pt x="70" y="117"/>
                    <a:pt x="76" y="116"/>
                    <a:pt x="82" y="113"/>
                  </a:cubicBezTo>
                  <a:cubicBezTo>
                    <a:pt x="88" y="111"/>
                    <a:pt x="93" y="107"/>
                    <a:pt x="98" y="102"/>
                  </a:cubicBezTo>
                  <a:cubicBezTo>
                    <a:pt x="102" y="98"/>
                    <a:pt x="106" y="92"/>
                    <a:pt x="108" y="86"/>
                  </a:cubicBezTo>
                  <a:cubicBezTo>
                    <a:pt x="111" y="79"/>
                    <a:pt x="112" y="72"/>
                    <a:pt x="112" y="64"/>
                  </a:cubicBezTo>
                  <a:moveTo>
                    <a:pt x="126" y="64"/>
                  </a:moveTo>
                  <a:cubicBezTo>
                    <a:pt x="126" y="74"/>
                    <a:pt x="124" y="82"/>
                    <a:pt x="121" y="90"/>
                  </a:cubicBezTo>
                  <a:cubicBezTo>
                    <a:pt x="117" y="98"/>
                    <a:pt x="113" y="105"/>
                    <a:pt x="107" y="111"/>
                  </a:cubicBezTo>
                  <a:cubicBezTo>
                    <a:pt x="101" y="116"/>
                    <a:pt x="95" y="121"/>
                    <a:pt x="87" y="124"/>
                  </a:cubicBezTo>
                  <a:cubicBezTo>
                    <a:pt x="79" y="127"/>
                    <a:pt x="71" y="128"/>
                    <a:pt x="63" y="128"/>
                  </a:cubicBezTo>
                  <a:cubicBezTo>
                    <a:pt x="54" y="128"/>
                    <a:pt x="45" y="127"/>
                    <a:pt x="38" y="123"/>
                  </a:cubicBezTo>
                  <a:cubicBezTo>
                    <a:pt x="30" y="120"/>
                    <a:pt x="23" y="116"/>
                    <a:pt x="18" y="110"/>
                  </a:cubicBezTo>
                  <a:cubicBezTo>
                    <a:pt x="12" y="104"/>
                    <a:pt x="8" y="97"/>
                    <a:pt x="5" y="90"/>
                  </a:cubicBezTo>
                  <a:cubicBezTo>
                    <a:pt x="2" y="82"/>
                    <a:pt x="0" y="73"/>
                    <a:pt x="0" y="64"/>
                  </a:cubicBezTo>
                  <a:cubicBezTo>
                    <a:pt x="0" y="54"/>
                    <a:pt x="2" y="46"/>
                    <a:pt x="5" y="38"/>
                  </a:cubicBezTo>
                  <a:cubicBezTo>
                    <a:pt x="9" y="30"/>
                    <a:pt x="13" y="23"/>
                    <a:pt x="19" y="17"/>
                  </a:cubicBezTo>
                  <a:cubicBezTo>
                    <a:pt x="25" y="12"/>
                    <a:pt x="31" y="7"/>
                    <a:pt x="39" y="4"/>
                  </a:cubicBezTo>
                  <a:cubicBezTo>
                    <a:pt x="47" y="1"/>
                    <a:pt x="55" y="0"/>
                    <a:pt x="63" y="0"/>
                  </a:cubicBezTo>
                  <a:cubicBezTo>
                    <a:pt x="71" y="0"/>
                    <a:pt x="79" y="1"/>
                    <a:pt x="87" y="4"/>
                  </a:cubicBezTo>
                  <a:cubicBezTo>
                    <a:pt x="95" y="7"/>
                    <a:pt x="101" y="12"/>
                    <a:pt x="107" y="17"/>
                  </a:cubicBezTo>
                  <a:cubicBezTo>
                    <a:pt x="113" y="23"/>
                    <a:pt x="117" y="30"/>
                    <a:pt x="121" y="38"/>
                  </a:cubicBezTo>
                  <a:cubicBezTo>
                    <a:pt x="124" y="46"/>
                    <a:pt x="126" y="54"/>
                    <a:pt x="126" y="64"/>
                  </a:cubicBezTo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1" y="1450535"/>
            <a:ext cx="6229216" cy="19839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816793"/>
            <a:ext cx="6229216" cy="87405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82156"/>
            <a:ext cx="12209253" cy="12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90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Dark Grey Se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19"/>
          <a:stretch/>
        </p:blipFill>
        <p:spPr>
          <a:xfrm>
            <a:off x="0" y="6779995"/>
            <a:ext cx="12192000" cy="81022"/>
          </a:xfrm>
          <a:prstGeom prst="rect">
            <a:avLst/>
          </a:prstGeom>
        </p:spPr>
      </p:pic>
      <p:sp>
        <p:nvSpPr>
          <p:cNvPr id="10" name="Content Placeholder 13"/>
          <p:cNvSpPr>
            <a:spLocks noGrp="1"/>
          </p:cNvSpPr>
          <p:nvPr>
            <p:ph sz="quarter" idx="13"/>
          </p:nvPr>
        </p:nvSpPr>
        <p:spPr>
          <a:xfrm>
            <a:off x="609601" y="1781907"/>
            <a:ext cx="10972799" cy="409501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5098"/>
            <a:ext cx="10972800" cy="3795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 cap="all" spc="300" baseline="0">
                <a:solidFill>
                  <a:srgbClr val="70737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EF315C-B19D-402E-9465-2268B5CE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560"/>
            <a:ext cx="12192000" cy="6858000"/>
          </a:xfrm>
          <a:prstGeom prst="rect">
            <a:avLst/>
          </a:prstGeom>
          <a:solidFill>
            <a:srgbClr val="9E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7" cy="6857999"/>
          </a:xfrm>
          <a:prstGeom prst="rect">
            <a:avLst/>
          </a:prstGeom>
        </p:spPr>
      </p:pic>
      <p:grpSp>
        <p:nvGrpSpPr>
          <p:cNvPr id="88" name="Group 4"/>
          <p:cNvGrpSpPr>
            <a:grpSpLocks noChangeAspect="1"/>
          </p:cNvGrpSpPr>
          <p:nvPr userDrawn="1"/>
        </p:nvGrpSpPr>
        <p:grpSpPr bwMode="auto">
          <a:xfrm>
            <a:off x="609600" y="6290004"/>
            <a:ext cx="671790" cy="236919"/>
            <a:chOff x="-4628" y="1477"/>
            <a:chExt cx="8189" cy="2888"/>
          </a:xfrm>
        </p:grpSpPr>
        <p:sp>
          <p:nvSpPr>
            <p:cNvPr id="89" name="Freeform 5"/>
            <p:cNvSpPr>
              <a:spLocks noEditPoints="1"/>
            </p:cNvSpPr>
            <p:nvPr userDrawn="1"/>
          </p:nvSpPr>
          <p:spPr bwMode="auto">
            <a:xfrm>
              <a:off x="-4628" y="1477"/>
              <a:ext cx="8189" cy="2888"/>
            </a:xfrm>
            <a:custGeom>
              <a:avLst/>
              <a:gdLst>
                <a:gd name="T0" fmla="*/ 2332 w 4865"/>
                <a:gd name="T1" fmla="*/ 704 h 1714"/>
                <a:gd name="T2" fmla="*/ 1949 w 4865"/>
                <a:gd name="T3" fmla="*/ 440 h 1714"/>
                <a:gd name="T4" fmla="*/ 2284 w 4865"/>
                <a:gd name="T5" fmla="*/ 229 h 1714"/>
                <a:gd name="T6" fmla="*/ 2704 w 4865"/>
                <a:gd name="T7" fmla="*/ 325 h 1714"/>
                <a:gd name="T8" fmla="*/ 2815 w 4865"/>
                <a:gd name="T9" fmla="*/ 117 h 1714"/>
                <a:gd name="T10" fmla="*/ 2277 w 4865"/>
                <a:gd name="T11" fmla="*/ 0 h 1714"/>
                <a:gd name="T12" fmla="*/ 1650 w 4865"/>
                <a:gd name="T13" fmla="*/ 454 h 1714"/>
                <a:gd name="T14" fmla="*/ 2255 w 4865"/>
                <a:gd name="T15" fmla="*/ 945 h 1714"/>
                <a:gd name="T16" fmla="*/ 2626 w 4865"/>
                <a:gd name="T17" fmla="*/ 1230 h 1714"/>
                <a:gd name="T18" fmla="*/ 2262 w 4865"/>
                <a:gd name="T19" fmla="*/ 1475 h 1714"/>
                <a:gd name="T20" fmla="*/ 1758 w 4865"/>
                <a:gd name="T21" fmla="*/ 1333 h 1714"/>
                <a:gd name="T22" fmla="*/ 1627 w 4865"/>
                <a:gd name="T23" fmla="*/ 1546 h 1714"/>
                <a:gd name="T24" fmla="*/ 2262 w 4865"/>
                <a:gd name="T25" fmla="*/ 1714 h 1714"/>
                <a:gd name="T26" fmla="*/ 2925 w 4865"/>
                <a:gd name="T27" fmla="*/ 1212 h 1714"/>
                <a:gd name="T28" fmla="*/ 2332 w 4865"/>
                <a:gd name="T29" fmla="*/ 704 h 1714"/>
                <a:gd name="T30" fmla="*/ 1295 w 4865"/>
                <a:gd name="T31" fmla="*/ 517 h 1714"/>
                <a:gd name="T32" fmla="*/ 721 w 4865"/>
                <a:gd name="T33" fmla="*/ 30 h 1714"/>
                <a:gd name="T34" fmla="*/ 132 w 4865"/>
                <a:gd name="T35" fmla="*/ 30 h 1714"/>
                <a:gd name="T36" fmla="*/ 0 w 4865"/>
                <a:gd name="T37" fmla="*/ 30 h 1714"/>
                <a:gd name="T38" fmla="*/ 0 w 4865"/>
                <a:gd name="T39" fmla="*/ 1673 h 1714"/>
                <a:gd name="T40" fmla="*/ 263 w 4865"/>
                <a:gd name="T41" fmla="*/ 1673 h 1714"/>
                <a:gd name="T42" fmla="*/ 263 w 4865"/>
                <a:gd name="T43" fmla="*/ 270 h 1714"/>
                <a:gd name="T44" fmla="*/ 706 w 4865"/>
                <a:gd name="T45" fmla="*/ 270 h 1714"/>
                <a:gd name="T46" fmla="*/ 1017 w 4865"/>
                <a:gd name="T47" fmla="*/ 521 h 1714"/>
                <a:gd name="T48" fmla="*/ 687 w 4865"/>
                <a:gd name="T49" fmla="*/ 785 h 1714"/>
                <a:gd name="T50" fmla="*/ 683 w 4865"/>
                <a:gd name="T51" fmla="*/ 785 h 1714"/>
                <a:gd name="T52" fmla="*/ 524 w 4865"/>
                <a:gd name="T53" fmla="*/ 787 h 1714"/>
                <a:gd name="T54" fmla="*/ 1054 w 4865"/>
                <a:gd name="T55" fmla="*/ 1675 h 1714"/>
                <a:gd name="T56" fmla="*/ 1364 w 4865"/>
                <a:gd name="T57" fmla="*/ 1675 h 1714"/>
                <a:gd name="T58" fmla="*/ 949 w 4865"/>
                <a:gd name="T59" fmla="*/ 975 h 1714"/>
                <a:gd name="T60" fmla="*/ 1295 w 4865"/>
                <a:gd name="T61" fmla="*/ 517 h 1714"/>
                <a:gd name="T62" fmla="*/ 4865 w 4865"/>
                <a:gd name="T63" fmla="*/ 1675 h 1714"/>
                <a:gd name="T64" fmla="*/ 4544 w 4865"/>
                <a:gd name="T65" fmla="*/ 1675 h 1714"/>
                <a:gd name="T66" fmla="*/ 3962 w 4865"/>
                <a:gd name="T67" fmla="*/ 394 h 1714"/>
                <a:gd name="T68" fmla="*/ 3405 w 4865"/>
                <a:gd name="T69" fmla="*/ 1675 h 1714"/>
                <a:gd name="T70" fmla="*/ 3082 w 4865"/>
                <a:gd name="T71" fmla="*/ 1675 h 1714"/>
                <a:gd name="T72" fmla="*/ 3815 w 4865"/>
                <a:gd name="T73" fmla="*/ 41 h 1714"/>
                <a:gd name="T74" fmla="*/ 4116 w 4865"/>
                <a:gd name="T75" fmla="*/ 41 h 1714"/>
                <a:gd name="T76" fmla="*/ 4865 w 4865"/>
                <a:gd name="T77" fmla="*/ 1675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65" h="1714">
                  <a:moveTo>
                    <a:pt x="2332" y="704"/>
                  </a:moveTo>
                  <a:cubicBezTo>
                    <a:pt x="2056" y="630"/>
                    <a:pt x="1949" y="567"/>
                    <a:pt x="1949" y="440"/>
                  </a:cubicBezTo>
                  <a:cubicBezTo>
                    <a:pt x="1949" y="248"/>
                    <a:pt x="2196" y="229"/>
                    <a:pt x="2284" y="229"/>
                  </a:cubicBezTo>
                  <a:cubicBezTo>
                    <a:pt x="2423" y="229"/>
                    <a:pt x="2600" y="273"/>
                    <a:pt x="2704" y="325"/>
                  </a:cubicBezTo>
                  <a:cubicBezTo>
                    <a:pt x="2815" y="117"/>
                    <a:pt x="2815" y="117"/>
                    <a:pt x="2815" y="117"/>
                  </a:cubicBezTo>
                  <a:cubicBezTo>
                    <a:pt x="2674" y="47"/>
                    <a:pt x="2458" y="0"/>
                    <a:pt x="2277" y="0"/>
                  </a:cubicBezTo>
                  <a:cubicBezTo>
                    <a:pt x="1891" y="0"/>
                    <a:pt x="1650" y="168"/>
                    <a:pt x="1650" y="454"/>
                  </a:cubicBezTo>
                  <a:cubicBezTo>
                    <a:pt x="1650" y="781"/>
                    <a:pt x="1990" y="874"/>
                    <a:pt x="2255" y="945"/>
                  </a:cubicBezTo>
                  <a:cubicBezTo>
                    <a:pt x="2530" y="1019"/>
                    <a:pt x="2626" y="1103"/>
                    <a:pt x="2626" y="1230"/>
                  </a:cubicBezTo>
                  <a:cubicBezTo>
                    <a:pt x="2626" y="1442"/>
                    <a:pt x="2401" y="1475"/>
                    <a:pt x="2262" y="1475"/>
                  </a:cubicBezTo>
                  <a:cubicBezTo>
                    <a:pt x="2071" y="1475"/>
                    <a:pt x="1913" y="1424"/>
                    <a:pt x="1758" y="1333"/>
                  </a:cubicBezTo>
                  <a:cubicBezTo>
                    <a:pt x="1627" y="1546"/>
                    <a:pt x="1627" y="1546"/>
                    <a:pt x="1627" y="1546"/>
                  </a:cubicBezTo>
                  <a:cubicBezTo>
                    <a:pt x="1821" y="1661"/>
                    <a:pt x="2023" y="1714"/>
                    <a:pt x="2262" y="1714"/>
                  </a:cubicBezTo>
                  <a:cubicBezTo>
                    <a:pt x="2660" y="1714"/>
                    <a:pt x="2925" y="1517"/>
                    <a:pt x="2925" y="1212"/>
                  </a:cubicBezTo>
                  <a:cubicBezTo>
                    <a:pt x="2925" y="872"/>
                    <a:pt x="2603" y="777"/>
                    <a:pt x="2332" y="704"/>
                  </a:cubicBezTo>
                  <a:moveTo>
                    <a:pt x="1295" y="517"/>
                  </a:moveTo>
                  <a:cubicBezTo>
                    <a:pt x="1290" y="230"/>
                    <a:pt x="1055" y="30"/>
                    <a:pt x="721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263" y="1673"/>
                    <a:pt x="263" y="1673"/>
                    <a:pt x="263" y="1673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706" y="270"/>
                    <a:pt x="706" y="270"/>
                    <a:pt x="706" y="270"/>
                  </a:cubicBezTo>
                  <a:cubicBezTo>
                    <a:pt x="855" y="270"/>
                    <a:pt x="1014" y="344"/>
                    <a:pt x="1017" y="521"/>
                  </a:cubicBezTo>
                  <a:cubicBezTo>
                    <a:pt x="1019" y="678"/>
                    <a:pt x="896" y="776"/>
                    <a:pt x="687" y="785"/>
                  </a:cubicBezTo>
                  <a:cubicBezTo>
                    <a:pt x="683" y="785"/>
                    <a:pt x="683" y="785"/>
                    <a:pt x="683" y="785"/>
                  </a:cubicBezTo>
                  <a:cubicBezTo>
                    <a:pt x="524" y="787"/>
                    <a:pt x="524" y="787"/>
                    <a:pt x="524" y="787"/>
                  </a:cubicBezTo>
                  <a:cubicBezTo>
                    <a:pt x="1054" y="1675"/>
                    <a:pt x="1054" y="1675"/>
                    <a:pt x="1054" y="1675"/>
                  </a:cubicBezTo>
                  <a:cubicBezTo>
                    <a:pt x="1364" y="1675"/>
                    <a:pt x="1364" y="1675"/>
                    <a:pt x="1364" y="1675"/>
                  </a:cubicBezTo>
                  <a:cubicBezTo>
                    <a:pt x="1364" y="1675"/>
                    <a:pt x="1109" y="1245"/>
                    <a:pt x="949" y="975"/>
                  </a:cubicBezTo>
                  <a:cubicBezTo>
                    <a:pt x="1185" y="892"/>
                    <a:pt x="1297" y="706"/>
                    <a:pt x="1295" y="517"/>
                  </a:cubicBezTo>
                  <a:moveTo>
                    <a:pt x="4865" y="1675"/>
                  </a:moveTo>
                  <a:cubicBezTo>
                    <a:pt x="4544" y="1675"/>
                    <a:pt x="4544" y="1675"/>
                    <a:pt x="4544" y="1675"/>
                  </a:cubicBezTo>
                  <a:cubicBezTo>
                    <a:pt x="3962" y="394"/>
                    <a:pt x="3962" y="394"/>
                    <a:pt x="3962" y="394"/>
                  </a:cubicBezTo>
                  <a:cubicBezTo>
                    <a:pt x="3405" y="1675"/>
                    <a:pt x="3405" y="1675"/>
                    <a:pt x="3405" y="1675"/>
                  </a:cubicBezTo>
                  <a:cubicBezTo>
                    <a:pt x="3082" y="1675"/>
                    <a:pt x="3082" y="1675"/>
                    <a:pt x="3082" y="1675"/>
                  </a:cubicBezTo>
                  <a:cubicBezTo>
                    <a:pt x="3815" y="41"/>
                    <a:pt x="3815" y="41"/>
                    <a:pt x="3815" y="41"/>
                  </a:cubicBezTo>
                  <a:cubicBezTo>
                    <a:pt x="4116" y="41"/>
                    <a:pt x="4116" y="41"/>
                    <a:pt x="4116" y="41"/>
                  </a:cubicBezTo>
                  <a:lnTo>
                    <a:pt x="4865" y="1675"/>
                  </a:lnTo>
                  <a:close/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"/>
            <p:cNvSpPr>
              <a:spLocks noEditPoints="1"/>
            </p:cNvSpPr>
            <p:nvPr userDrawn="1"/>
          </p:nvSpPr>
          <p:spPr bwMode="auto">
            <a:xfrm>
              <a:off x="2826" y="1546"/>
              <a:ext cx="212" cy="215"/>
            </a:xfrm>
            <a:custGeom>
              <a:avLst/>
              <a:gdLst>
                <a:gd name="T0" fmla="*/ 63 w 126"/>
                <a:gd name="T1" fmla="*/ 60 h 128"/>
                <a:gd name="T2" fmla="*/ 70 w 126"/>
                <a:gd name="T3" fmla="*/ 60 h 128"/>
                <a:gd name="T4" fmla="*/ 75 w 126"/>
                <a:gd name="T5" fmla="*/ 59 h 128"/>
                <a:gd name="T6" fmla="*/ 79 w 126"/>
                <a:gd name="T7" fmla="*/ 55 h 128"/>
                <a:gd name="T8" fmla="*/ 80 w 126"/>
                <a:gd name="T9" fmla="*/ 49 h 128"/>
                <a:gd name="T10" fmla="*/ 78 w 126"/>
                <a:gd name="T11" fmla="*/ 44 h 128"/>
                <a:gd name="T12" fmla="*/ 75 w 126"/>
                <a:gd name="T13" fmla="*/ 41 h 128"/>
                <a:gd name="T14" fmla="*/ 70 w 126"/>
                <a:gd name="T15" fmla="*/ 40 h 128"/>
                <a:gd name="T16" fmla="*/ 65 w 126"/>
                <a:gd name="T17" fmla="*/ 40 h 128"/>
                <a:gd name="T18" fmla="*/ 50 w 126"/>
                <a:gd name="T19" fmla="*/ 40 h 128"/>
                <a:gd name="T20" fmla="*/ 50 w 126"/>
                <a:gd name="T21" fmla="*/ 60 h 128"/>
                <a:gd name="T22" fmla="*/ 63 w 126"/>
                <a:gd name="T23" fmla="*/ 60 h 128"/>
                <a:gd name="T24" fmla="*/ 50 w 126"/>
                <a:gd name="T25" fmla="*/ 101 h 128"/>
                <a:gd name="T26" fmla="*/ 39 w 126"/>
                <a:gd name="T27" fmla="*/ 101 h 128"/>
                <a:gd name="T28" fmla="*/ 39 w 126"/>
                <a:gd name="T29" fmla="*/ 30 h 128"/>
                <a:gd name="T30" fmla="*/ 66 w 126"/>
                <a:gd name="T31" fmla="*/ 30 h 128"/>
                <a:gd name="T32" fmla="*/ 85 w 126"/>
                <a:gd name="T33" fmla="*/ 34 h 128"/>
                <a:gd name="T34" fmla="*/ 92 w 126"/>
                <a:gd name="T35" fmla="*/ 50 h 128"/>
                <a:gd name="T36" fmla="*/ 86 w 126"/>
                <a:gd name="T37" fmla="*/ 64 h 128"/>
                <a:gd name="T38" fmla="*/ 73 w 126"/>
                <a:gd name="T39" fmla="*/ 70 h 128"/>
                <a:gd name="T40" fmla="*/ 93 w 126"/>
                <a:gd name="T41" fmla="*/ 101 h 128"/>
                <a:gd name="T42" fmla="*/ 80 w 126"/>
                <a:gd name="T43" fmla="*/ 101 h 128"/>
                <a:gd name="T44" fmla="*/ 61 w 126"/>
                <a:gd name="T45" fmla="*/ 70 h 128"/>
                <a:gd name="T46" fmla="*/ 50 w 126"/>
                <a:gd name="T47" fmla="*/ 70 h 128"/>
                <a:gd name="T48" fmla="*/ 50 w 126"/>
                <a:gd name="T49" fmla="*/ 101 h 128"/>
                <a:gd name="T50" fmla="*/ 112 w 126"/>
                <a:gd name="T51" fmla="*/ 64 h 128"/>
                <a:gd name="T52" fmla="*/ 108 w 126"/>
                <a:gd name="T53" fmla="*/ 43 h 128"/>
                <a:gd name="T54" fmla="*/ 98 w 126"/>
                <a:gd name="T55" fmla="*/ 26 h 128"/>
                <a:gd name="T56" fmla="*/ 82 w 126"/>
                <a:gd name="T57" fmla="*/ 15 h 128"/>
                <a:gd name="T58" fmla="*/ 63 w 126"/>
                <a:gd name="T59" fmla="*/ 11 h 128"/>
                <a:gd name="T60" fmla="*/ 44 w 126"/>
                <a:gd name="T61" fmla="*/ 15 h 128"/>
                <a:gd name="T62" fmla="*/ 28 w 126"/>
                <a:gd name="T63" fmla="*/ 26 h 128"/>
                <a:gd name="T64" fmla="*/ 18 w 126"/>
                <a:gd name="T65" fmla="*/ 43 h 128"/>
                <a:gd name="T66" fmla="*/ 14 w 126"/>
                <a:gd name="T67" fmla="*/ 64 h 128"/>
                <a:gd name="T68" fmla="*/ 17 w 126"/>
                <a:gd name="T69" fmla="*/ 85 h 128"/>
                <a:gd name="T70" fmla="*/ 27 w 126"/>
                <a:gd name="T71" fmla="*/ 102 h 128"/>
                <a:gd name="T72" fmla="*/ 43 w 126"/>
                <a:gd name="T73" fmla="*/ 113 h 128"/>
                <a:gd name="T74" fmla="*/ 63 w 126"/>
                <a:gd name="T75" fmla="*/ 117 h 128"/>
                <a:gd name="T76" fmla="*/ 82 w 126"/>
                <a:gd name="T77" fmla="*/ 113 h 128"/>
                <a:gd name="T78" fmla="*/ 98 w 126"/>
                <a:gd name="T79" fmla="*/ 102 h 128"/>
                <a:gd name="T80" fmla="*/ 108 w 126"/>
                <a:gd name="T81" fmla="*/ 86 h 128"/>
                <a:gd name="T82" fmla="*/ 112 w 126"/>
                <a:gd name="T83" fmla="*/ 64 h 128"/>
                <a:gd name="T84" fmla="*/ 126 w 126"/>
                <a:gd name="T85" fmla="*/ 64 h 128"/>
                <a:gd name="T86" fmla="*/ 121 w 126"/>
                <a:gd name="T87" fmla="*/ 90 h 128"/>
                <a:gd name="T88" fmla="*/ 107 w 126"/>
                <a:gd name="T89" fmla="*/ 111 h 128"/>
                <a:gd name="T90" fmla="*/ 87 w 126"/>
                <a:gd name="T91" fmla="*/ 124 h 128"/>
                <a:gd name="T92" fmla="*/ 63 w 126"/>
                <a:gd name="T93" fmla="*/ 128 h 128"/>
                <a:gd name="T94" fmla="*/ 38 w 126"/>
                <a:gd name="T95" fmla="*/ 123 h 128"/>
                <a:gd name="T96" fmla="*/ 18 w 126"/>
                <a:gd name="T97" fmla="*/ 110 h 128"/>
                <a:gd name="T98" fmla="*/ 5 w 126"/>
                <a:gd name="T99" fmla="*/ 90 h 128"/>
                <a:gd name="T100" fmla="*/ 0 w 126"/>
                <a:gd name="T101" fmla="*/ 64 h 128"/>
                <a:gd name="T102" fmla="*/ 5 w 126"/>
                <a:gd name="T103" fmla="*/ 38 h 128"/>
                <a:gd name="T104" fmla="*/ 19 w 126"/>
                <a:gd name="T105" fmla="*/ 17 h 128"/>
                <a:gd name="T106" fmla="*/ 39 w 126"/>
                <a:gd name="T107" fmla="*/ 4 h 128"/>
                <a:gd name="T108" fmla="*/ 63 w 126"/>
                <a:gd name="T109" fmla="*/ 0 h 128"/>
                <a:gd name="T110" fmla="*/ 87 w 126"/>
                <a:gd name="T111" fmla="*/ 4 h 128"/>
                <a:gd name="T112" fmla="*/ 107 w 126"/>
                <a:gd name="T113" fmla="*/ 17 h 128"/>
                <a:gd name="T114" fmla="*/ 121 w 126"/>
                <a:gd name="T115" fmla="*/ 38 h 128"/>
                <a:gd name="T116" fmla="*/ 126 w 126"/>
                <a:gd name="T117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" h="128">
                  <a:moveTo>
                    <a:pt x="63" y="60"/>
                  </a:moveTo>
                  <a:cubicBezTo>
                    <a:pt x="66" y="60"/>
                    <a:pt x="68" y="60"/>
                    <a:pt x="70" y="60"/>
                  </a:cubicBezTo>
                  <a:cubicBezTo>
                    <a:pt x="72" y="60"/>
                    <a:pt x="73" y="60"/>
                    <a:pt x="75" y="59"/>
                  </a:cubicBezTo>
                  <a:cubicBezTo>
                    <a:pt x="76" y="58"/>
                    <a:pt x="78" y="57"/>
                    <a:pt x="79" y="55"/>
                  </a:cubicBezTo>
                  <a:cubicBezTo>
                    <a:pt x="79" y="54"/>
                    <a:pt x="80" y="52"/>
                    <a:pt x="80" y="49"/>
                  </a:cubicBezTo>
                  <a:cubicBezTo>
                    <a:pt x="80" y="47"/>
                    <a:pt x="79" y="45"/>
                    <a:pt x="78" y="44"/>
                  </a:cubicBezTo>
                  <a:cubicBezTo>
                    <a:pt x="77" y="43"/>
                    <a:pt x="76" y="42"/>
                    <a:pt x="75" y="41"/>
                  </a:cubicBezTo>
                  <a:cubicBezTo>
                    <a:pt x="73" y="40"/>
                    <a:pt x="72" y="40"/>
                    <a:pt x="70" y="40"/>
                  </a:cubicBezTo>
                  <a:cubicBezTo>
                    <a:pt x="68" y="40"/>
                    <a:pt x="66" y="40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60"/>
                    <a:pt x="50" y="60"/>
                    <a:pt x="50" y="60"/>
                  </a:cubicBezTo>
                  <a:lnTo>
                    <a:pt x="63" y="60"/>
                  </a:lnTo>
                  <a:close/>
                  <a:moveTo>
                    <a:pt x="50" y="101"/>
                  </a:moveTo>
                  <a:cubicBezTo>
                    <a:pt x="39" y="101"/>
                    <a:pt x="39" y="101"/>
                    <a:pt x="39" y="1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74" y="30"/>
                    <a:pt x="81" y="31"/>
                    <a:pt x="85" y="34"/>
                  </a:cubicBezTo>
                  <a:cubicBezTo>
                    <a:pt x="89" y="38"/>
                    <a:pt x="92" y="43"/>
                    <a:pt x="92" y="50"/>
                  </a:cubicBezTo>
                  <a:cubicBezTo>
                    <a:pt x="92" y="57"/>
                    <a:pt x="90" y="61"/>
                    <a:pt x="86" y="64"/>
                  </a:cubicBezTo>
                  <a:cubicBezTo>
                    <a:pt x="83" y="67"/>
                    <a:pt x="78" y="69"/>
                    <a:pt x="73" y="70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50" y="101"/>
                  </a:lnTo>
                  <a:close/>
                  <a:moveTo>
                    <a:pt x="112" y="64"/>
                  </a:moveTo>
                  <a:cubicBezTo>
                    <a:pt x="112" y="56"/>
                    <a:pt x="111" y="49"/>
                    <a:pt x="108" y="43"/>
                  </a:cubicBezTo>
                  <a:cubicBezTo>
                    <a:pt x="106" y="36"/>
                    <a:pt x="102" y="30"/>
                    <a:pt x="98" y="26"/>
                  </a:cubicBezTo>
                  <a:cubicBezTo>
                    <a:pt x="93" y="21"/>
                    <a:pt x="88" y="17"/>
                    <a:pt x="82" y="15"/>
                  </a:cubicBezTo>
                  <a:cubicBezTo>
                    <a:pt x="76" y="12"/>
                    <a:pt x="70" y="11"/>
                    <a:pt x="63" y="11"/>
                  </a:cubicBezTo>
                  <a:cubicBezTo>
                    <a:pt x="56" y="11"/>
                    <a:pt x="50" y="12"/>
                    <a:pt x="44" y="15"/>
                  </a:cubicBezTo>
                  <a:cubicBezTo>
                    <a:pt x="38" y="17"/>
                    <a:pt x="33" y="21"/>
                    <a:pt x="28" y="26"/>
                  </a:cubicBezTo>
                  <a:cubicBezTo>
                    <a:pt x="24" y="30"/>
                    <a:pt x="20" y="36"/>
                    <a:pt x="18" y="43"/>
                  </a:cubicBezTo>
                  <a:cubicBezTo>
                    <a:pt x="15" y="49"/>
                    <a:pt x="14" y="56"/>
                    <a:pt x="14" y="64"/>
                  </a:cubicBezTo>
                  <a:cubicBezTo>
                    <a:pt x="14" y="71"/>
                    <a:pt x="15" y="78"/>
                    <a:pt x="17" y="85"/>
                  </a:cubicBezTo>
                  <a:cubicBezTo>
                    <a:pt x="20" y="91"/>
                    <a:pt x="23" y="97"/>
                    <a:pt x="27" y="102"/>
                  </a:cubicBezTo>
                  <a:cubicBezTo>
                    <a:pt x="31" y="106"/>
                    <a:pt x="37" y="110"/>
                    <a:pt x="43" y="113"/>
                  </a:cubicBezTo>
                  <a:cubicBezTo>
                    <a:pt x="49" y="116"/>
                    <a:pt x="55" y="117"/>
                    <a:pt x="63" y="117"/>
                  </a:cubicBezTo>
                  <a:cubicBezTo>
                    <a:pt x="70" y="117"/>
                    <a:pt x="76" y="116"/>
                    <a:pt x="82" y="113"/>
                  </a:cubicBezTo>
                  <a:cubicBezTo>
                    <a:pt x="88" y="111"/>
                    <a:pt x="93" y="107"/>
                    <a:pt x="98" y="102"/>
                  </a:cubicBezTo>
                  <a:cubicBezTo>
                    <a:pt x="102" y="98"/>
                    <a:pt x="106" y="92"/>
                    <a:pt x="108" y="86"/>
                  </a:cubicBezTo>
                  <a:cubicBezTo>
                    <a:pt x="111" y="79"/>
                    <a:pt x="112" y="72"/>
                    <a:pt x="112" y="64"/>
                  </a:cubicBezTo>
                  <a:moveTo>
                    <a:pt x="126" y="64"/>
                  </a:moveTo>
                  <a:cubicBezTo>
                    <a:pt x="126" y="74"/>
                    <a:pt x="124" y="82"/>
                    <a:pt x="121" y="90"/>
                  </a:cubicBezTo>
                  <a:cubicBezTo>
                    <a:pt x="117" y="98"/>
                    <a:pt x="113" y="105"/>
                    <a:pt x="107" y="111"/>
                  </a:cubicBezTo>
                  <a:cubicBezTo>
                    <a:pt x="101" y="116"/>
                    <a:pt x="95" y="121"/>
                    <a:pt x="87" y="124"/>
                  </a:cubicBezTo>
                  <a:cubicBezTo>
                    <a:pt x="79" y="127"/>
                    <a:pt x="71" y="128"/>
                    <a:pt x="63" y="128"/>
                  </a:cubicBezTo>
                  <a:cubicBezTo>
                    <a:pt x="54" y="128"/>
                    <a:pt x="45" y="127"/>
                    <a:pt x="38" y="123"/>
                  </a:cubicBezTo>
                  <a:cubicBezTo>
                    <a:pt x="30" y="120"/>
                    <a:pt x="23" y="116"/>
                    <a:pt x="18" y="110"/>
                  </a:cubicBezTo>
                  <a:cubicBezTo>
                    <a:pt x="12" y="104"/>
                    <a:pt x="8" y="97"/>
                    <a:pt x="5" y="90"/>
                  </a:cubicBezTo>
                  <a:cubicBezTo>
                    <a:pt x="2" y="82"/>
                    <a:pt x="0" y="73"/>
                    <a:pt x="0" y="64"/>
                  </a:cubicBezTo>
                  <a:cubicBezTo>
                    <a:pt x="0" y="54"/>
                    <a:pt x="2" y="46"/>
                    <a:pt x="5" y="38"/>
                  </a:cubicBezTo>
                  <a:cubicBezTo>
                    <a:pt x="9" y="30"/>
                    <a:pt x="13" y="23"/>
                    <a:pt x="19" y="17"/>
                  </a:cubicBezTo>
                  <a:cubicBezTo>
                    <a:pt x="25" y="12"/>
                    <a:pt x="31" y="7"/>
                    <a:pt x="39" y="4"/>
                  </a:cubicBezTo>
                  <a:cubicBezTo>
                    <a:pt x="47" y="1"/>
                    <a:pt x="55" y="0"/>
                    <a:pt x="63" y="0"/>
                  </a:cubicBezTo>
                  <a:cubicBezTo>
                    <a:pt x="71" y="0"/>
                    <a:pt x="79" y="1"/>
                    <a:pt x="87" y="4"/>
                  </a:cubicBezTo>
                  <a:cubicBezTo>
                    <a:pt x="95" y="7"/>
                    <a:pt x="101" y="12"/>
                    <a:pt x="107" y="17"/>
                  </a:cubicBezTo>
                  <a:cubicBezTo>
                    <a:pt x="113" y="23"/>
                    <a:pt x="117" y="30"/>
                    <a:pt x="121" y="38"/>
                  </a:cubicBezTo>
                  <a:cubicBezTo>
                    <a:pt x="124" y="46"/>
                    <a:pt x="126" y="54"/>
                    <a:pt x="126" y="64"/>
                  </a:cubicBezTo>
                </a:path>
              </a:pathLst>
            </a:custGeom>
            <a:solidFill>
              <a:srgbClr val="BE3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1" y="1450535"/>
            <a:ext cx="6229216" cy="19839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816793"/>
            <a:ext cx="6229216" cy="87405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82156"/>
            <a:ext cx="12209253" cy="1286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310B72-9E6C-4DA8-879C-6A55C1F9EE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7790" y="6077062"/>
            <a:ext cx="1682856" cy="7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19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1" y="1312985"/>
            <a:ext cx="10972799" cy="45639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8333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3"/>
          </p:nvPr>
        </p:nvSpPr>
        <p:spPr>
          <a:xfrm>
            <a:off x="609601" y="1781907"/>
            <a:ext cx="10972799" cy="409501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5098"/>
            <a:ext cx="10972800" cy="3795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 cap="all" spc="300" baseline="0">
                <a:solidFill>
                  <a:srgbClr val="9EA2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BD051D-5249-4A1C-AFAB-937ADF2A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8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, 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697941" y="457200"/>
            <a:ext cx="0" cy="54369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074457" y="463462"/>
            <a:ext cx="7524644" cy="54472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200" b="1" cap="all" spc="300" baseline="0">
                <a:solidFill>
                  <a:srgbClr val="9EA2A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4"/>
          </p:nvPr>
        </p:nvSpPr>
        <p:spPr>
          <a:xfrm>
            <a:off x="4067908" y="1301263"/>
            <a:ext cx="7514492" cy="457566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57200"/>
            <a:ext cx="2907323" cy="487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36222B-7BBC-4F13-AC0F-691859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1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ar, Two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697941" y="457200"/>
            <a:ext cx="0" cy="54369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074457" y="463462"/>
            <a:ext cx="7524644" cy="116604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200" b="1" cap="all" spc="300" baseline="0">
                <a:solidFill>
                  <a:srgbClr val="9EA2A2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4"/>
          </p:nvPr>
        </p:nvSpPr>
        <p:spPr>
          <a:xfrm>
            <a:off x="4067908" y="1781907"/>
            <a:ext cx="7514492" cy="409501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57200"/>
            <a:ext cx="2907323" cy="487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AC7A724-9F7E-488B-8D14-DEBF3250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258" y="1324708"/>
            <a:ext cx="5294142" cy="455710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614289" y="1324708"/>
            <a:ext cx="5294142" cy="455710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9BA327-D262-484F-B38A-8C32287F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8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29" y="2086709"/>
            <a:ext cx="5308521" cy="37951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/>
          </p:nvPr>
        </p:nvSpPr>
        <p:spPr>
          <a:xfrm>
            <a:off x="6269135" y="2086709"/>
            <a:ext cx="5308521" cy="37951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15098"/>
            <a:ext cx="5310554" cy="65438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 cap="all" spc="300" baseline="0">
                <a:solidFill>
                  <a:srgbClr val="9EA2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3"/>
          </p:nvPr>
        </p:nvSpPr>
        <p:spPr>
          <a:xfrm>
            <a:off x="6260124" y="1315098"/>
            <a:ext cx="5310554" cy="65438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 cap="all" spc="300" baseline="0">
                <a:solidFill>
                  <a:srgbClr val="9EA2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8789F0-56C5-48AF-8128-8345D883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8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DC80-FC1D-4C71-A2B7-730078C1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12"/>
            <a:ext cx="4114800" cy="227527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560"/>
            <a:ext cx="12192000" cy="6865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7" cy="6857999"/>
          </a:xfrm>
          <a:prstGeom prst="rect">
            <a:avLst/>
          </a:prstGeom>
        </p:spPr>
      </p:pic>
      <p:sp>
        <p:nvSpPr>
          <p:cNvPr id="92" name="Title 1"/>
          <p:cNvSpPr>
            <a:spLocks noGrp="1"/>
          </p:cNvSpPr>
          <p:nvPr>
            <p:ph type="ctrTitle"/>
          </p:nvPr>
        </p:nvSpPr>
        <p:spPr>
          <a:xfrm>
            <a:off x="609601" y="1450535"/>
            <a:ext cx="6229216" cy="19839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" name="Subtitle 2"/>
          <p:cNvSpPr>
            <a:spLocks noGrp="1"/>
          </p:cNvSpPr>
          <p:nvPr>
            <p:ph type="subTitle" idx="1"/>
          </p:nvPr>
        </p:nvSpPr>
        <p:spPr>
          <a:xfrm>
            <a:off x="609601" y="3816793"/>
            <a:ext cx="6229216" cy="87405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82156"/>
            <a:ext cx="12209253" cy="1286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A6DBA-BCC6-4FE6-BB4A-D9DA862E5A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7790" y="6077062"/>
            <a:ext cx="1682856" cy="7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57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828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893776" y="6649407"/>
            <a:ext cx="0" cy="1394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19124" y="6650360"/>
            <a:ext cx="34247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8DFF450-A247-4615-AC05-DE107C6F10E5}" type="slidenum">
              <a:rPr lang="en-US" sz="900" smtClean="0">
                <a:solidFill>
                  <a:schemeClr val="accent6"/>
                </a:solidFill>
              </a:rPr>
              <a:pPr algn="l"/>
              <a:t>‹#›</a:t>
            </a:fld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19124" y="1312985"/>
            <a:ext cx="10963275" cy="45688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B53F5-7098-4F5D-A326-9E1BE4A43C8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837" y="6480518"/>
            <a:ext cx="800000" cy="3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0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3682" r:id="rId2"/>
    <p:sldLayoutId id="2147483661" r:id="rId3"/>
    <p:sldLayoutId id="2147483660" r:id="rId4"/>
    <p:sldLayoutId id="2147483686" r:id="rId5"/>
    <p:sldLayoutId id="2147483652" r:id="rId6"/>
    <p:sldLayoutId id="2147483653" r:id="rId7"/>
    <p:sldLayoutId id="2147483654" r:id="rId8"/>
    <p:sldLayoutId id="2147483663" r:id="rId9"/>
    <p:sldLayoutId id="2147483665" r:id="rId10"/>
    <p:sldLayoutId id="2147483664" r:id="rId11"/>
    <p:sldLayoutId id="2147483666" r:id="rId12"/>
    <p:sldLayoutId id="2147483667" r:id="rId13"/>
    <p:sldLayoutId id="2147483669" r:id="rId14"/>
    <p:sldLayoutId id="2147483676" r:id="rId15"/>
    <p:sldLayoutId id="2147483679" r:id="rId16"/>
    <p:sldLayoutId id="2147483678" r:id="rId17"/>
    <p:sldLayoutId id="2147483680" r:id="rId18"/>
    <p:sldLayoutId id="2147483677" r:id="rId1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none" spc="300" baseline="0">
          <a:solidFill>
            <a:schemeClr val="accent6"/>
          </a:solidFill>
          <a:latin typeface="Poppins" panose="02000000000000000000" pitchFamily="2" charset="0"/>
          <a:ea typeface="+mj-ea"/>
          <a:cs typeface="Poppins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accent6"/>
          </a:solidFill>
          <a:latin typeface="Poppins" panose="02000000000000000000" pitchFamily="2" charset="0"/>
          <a:ea typeface="+mn-ea"/>
          <a:cs typeface="Poppins" panose="02000000000000000000" pitchFamily="2" charset="0"/>
        </a:defRPr>
      </a:lvl1pPr>
      <a:lvl2pPr marL="225425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120000"/>
        <a:buFont typeface="Wingdings" panose="05000000000000000000" pitchFamily="2" charset="2"/>
        <a:buChar char="§"/>
        <a:defRPr sz="2400" kern="1200">
          <a:solidFill>
            <a:schemeClr val="accent6"/>
          </a:solidFill>
          <a:latin typeface="Poppins" panose="02000000000000000000" pitchFamily="2" charset="0"/>
          <a:ea typeface="+mn-ea"/>
          <a:cs typeface="Poppins" panose="02000000000000000000" pitchFamily="2" charset="0"/>
        </a:defRPr>
      </a:lvl2pPr>
      <a:lvl3pPr marL="463550" indent="-238125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accent6"/>
          </a:solidFill>
          <a:latin typeface="Poppins" panose="02000000000000000000" pitchFamily="2" charset="0"/>
          <a:ea typeface="+mn-ea"/>
          <a:cs typeface="Poppins" panose="02000000000000000000" pitchFamily="2" charset="0"/>
        </a:defRPr>
      </a:lvl3pPr>
      <a:lvl4pPr marL="688975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>
          <a:tab pos="574675" algn="l"/>
        </a:tabLst>
        <a:defRPr sz="1800" kern="1200">
          <a:solidFill>
            <a:schemeClr val="accent6"/>
          </a:solidFill>
          <a:latin typeface="Poppins" panose="02000000000000000000" pitchFamily="2" charset="0"/>
          <a:ea typeface="+mn-ea"/>
          <a:cs typeface="Poppins" panose="02000000000000000000" pitchFamily="2" charset="0"/>
        </a:defRPr>
      </a:lvl4pPr>
      <a:lvl5pPr marL="91440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6"/>
          </a:solidFill>
          <a:latin typeface="Poppins" panose="02000000000000000000" pitchFamily="2" charset="0"/>
          <a:ea typeface="+mn-ea"/>
          <a:cs typeface="Poppins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4104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  <p15:guide id="7" orient="horz" pos="3960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7C3DE8-28D8-3DFF-A91C-6C8EC577E1B1}"/>
              </a:ext>
            </a:extLst>
          </p:cNvPr>
          <p:cNvSpPr/>
          <p:nvPr/>
        </p:nvSpPr>
        <p:spPr>
          <a:xfrm>
            <a:off x="862519" y="2686800"/>
            <a:ext cx="10466961" cy="1021404"/>
          </a:xfrm>
          <a:prstGeom prst="roundRect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  <a:alpha val="6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CBE37A-5E9B-4863-9F1C-FE5292A94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39" y="2977863"/>
            <a:ext cx="10880122" cy="90227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Poppins"/>
                <a:cs typeface="Poppins"/>
              </a:rPr>
              <a:t>Learning MERN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B9718E-645F-4346-9EF5-2156D8E7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88" y="5575301"/>
            <a:ext cx="6232264" cy="902274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Hein Arkar</a:t>
            </a:r>
          </a:p>
          <a:p>
            <a:r>
              <a:rPr lang="en-US" sz="2400"/>
              <a:t>Brillar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67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9A8F335-161C-2673-D072-9C59BFE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Poppins"/>
                <a:cs typeface="Poppins"/>
              </a:rPr>
              <a:t>Payment Gateways</a:t>
            </a:r>
          </a:p>
        </p:txBody>
      </p:sp>
      <p:sp>
        <p:nvSpPr>
          <p:cNvPr id="216" name="Arc 2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C21B11B-39CD-2374-07BE-7C52109FDD37}"/>
              </a:ext>
            </a:extLst>
          </p:cNvPr>
          <p:cNvSpPr txBox="1"/>
          <p:nvPr/>
        </p:nvSpPr>
        <p:spPr>
          <a:xfrm>
            <a:off x="4447308" y="591344"/>
            <a:ext cx="7060819" cy="59425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2C2P</a:t>
            </a:r>
          </a:p>
          <a:p>
            <a:pPr marL="4000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ea typeface="+mn-lt"/>
                <a:cs typeface="+mn-lt"/>
              </a:rPr>
              <a:t>provides a wide range of powerful online payment solutions which allows online merchants to process credit / debit card and alternative payments</a:t>
            </a:r>
            <a:endParaRPr lang="en-US" sz="140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4000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ea typeface="+mn-lt"/>
                <a:cs typeface="+mn-lt"/>
              </a:rPr>
              <a:t>Card</a:t>
            </a:r>
            <a:r>
              <a:rPr lang="en-US" sz="1400">
                <a:solidFill>
                  <a:srgbClr val="707070"/>
                </a:solidFill>
                <a:latin typeface="Poppins"/>
                <a:cs typeface="Arial"/>
              </a:rPr>
              <a:t> payments ( Visa / MasterCard / Amex / JCB / CUP / Diners / Discover )</a:t>
            </a:r>
            <a:endParaRPr lang="en-US" sz="1400">
              <a:solidFill>
                <a:srgbClr val="000000"/>
              </a:solidFill>
              <a:latin typeface="Poppins"/>
              <a:cs typeface="Poppins"/>
            </a:endParaRPr>
          </a:p>
          <a:p>
            <a:pPr marL="4000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cs typeface="Arial"/>
              </a:rPr>
              <a:t>Wallet payments</a:t>
            </a:r>
            <a:endParaRPr lang="en-US" sz="1400">
              <a:latin typeface="Poppins"/>
              <a:cs typeface="Poppins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cs typeface="Arial"/>
              </a:rPr>
              <a:t>Alipay</a:t>
            </a:r>
            <a:endParaRPr lang="en-US" sz="1400">
              <a:latin typeface="Poppins"/>
              <a:cs typeface="Poppins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cs typeface="Arial"/>
              </a:rPr>
              <a:t>Google Pay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cs typeface="Arial"/>
              </a:rPr>
              <a:t>Apple Pay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cs typeface="Arial"/>
              </a:rPr>
              <a:t>Line Pay</a:t>
            </a:r>
            <a:endParaRPr lang="en-US" sz="1400">
              <a:latin typeface="Poppins"/>
              <a:cs typeface="Poppins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cs typeface="Arial"/>
              </a:rPr>
              <a:t>Samsung Pay</a:t>
            </a:r>
            <a:endParaRPr lang="en-US" sz="1400">
              <a:latin typeface="Poppins"/>
              <a:cs typeface="Poppins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707070"/>
                </a:solidFill>
                <a:latin typeface="Poppins"/>
                <a:cs typeface="Arial"/>
              </a:rPr>
              <a:t>WeChat Pay</a:t>
            </a:r>
            <a:endParaRPr lang="en-US" sz="1400">
              <a:latin typeface="Poppins"/>
              <a:cs typeface="Poppins"/>
            </a:endParaRPr>
          </a:p>
          <a:p>
            <a:pPr marL="800100" lvl="1" indent="-2286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endParaRPr lang="en-US" sz="1400">
              <a:solidFill>
                <a:srgbClr val="707070"/>
              </a:solidFill>
              <a:latin typeface="Poppins"/>
              <a:cs typeface="Arial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>
              <a:cs typeface="Arial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Dinger</a:t>
            </a:r>
            <a:endParaRPr lang="en-US" sz="1900"/>
          </a:p>
          <a:p>
            <a:pPr marL="742950" lvl="1" indent="-228600">
              <a:lnSpc>
                <a:spcPct val="16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400">
                <a:solidFill>
                  <a:srgbClr val="757575"/>
                </a:solidFill>
                <a:latin typeface="Poppins"/>
                <a:ea typeface="+mn-lt"/>
                <a:cs typeface="+mn-lt"/>
              </a:rPr>
              <a:t>enables businesses in Myanmar to accept digital payments from any accounts in the most simple and efficient way. Do more with less.</a:t>
            </a:r>
          </a:p>
        </p:txBody>
      </p:sp>
    </p:spTree>
    <p:extLst>
      <p:ext uri="{BB962C8B-B14F-4D97-AF65-F5344CB8AC3E}">
        <p14:creationId xmlns:p14="http://schemas.microsoft.com/office/powerpoint/2010/main" val="3574846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9EDA1-5919-FACC-6509-117A2FF1E67E}"/>
              </a:ext>
            </a:extLst>
          </p:cNvPr>
          <p:cNvSpPr/>
          <p:nvPr/>
        </p:nvSpPr>
        <p:spPr>
          <a:xfrm>
            <a:off x="-1104" y="-2209"/>
            <a:ext cx="12203042" cy="6880086"/>
          </a:xfrm>
          <a:prstGeom prst="rect">
            <a:avLst/>
          </a:prstGeom>
          <a:solidFill>
            <a:srgbClr val="62B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9A8F335-161C-2673-D072-9C59BFE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65" y="490928"/>
            <a:ext cx="7180470" cy="1310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Poppins"/>
                <a:cs typeface="Poppins"/>
              </a:rPr>
              <a:t>ECAI Tasks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D51165E6-2E1D-5CD1-943E-877E7919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43" y="2389987"/>
            <a:ext cx="3898349" cy="249768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F4454E-DE6A-8E7D-2FFE-C8320FE5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28" y="2387600"/>
            <a:ext cx="3922502" cy="25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28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BA68EAB-712B-41DD-8515-71768CA60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26" y="3826521"/>
            <a:ext cx="6229216" cy="874058"/>
          </a:xfrm>
        </p:spPr>
        <p:txBody>
          <a:bodyPr/>
          <a:lstStyle/>
          <a:p>
            <a:r>
              <a:rPr lang="en-US" b="1"/>
              <a:t>Questions &amp; Answers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072F1DC-1638-96C9-AF97-C3294C7FCC1A}"/>
              </a:ext>
            </a:extLst>
          </p:cNvPr>
          <p:cNvSpPr txBox="1">
            <a:spLocks/>
          </p:cNvSpPr>
          <p:nvPr/>
        </p:nvSpPr>
        <p:spPr>
          <a:xfrm>
            <a:off x="5719593" y="6081222"/>
            <a:ext cx="6229216" cy="8740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bg1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>
                <a:tab pos="574675" algn="l"/>
              </a:tabLst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3813898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FBFD0-20A1-8615-7744-992A7156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A514A9F1-B1E6-E2A6-1299-46EE91BD59EC}"/>
              </a:ext>
            </a:extLst>
          </p:cNvPr>
          <p:cNvSpPr txBox="1">
            <a:spLocks/>
          </p:cNvSpPr>
          <p:nvPr/>
        </p:nvSpPr>
        <p:spPr>
          <a:xfrm>
            <a:off x="609600" y="791334"/>
            <a:ext cx="10972800" cy="78287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none" spc="300" baseline="0">
                <a:solidFill>
                  <a:schemeClr val="bg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EEE41A41-987F-20DE-481C-A9FE85F19D77}"/>
              </a:ext>
            </a:extLst>
          </p:cNvPr>
          <p:cNvSpPr/>
          <p:nvPr/>
        </p:nvSpPr>
        <p:spPr>
          <a:xfrm>
            <a:off x="245533" y="788773"/>
            <a:ext cx="868857" cy="393999"/>
          </a:xfrm>
          <a:prstGeom prst="halfFrame">
            <a:avLst>
              <a:gd name="adj1" fmla="val 6448"/>
              <a:gd name="adj2" fmla="val 677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EEAB054-4313-88AF-DE44-06E284E744B8}"/>
              </a:ext>
            </a:extLst>
          </p:cNvPr>
          <p:cNvSpPr txBox="1">
            <a:spLocks/>
          </p:cNvSpPr>
          <p:nvPr/>
        </p:nvSpPr>
        <p:spPr>
          <a:xfrm>
            <a:off x="613702" y="3853194"/>
            <a:ext cx="5484191" cy="78287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Poppins"/>
                <a:cs typeface="Poppins"/>
              </a:rPr>
              <a:t>Socket, Redis</a:t>
            </a:r>
            <a:endParaRPr lang="en-US" b="1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2754A03-BBAC-4EA8-0B0E-E6E3CD2A81E3}"/>
              </a:ext>
            </a:extLst>
          </p:cNvPr>
          <p:cNvSpPr txBox="1">
            <a:spLocks/>
          </p:cNvSpPr>
          <p:nvPr/>
        </p:nvSpPr>
        <p:spPr>
          <a:xfrm>
            <a:off x="624743" y="2285978"/>
            <a:ext cx="10972799" cy="78287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Poppins"/>
                <a:cs typeface="Poppins"/>
              </a:rPr>
              <a:t>MERN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CCE92AD-4080-6B15-692F-E24F76279979}"/>
              </a:ext>
            </a:extLst>
          </p:cNvPr>
          <p:cNvSpPr txBox="1">
            <a:spLocks/>
          </p:cNvSpPr>
          <p:nvPr/>
        </p:nvSpPr>
        <p:spPr>
          <a:xfrm>
            <a:off x="4536289" y="3816980"/>
            <a:ext cx="5484191" cy="78287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Poppins"/>
                <a:cs typeface="Poppins"/>
              </a:rPr>
              <a:t>Architecture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630D34-C99B-6937-B932-701363A2FC9D}"/>
              </a:ext>
            </a:extLst>
          </p:cNvPr>
          <p:cNvSpPr txBox="1">
            <a:spLocks/>
          </p:cNvSpPr>
          <p:nvPr/>
        </p:nvSpPr>
        <p:spPr>
          <a:xfrm>
            <a:off x="4534000" y="2285977"/>
            <a:ext cx="5395843" cy="78287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Poppins"/>
                <a:cs typeface="Poppins"/>
              </a:rPr>
              <a:t>Clean Code</a:t>
            </a:r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AADF49D-92E6-013F-92ED-E6635EEC3CF0}"/>
              </a:ext>
            </a:extLst>
          </p:cNvPr>
          <p:cNvSpPr txBox="1">
            <a:spLocks/>
          </p:cNvSpPr>
          <p:nvPr/>
        </p:nvSpPr>
        <p:spPr>
          <a:xfrm>
            <a:off x="613700" y="3070064"/>
            <a:ext cx="5594626" cy="78287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Poppins"/>
                <a:cs typeface="Poppins"/>
              </a:rPr>
              <a:t>Tailwind, MUI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4CEE20-9539-6DD6-1A65-A97B41ABEE67}"/>
              </a:ext>
            </a:extLst>
          </p:cNvPr>
          <p:cNvSpPr txBox="1">
            <a:spLocks/>
          </p:cNvSpPr>
          <p:nvPr/>
        </p:nvSpPr>
        <p:spPr>
          <a:xfrm>
            <a:off x="4534000" y="3036933"/>
            <a:ext cx="5395843" cy="78287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Poppins"/>
                <a:cs typeface="Poppins"/>
              </a:rPr>
              <a:t>Typescript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79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9F000-647E-3B5D-CA04-14D7ED07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921C6D17-0E8D-73CF-EFC7-FD847427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9979"/>
            <a:ext cx="7188199" cy="447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D2C4B-B0B8-1EB2-A8A5-3609DD23D08F}"/>
              </a:ext>
            </a:extLst>
          </p:cNvPr>
          <p:cNvSpPr txBox="1"/>
          <p:nvPr/>
        </p:nvSpPr>
        <p:spPr>
          <a:xfrm>
            <a:off x="4304748" y="5939182"/>
            <a:ext cx="66636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https://www.karanpratapsingh.com/courses/system-design/what-is-system-design</a:t>
            </a:r>
            <a:endParaRPr lang="en-US" sz="140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F1982-8C3F-10DD-D513-B7DB7886B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62" b="-2335"/>
          <a:stretch/>
        </p:blipFill>
        <p:spPr>
          <a:xfrm>
            <a:off x="11102237" y="6360820"/>
            <a:ext cx="1103661" cy="5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5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776CB-8AF2-2503-D26B-27D229426B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7163" y="1842705"/>
            <a:ext cx="3997558" cy="4317759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Requirements </a:t>
            </a:r>
            <a:endParaRPr lang="en-US" sz="1800" b="1">
              <a:solidFill>
                <a:schemeClr val="tx2">
                  <a:lumMod val="50000"/>
                </a:schemeClr>
              </a:solidFill>
            </a:endParaRPr>
          </a:p>
          <a:p>
            <a:pPr marL="571500" lvl="1" indent="-285750">
              <a:lnSpc>
                <a:spcPct val="160000"/>
              </a:lnSpc>
              <a:buFont typeface="Arial" panose="05000000000000000000" pitchFamily="2" charset="2"/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Functional Requirements</a:t>
            </a:r>
            <a:endParaRPr lang="en-US" sz="1600">
              <a:solidFill>
                <a:schemeClr val="tx2">
                  <a:lumMod val="50000"/>
                </a:schemeClr>
              </a:solidFill>
            </a:endParaRPr>
          </a:p>
          <a:p>
            <a:pPr marL="571500" lvl="1" indent="-285750">
              <a:lnSpc>
                <a:spcPct val="160000"/>
              </a:lnSpc>
              <a:buFont typeface="Arial" panose="05000000000000000000" pitchFamily="2" charset="2"/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Non-functional Requirements</a:t>
            </a:r>
            <a:endParaRPr lang="en-US" sz="1600">
              <a:solidFill>
                <a:schemeClr val="tx2">
                  <a:lumMod val="50000"/>
                </a:schemeClr>
              </a:solidFill>
            </a:endParaRPr>
          </a:p>
          <a:p>
            <a:pPr marL="571500" lvl="1" indent="-285750">
              <a:lnSpc>
                <a:spcPct val="160000"/>
              </a:lnSpc>
              <a:buFont typeface="Arial" panose="05000000000000000000" pitchFamily="2" charset="2"/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Extended Requirements</a:t>
            </a:r>
          </a:p>
          <a:p>
            <a:pPr marL="571500" lvl="1" indent="-285750">
              <a:lnSpc>
                <a:spcPct val="160000"/>
              </a:lnSpc>
              <a:buFont typeface="Arial" panose="05000000000000000000" pitchFamily="2" charset="2"/>
              <a:buChar char="•"/>
            </a:pPr>
            <a:endParaRPr lang="en-US" sz="1600">
              <a:solidFill>
                <a:schemeClr val="tx2">
                  <a:lumMod val="50000"/>
                </a:schemeClr>
              </a:solidFill>
              <a:latin typeface="Poppins"/>
              <a:cs typeface="Poppins"/>
            </a:endParaRPr>
          </a:p>
          <a:p>
            <a:pPr marL="346075" indent="-285750">
              <a:lnSpc>
                <a:spcPct val="160000"/>
              </a:lnSpc>
              <a:buAutoNum type="arabicPeriod"/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 Estimation and Constraints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571500" lvl="1" indent="-285750">
              <a:lnSpc>
                <a:spcPct val="160000"/>
              </a:lnSpc>
              <a:buFont typeface="Arial" panose="05000000000000000000" pitchFamily="2" charset="2"/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Traffic, Storage, Bandwidth</a:t>
            </a:r>
            <a:endParaRPr lang="en-US" sz="1600">
              <a:solidFill>
                <a:schemeClr val="tx2">
                  <a:lumMod val="50000"/>
                </a:schemeClr>
              </a:solidFill>
            </a:endParaRPr>
          </a:p>
          <a:p>
            <a:pPr marL="571500" lvl="1" indent="-285750">
              <a:lnSpc>
                <a:spcPct val="160000"/>
              </a:lnSpc>
              <a:buFont typeface="Arial" panose="05000000000000000000" pitchFamily="2" charset="2"/>
              <a:buChar char="•"/>
            </a:pPr>
            <a:endParaRPr lang="en-US" sz="1600">
              <a:solidFill>
                <a:schemeClr val="tx2">
                  <a:lumMod val="50000"/>
                </a:schemeClr>
              </a:solidFill>
              <a:latin typeface="Poppins"/>
              <a:cs typeface="Poppins"/>
            </a:endParaRPr>
          </a:p>
          <a:p>
            <a:pPr marL="346075" indent="-285750">
              <a:lnSpc>
                <a:spcPct val="160000"/>
              </a:lnSpc>
              <a:buAutoNum type="arabicPeriod"/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 API Designs</a:t>
            </a:r>
            <a:endParaRPr lang="en-US" sz="16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9F000-647E-3B5D-CA04-14D7ED07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42122"/>
            <a:ext cx="10972800" cy="78287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</a:rPr>
              <a:t>System Design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E6A98C3-E522-A581-1A75-947E41217395}"/>
              </a:ext>
            </a:extLst>
          </p:cNvPr>
          <p:cNvSpPr txBox="1">
            <a:spLocks/>
          </p:cNvSpPr>
          <p:nvPr/>
        </p:nvSpPr>
        <p:spPr>
          <a:xfrm>
            <a:off x="6670259" y="1840496"/>
            <a:ext cx="4428253" cy="501349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60000"/>
              </a:lnSpc>
              <a:buNone/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4.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  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High Level Design</a:t>
            </a:r>
            <a:endParaRPr lang="en-US" sz="1800" b="1">
              <a:solidFill>
                <a:schemeClr val="tx2">
                  <a:lumMod val="50000"/>
                </a:schemeClr>
              </a:solidFill>
            </a:endParaRPr>
          </a:p>
          <a:p>
            <a:pPr marL="571500" lvl="1" indent="-285750">
              <a:lnSpc>
                <a:spcPct val="160000"/>
              </a:lnSpc>
              <a:buFont typeface="Arial"/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Architectures</a:t>
            </a:r>
          </a:p>
          <a:p>
            <a:pPr marL="285750" lvl="1" indent="0">
              <a:lnSpc>
                <a:spcPct val="160000"/>
              </a:lnSpc>
              <a:buNone/>
            </a:pPr>
            <a:endParaRPr lang="en-US" sz="1600">
              <a:solidFill>
                <a:schemeClr val="tx2">
                  <a:lumMod val="50000"/>
                </a:schemeClr>
              </a:solidFill>
            </a:endParaRPr>
          </a:p>
          <a:p>
            <a:pPr marL="60325">
              <a:lnSpc>
                <a:spcPct val="160000"/>
              </a:lnSpc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5.  Detailed Design</a:t>
            </a:r>
          </a:p>
          <a:p>
            <a:pPr marL="571500" lvl="1" indent="-285750">
              <a:lnSpc>
                <a:spcPct val="160000"/>
              </a:lnSpc>
              <a:buFont typeface="Arial,Sans-Serif"/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Arial"/>
              </a:rPr>
              <a:t>Data Partitioning</a:t>
            </a:r>
            <a:endParaRPr lang="en-US">
              <a:solidFill>
                <a:schemeClr val="tx2">
                  <a:lumMod val="50000"/>
                </a:schemeClr>
              </a:solidFill>
              <a:latin typeface="Poppins"/>
            </a:endParaRPr>
          </a:p>
          <a:p>
            <a:pPr marL="571500" lvl="1" indent="-285750">
              <a:lnSpc>
                <a:spcPct val="160000"/>
              </a:lnSpc>
              <a:buFont typeface="Arial,Sans-Serif"/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Arial"/>
              </a:rPr>
              <a:t>Caching</a:t>
            </a:r>
          </a:p>
          <a:p>
            <a:pPr marL="571500" lvl="1" indent="-285750">
              <a:lnSpc>
                <a:spcPct val="160000"/>
              </a:lnSpc>
              <a:buFont typeface="Arial,Sans-Serif"/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Arial"/>
              </a:rPr>
              <a:t>Content Delivery Network</a:t>
            </a:r>
          </a:p>
          <a:p>
            <a:pPr marL="285750" lvl="1" indent="0">
              <a:lnSpc>
                <a:spcPct val="160000"/>
              </a:lnSpc>
              <a:buNone/>
            </a:pPr>
            <a:endParaRPr lang="en-US" sz="16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45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9F000-647E-3B5D-CA04-14D7ED07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5573192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/>
                </a:solidFill>
                <a:latin typeface="Poppins"/>
                <a:cs typeface="Poppins"/>
              </a:rPr>
              <a:t>Architectures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776CB-8AF2-2503-D26B-27D229426B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7461" y="4110627"/>
            <a:ext cx="5254888" cy="66832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+mn-lt"/>
                <a:cs typeface="+mn-cs"/>
              </a:rPr>
              <a:t>Monoliths vs Microservice</a:t>
            </a:r>
            <a:endParaRPr lang="en-US"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C279D00-4988-BCC9-1B40-01C21DF8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40" r="3887" b="-8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6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9F000-647E-3B5D-CA04-14D7ED07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98" y="1151709"/>
            <a:ext cx="3098802" cy="78287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</a:rPr>
              <a:t>Monoliths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E6A98C3-E522-A581-1A75-947E41217395}"/>
              </a:ext>
            </a:extLst>
          </p:cNvPr>
          <p:cNvSpPr txBox="1">
            <a:spLocks/>
          </p:cNvSpPr>
          <p:nvPr/>
        </p:nvSpPr>
        <p:spPr>
          <a:xfrm>
            <a:off x="501287" y="2404692"/>
            <a:ext cx="5245471" cy="301463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Single application structure</a:t>
            </a:r>
            <a:endParaRPr lang="en-US" sz="160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60000"/>
              </a:lnSpc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Developed as a cohesive unit</a:t>
            </a:r>
          </a:p>
          <a:p>
            <a:pPr marL="285750" indent="-285750">
              <a:lnSpc>
                <a:spcPct val="160000"/>
              </a:lnSpc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Challenging to scale</a:t>
            </a:r>
          </a:p>
          <a:p>
            <a:pPr marL="285750" indent="-285750">
              <a:lnSpc>
                <a:spcPct val="160000"/>
              </a:lnSpc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Entire application redeployed for updates</a:t>
            </a:r>
          </a:p>
          <a:p>
            <a:pPr marL="285750" indent="-285750">
              <a:lnSpc>
                <a:spcPct val="160000"/>
              </a:lnSpc>
              <a:buChar char="•"/>
            </a:pPr>
            <a:endParaRPr lang="en-US" sz="1600">
              <a:solidFill>
                <a:schemeClr val="tx2">
                  <a:lumMod val="50000"/>
                </a:schemeClr>
              </a:solidFill>
              <a:latin typeface="Poppins"/>
              <a:cs typeface="Poppins"/>
            </a:endParaRPr>
          </a:p>
          <a:p>
            <a:pPr marL="285750" indent="-285750">
              <a:lnSpc>
                <a:spcPct val="160000"/>
              </a:lnSpc>
              <a:buChar char="•"/>
            </a:pPr>
            <a:endParaRPr lang="en-US" sz="1600">
              <a:solidFill>
                <a:schemeClr val="tx2">
                  <a:lumMod val="50000"/>
                </a:schemeClr>
              </a:solidFill>
              <a:latin typeface="Poppins"/>
              <a:cs typeface="Poppins"/>
            </a:endParaRPr>
          </a:p>
          <a:p>
            <a:pPr marL="285750" indent="-285750">
              <a:lnSpc>
                <a:spcPct val="160000"/>
              </a:lnSpc>
              <a:buChar char="•"/>
            </a:pPr>
            <a:endParaRPr lang="en-US" sz="1600">
              <a:solidFill>
                <a:schemeClr val="tx2">
                  <a:lumMod val="50000"/>
                </a:schemeClr>
              </a:solidFill>
              <a:latin typeface="Poppins"/>
              <a:cs typeface="Arial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1E5CE6B-1BF1-77B9-2572-4A2FCC3D0E79}"/>
              </a:ext>
            </a:extLst>
          </p:cNvPr>
          <p:cNvSpPr txBox="1">
            <a:spLocks/>
          </p:cNvSpPr>
          <p:nvPr/>
        </p:nvSpPr>
        <p:spPr>
          <a:xfrm>
            <a:off x="5746103" y="1149501"/>
            <a:ext cx="5241236" cy="7828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spc="300" baseline="0">
                <a:solidFill>
                  <a:schemeClr val="accent6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pPr algn="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</a:rPr>
              <a:t>Microservice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AAF995F-7945-35B7-16B4-B667101FBC2F}"/>
              </a:ext>
            </a:extLst>
          </p:cNvPr>
          <p:cNvSpPr txBox="1">
            <a:spLocks/>
          </p:cNvSpPr>
          <p:nvPr/>
        </p:nvSpPr>
        <p:spPr>
          <a:xfrm>
            <a:off x="6513972" y="2404692"/>
            <a:ext cx="5245471" cy="301463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1pPr>
            <a:lvl2pPr marL="22542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2pPr>
            <a:lvl3pPr marL="463550" indent="-2381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3pPr>
            <a:lvl4pPr marL="688975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574675" algn="l"/>
              </a:tabLst>
              <a:defRPr sz="18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Poppins" panose="02000000000000000000" pitchFamily="2" charset="0"/>
                <a:ea typeface="+mn-ea"/>
                <a:cs typeface="Poppins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Composed of multiple, independent services 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60000"/>
              </a:lnSpc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Decoupled architecture</a:t>
            </a:r>
            <a:endParaRPr lang="en-US" sz="160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60000"/>
              </a:lnSpc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Easier to maintain and scale</a:t>
            </a:r>
          </a:p>
          <a:p>
            <a:pPr marL="285750" indent="-285750">
              <a:lnSpc>
                <a:spcPct val="160000"/>
              </a:lnSpc>
              <a:buChar char="•"/>
            </a:pP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Poppins"/>
                <a:cs typeface="Poppins"/>
              </a:rPr>
              <a:t>Updates applied to individual services</a:t>
            </a:r>
            <a:endParaRPr lang="en-US" sz="160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60000"/>
              </a:lnSpc>
              <a:buChar char="•"/>
            </a:pPr>
            <a:endParaRPr lang="en-US" sz="1600">
              <a:solidFill>
                <a:schemeClr val="tx2">
                  <a:lumMod val="50000"/>
                </a:schemeClr>
              </a:solidFill>
              <a:latin typeface="Poppins"/>
              <a:cs typeface="Poppins"/>
            </a:endParaRPr>
          </a:p>
          <a:p>
            <a:pPr marL="285750" indent="-285750">
              <a:lnSpc>
                <a:spcPct val="160000"/>
              </a:lnSpc>
              <a:buChar char="•"/>
            </a:pPr>
            <a:endParaRPr lang="en-US" sz="1600">
              <a:solidFill>
                <a:schemeClr val="tx2">
                  <a:lumMod val="50000"/>
                </a:schemeClr>
              </a:solidFill>
              <a:latin typeface="Poppins"/>
              <a:cs typeface="Poppins"/>
            </a:endParaRPr>
          </a:p>
          <a:p>
            <a:pPr marL="285750" indent="-285750">
              <a:lnSpc>
                <a:spcPct val="160000"/>
              </a:lnSpc>
              <a:buChar char="•"/>
            </a:pPr>
            <a:endParaRPr lang="en-US" sz="1600">
              <a:solidFill>
                <a:schemeClr val="tx2">
                  <a:lumMod val="50000"/>
                </a:schemeClr>
              </a:solidFill>
              <a:latin typeface="Poppins"/>
              <a:cs typeface="Arial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A6DB762-9485-0B12-C572-11F121B1E5C5}"/>
              </a:ext>
            </a:extLst>
          </p:cNvPr>
          <p:cNvSpPr txBox="1">
            <a:spLocks/>
          </p:cNvSpPr>
          <p:nvPr/>
        </p:nvSpPr>
        <p:spPr>
          <a:xfrm>
            <a:off x="4360776" y="1337239"/>
            <a:ext cx="2999411" cy="40739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spc="300" baseline="0">
                <a:solidFill>
                  <a:schemeClr val="accent6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sz="1400" b="0">
                <a:solidFill>
                  <a:srgbClr val="9EA2A2"/>
                </a:solidFill>
                <a:latin typeface="Poppins"/>
                <a:cs typeface="Poppins"/>
              </a:rPr>
              <a:t>Modular Monoliths</a:t>
            </a:r>
            <a:endParaRPr lang="en-US" sz="1400" b="0">
              <a:solidFill>
                <a:srgbClr val="9EA2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purple logo&#10;&#10;Description automatically generated">
            <a:extLst>
              <a:ext uri="{FF2B5EF4-FFF2-40B4-BE49-F238E27FC236}">
                <a16:creationId xmlns:a16="http://schemas.microsoft.com/office/drawing/2014/main" id="{FE710529-5AFD-B0EA-CC87-5B6F16F51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62" b="-2335"/>
          <a:stretch/>
        </p:blipFill>
        <p:spPr>
          <a:xfrm>
            <a:off x="11102237" y="6360820"/>
            <a:ext cx="1103661" cy="515797"/>
          </a:xfrm>
          <a:prstGeom prst="rect">
            <a:avLst/>
          </a:prstGeom>
        </p:spPr>
      </p:pic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D57AFD-D0DB-83CB-F9CB-88A854A7365C}"/>
              </a:ext>
            </a:extLst>
          </p:cNvPr>
          <p:cNvSpPr txBox="1"/>
          <p:nvPr/>
        </p:nvSpPr>
        <p:spPr>
          <a:xfrm>
            <a:off x="903356" y="2471530"/>
            <a:ext cx="4200939" cy="3150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rgbClr val="383A39"/>
                </a:solidFill>
                <a:latin typeface="Poppins"/>
                <a:cs typeface="Poppins"/>
              </a:rPr>
              <a:t>Scaling</a:t>
            </a:r>
            <a:endParaRPr lang="en-US" b="1"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600">
                <a:solidFill>
                  <a:srgbClr val="383A39"/>
                </a:solidFill>
                <a:latin typeface="Poppins"/>
                <a:cs typeface="Poppins"/>
              </a:rPr>
              <a:t>Horizontal &amp; Vertical</a:t>
            </a:r>
          </a:p>
          <a:p>
            <a:pPr lvl="1">
              <a:lnSpc>
                <a:spcPct val="150000"/>
              </a:lnSpc>
            </a:pPr>
            <a:endParaRPr lang="en-US">
              <a:solidFill>
                <a:srgbClr val="383A39"/>
              </a:solidFill>
              <a:latin typeface="Poppins"/>
              <a:cs typeface="Poppin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rgbClr val="383A39"/>
                </a:solidFill>
                <a:latin typeface="Poppins"/>
                <a:cs typeface="Poppins"/>
              </a:rPr>
              <a:t>Load Balancing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solidFill>
                  <a:srgbClr val="383A39"/>
                </a:solidFill>
                <a:latin typeface="Poppins"/>
                <a:cs typeface="Poppins"/>
              </a:rPr>
              <a:t>Round – Robin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solidFill>
                  <a:srgbClr val="383A39"/>
                </a:solidFill>
                <a:latin typeface="Poppins"/>
                <a:cs typeface="Poppins"/>
              </a:rPr>
              <a:t>Least Connected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solidFill>
                  <a:srgbClr val="383A39"/>
                </a:solidFill>
                <a:latin typeface="Poppins"/>
                <a:cs typeface="Poppins"/>
              </a:rPr>
              <a:t>Ip – hash (session persistence)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solidFill>
                  <a:srgbClr val="383A39"/>
                </a:solidFill>
                <a:latin typeface="Poppins"/>
                <a:cs typeface="Poppins"/>
              </a:rPr>
              <a:t>Weighted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9CB22E-B5A4-98B0-A2B1-5AFE12CB1FAB}"/>
              </a:ext>
            </a:extLst>
          </p:cNvPr>
          <p:cNvGrpSpPr/>
          <p:nvPr/>
        </p:nvGrpSpPr>
        <p:grpSpPr>
          <a:xfrm>
            <a:off x="6090114" y="2214817"/>
            <a:ext cx="5012998" cy="3408380"/>
            <a:chOff x="6090114" y="2214817"/>
            <a:chExt cx="5012998" cy="34083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296292-71DF-CD3C-7A0C-528EF5E68508}"/>
                </a:ext>
              </a:extLst>
            </p:cNvPr>
            <p:cNvGrpSpPr/>
            <p:nvPr/>
          </p:nvGrpSpPr>
          <p:grpSpPr>
            <a:xfrm>
              <a:off x="6090114" y="4441546"/>
              <a:ext cx="2705652" cy="1181651"/>
              <a:chOff x="8817853" y="3635372"/>
              <a:chExt cx="2705652" cy="1181651"/>
            </a:xfrm>
          </p:grpSpPr>
          <p:sp>
            <p:nvSpPr>
              <p:cNvPr id="10" name="Oval 3">
                <a:extLst>
                  <a:ext uri="{FF2B5EF4-FFF2-40B4-BE49-F238E27FC236}">
                    <a16:creationId xmlns:a16="http://schemas.microsoft.com/office/drawing/2014/main" id="{DA110081-EF61-B00D-998E-6327ABB08BFF}"/>
                  </a:ext>
                </a:extLst>
              </p:cNvPr>
              <p:cNvSpPr/>
              <p:nvPr/>
            </p:nvSpPr>
            <p:spPr>
              <a:xfrm>
                <a:off x="8817853" y="3635372"/>
                <a:ext cx="2705652" cy="1181651"/>
              </a:xfrm>
              <a:prstGeom prst="cloud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FCADC931-96E3-730D-4F22-76DE14B6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9957" y="3713275"/>
                <a:ext cx="2154849" cy="10230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b="1" kern="1200" cap="none" spc="300" baseline="0">
                    <a:solidFill>
                      <a:schemeClr val="accent6"/>
                    </a:solidFill>
                    <a:latin typeface="Poppins" panose="02000000000000000000" pitchFamily="2" charset="0"/>
                    <a:ea typeface="+mj-ea"/>
                    <a:cs typeface="Poppins" panose="02000000000000000000" pitchFamily="2" charset="0"/>
                  </a:defRPr>
                </a:lvl1pPr>
              </a:lstStyle>
              <a:p>
                <a:r>
                  <a:rPr lang="en-US" sz="2400">
                    <a:solidFill>
                      <a:srgbClr val="FFFF00"/>
                    </a:solidFill>
                    <a:latin typeface="Poppins"/>
                    <a:cs typeface="Poppins"/>
                  </a:rPr>
                  <a:t>Terraform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AE5556-0426-17A3-0D0B-4E1C72EFC1E0}"/>
                </a:ext>
              </a:extLst>
            </p:cNvPr>
            <p:cNvGrpSpPr/>
            <p:nvPr/>
          </p:nvGrpSpPr>
          <p:grpSpPr>
            <a:xfrm>
              <a:off x="6193419" y="2214817"/>
              <a:ext cx="2495826" cy="1115391"/>
              <a:chOff x="4981713" y="3547164"/>
              <a:chExt cx="2495826" cy="111539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1068E4D-A3BC-7CAB-E7E1-3D5B52905654}"/>
                  </a:ext>
                </a:extLst>
              </p:cNvPr>
              <p:cNvSpPr/>
              <p:nvPr/>
            </p:nvSpPr>
            <p:spPr>
              <a:xfrm>
                <a:off x="4981713" y="3547164"/>
                <a:ext cx="2495826" cy="1115391"/>
              </a:xfrm>
              <a:prstGeom prst="clou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96B5110F-0ED1-8371-DBC6-23B0B3CF3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9469" y="3636110"/>
                <a:ext cx="1393688" cy="9457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b="1" kern="1200" cap="none" spc="300" baseline="0">
                    <a:solidFill>
                      <a:schemeClr val="accent6"/>
                    </a:solidFill>
                    <a:latin typeface="Poppins" panose="02000000000000000000" pitchFamily="2" charset="0"/>
                    <a:ea typeface="+mj-ea"/>
                    <a:cs typeface="Poppins" panose="02000000000000000000" pitchFamily="2" charset="0"/>
                  </a:defRPr>
                </a:lvl1pPr>
              </a:lstStyle>
              <a:p>
                <a:r>
                  <a:rPr lang="en-US" sz="2400">
                    <a:solidFill>
                      <a:srgbClr val="FFFF00"/>
                    </a:solidFill>
                    <a:latin typeface="Poppins"/>
                    <a:cs typeface="Poppins"/>
                  </a:rPr>
                  <a:t>NGINX</a:t>
                </a:r>
                <a:endParaRPr 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7" name="Double Brace 6">
              <a:extLst>
                <a:ext uri="{FF2B5EF4-FFF2-40B4-BE49-F238E27FC236}">
                  <a16:creationId xmlns:a16="http://schemas.microsoft.com/office/drawing/2014/main" id="{7AE3558F-AE2E-0CD2-7D4F-D80CD6728721}"/>
                </a:ext>
              </a:extLst>
            </p:cNvPr>
            <p:cNvSpPr/>
            <p:nvPr/>
          </p:nvSpPr>
          <p:spPr>
            <a:xfrm>
              <a:off x="9203634" y="4735443"/>
              <a:ext cx="1899478" cy="596347"/>
            </a:xfrm>
            <a:prstGeom prst="bracePair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"/>
                  <a:cs typeface="Arial"/>
                </a:rPr>
                <a:t>Infrastructure as Code</a:t>
              </a:r>
            </a:p>
          </p:txBody>
        </p:sp>
        <p:sp>
          <p:nvSpPr>
            <p:cNvPr id="12" name="Double Brace 11">
              <a:extLst>
                <a:ext uri="{FF2B5EF4-FFF2-40B4-BE49-F238E27FC236}">
                  <a16:creationId xmlns:a16="http://schemas.microsoft.com/office/drawing/2014/main" id="{7D426D31-19BD-A9C3-2367-12E6CA259EC4}"/>
                </a:ext>
              </a:extLst>
            </p:cNvPr>
            <p:cNvSpPr/>
            <p:nvPr/>
          </p:nvSpPr>
          <p:spPr>
            <a:xfrm>
              <a:off x="9203634" y="2471530"/>
              <a:ext cx="1800087" cy="596347"/>
            </a:xfrm>
            <a:prstGeom prst="bracePair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"/>
                  <a:cs typeface="Arial"/>
                </a:rPr>
                <a:t>Load Balancer</a:t>
              </a:r>
              <a:endPara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</a:endParaRPr>
            </a:p>
          </p:txBody>
        </p:sp>
      </p:grp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9B88B06B-C573-2B60-65A3-9CCE397C23CF}"/>
              </a:ext>
            </a:extLst>
          </p:cNvPr>
          <p:cNvSpPr/>
          <p:nvPr/>
        </p:nvSpPr>
        <p:spPr>
          <a:xfrm>
            <a:off x="466035" y="509104"/>
            <a:ext cx="4638259" cy="11485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9A8F335-161C-2673-D072-9C59BFE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Poppins"/>
                <a:cs typeface="Poppins"/>
              </a:rPr>
              <a:t>Cloud Basic</a:t>
            </a:r>
          </a:p>
        </p:txBody>
      </p:sp>
      <p:pic>
        <p:nvPicPr>
          <p:cNvPr id="16" name="Picture 15" descr="A blue and purple logo&#10;&#10;Description automatically generated">
            <a:extLst>
              <a:ext uri="{FF2B5EF4-FFF2-40B4-BE49-F238E27FC236}">
                <a16:creationId xmlns:a16="http://schemas.microsoft.com/office/drawing/2014/main" id="{DE43EC9A-41EC-6F5C-2A58-ED1E07F6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62" b="-2335"/>
          <a:stretch/>
        </p:blipFill>
        <p:spPr>
          <a:xfrm>
            <a:off x="11100028" y="6347568"/>
            <a:ext cx="1103661" cy="5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92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D57AFD-D0DB-83CB-F9CB-88A854A7365C}"/>
              </a:ext>
            </a:extLst>
          </p:cNvPr>
          <p:cNvSpPr txBox="1"/>
          <p:nvPr/>
        </p:nvSpPr>
        <p:spPr>
          <a:xfrm>
            <a:off x="649356" y="2162313"/>
            <a:ext cx="10893285" cy="3889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</a:rPr>
              <a:t>Software Composition Analysis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600">
                <a:solidFill>
                  <a:srgbClr val="171A4A"/>
                </a:solidFill>
                <a:latin typeface="Poppins"/>
                <a:ea typeface="+mn-lt"/>
                <a:cs typeface="+mn-lt"/>
              </a:rPr>
              <a:t>verification of the third-party libraries, frameworks and components used within our application</a:t>
            </a:r>
            <a:endParaRPr lang="en-US" sz="1600">
              <a:latin typeface="Poppins"/>
            </a:endParaRPr>
          </a:p>
          <a:p>
            <a:pPr lvl="1">
              <a:lnSpc>
                <a:spcPct val="150000"/>
              </a:lnSpc>
            </a:pPr>
            <a:endParaRPr lang="en-US">
              <a:solidFill>
                <a:srgbClr val="383A39"/>
              </a:solidFill>
              <a:latin typeface="Poppins"/>
              <a:cs typeface="Poppin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rgbClr val="383A39"/>
                </a:solidFill>
                <a:latin typeface="Poppins"/>
                <a:cs typeface="Poppins"/>
              </a:rPr>
              <a:t>S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</a:rPr>
              <a:t>tatic Application Security Testing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solidFill>
                  <a:srgbClr val="171A4A"/>
                </a:solidFill>
                <a:latin typeface="Poppins"/>
                <a:ea typeface="+mn-lt"/>
                <a:cs typeface="+mn-lt"/>
              </a:rPr>
              <a:t>analysis of written code (compiled or uncompiled) for security vulnerabilities.</a:t>
            </a:r>
            <a:endParaRPr lang="en-US" sz="1600">
              <a:solidFill>
                <a:srgbClr val="171A4A"/>
              </a:solidFill>
              <a:latin typeface="Poppins"/>
              <a:cs typeface="Arial"/>
            </a:endParaRPr>
          </a:p>
          <a:p>
            <a:pPr lvl="1">
              <a:lnSpc>
                <a:spcPct val="150000"/>
              </a:lnSpc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Arial"/>
              </a:rPr>
              <a:t>Dynamic Application Security Testing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Poppins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solidFill>
                  <a:srgbClr val="383A39"/>
                </a:solidFill>
                <a:latin typeface="Poppins"/>
                <a:cs typeface="Arial"/>
              </a:rPr>
              <a:t>Analysis of </a:t>
            </a:r>
            <a:r>
              <a:rPr lang="en-US" sz="1600">
                <a:solidFill>
                  <a:srgbClr val="171A4A"/>
                </a:solidFill>
                <a:latin typeface="Poppins"/>
                <a:ea typeface="+mn-lt"/>
                <a:cs typeface="+mn-lt"/>
              </a:rPr>
              <a:t>running application with the purpose of finding and 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+mn-lt"/>
                <a:cs typeface="+mn-lt"/>
              </a:rPr>
              <a:t>managing vulnerabilities</a:t>
            </a:r>
            <a:r>
              <a:rPr lang="en-US" sz="1600">
                <a:solidFill>
                  <a:srgbClr val="171A4A"/>
                </a:solidFill>
                <a:latin typeface="Poppins"/>
                <a:ea typeface="+mn-lt"/>
                <a:cs typeface="+mn-lt"/>
              </a:rPr>
              <a:t> it may have.</a:t>
            </a:r>
            <a:endParaRPr lang="en-US" sz="1600">
              <a:solidFill>
                <a:srgbClr val="383A39"/>
              </a:solidFill>
              <a:latin typeface="Poppins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sz="1600">
              <a:solidFill>
                <a:srgbClr val="383A39"/>
              </a:solidFill>
              <a:latin typeface="Poppins"/>
              <a:cs typeface="Poppins"/>
            </a:endParaRPr>
          </a:p>
        </p:txBody>
      </p:sp>
      <p:pic>
        <p:nvPicPr>
          <p:cNvPr id="3" name="Picture 2" descr="A blue and purple logo&#10;&#10;Description automatically generated">
            <a:extLst>
              <a:ext uri="{FF2B5EF4-FFF2-40B4-BE49-F238E27FC236}">
                <a16:creationId xmlns:a16="http://schemas.microsoft.com/office/drawing/2014/main" id="{FD212C38-714A-EE9A-D019-F40D1521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62" b="-2335"/>
          <a:stretch/>
        </p:blipFill>
        <p:spPr>
          <a:xfrm>
            <a:off x="11102237" y="6360820"/>
            <a:ext cx="1103661" cy="51579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89A8F335-161C-2673-D072-9C59BFE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65" y="402580"/>
            <a:ext cx="7180470" cy="1310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Poppins"/>
                <a:cs typeface="Poppins"/>
              </a:rPr>
              <a:t>Security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2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purple logo&#10;&#10;Description automatically generated">
            <a:extLst>
              <a:ext uri="{FF2B5EF4-FFF2-40B4-BE49-F238E27FC236}">
                <a16:creationId xmlns:a16="http://schemas.microsoft.com/office/drawing/2014/main" id="{FD212C38-714A-EE9A-D019-F40D1521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62" b="-2335"/>
          <a:stretch/>
        </p:blipFill>
        <p:spPr>
          <a:xfrm>
            <a:off x="11102237" y="6360820"/>
            <a:ext cx="1103661" cy="51579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89A8F335-161C-2673-D072-9C59BFE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65" y="288930"/>
            <a:ext cx="7180470" cy="1310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Poppins"/>
                <a:cs typeface="Poppins"/>
              </a:rPr>
              <a:t>SNYK</a:t>
            </a:r>
            <a:endParaRPr lang="en-US"/>
          </a:p>
        </p:txBody>
      </p:sp>
      <p:pic>
        <p:nvPicPr>
          <p:cNvPr id="2" name="Picture 1" descr="A screenshot of a computer screen">
            <a:extLst>
              <a:ext uri="{FF2B5EF4-FFF2-40B4-BE49-F238E27FC236}">
                <a16:creationId xmlns:a16="http://schemas.microsoft.com/office/drawing/2014/main" id="{C6C4BD0D-0451-254A-1AFD-F7C22038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13" y="1966711"/>
            <a:ext cx="6691924" cy="3763354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752BBE5-4F6F-7054-F8F9-A64608CEA736}"/>
              </a:ext>
            </a:extLst>
          </p:cNvPr>
          <p:cNvSpPr txBox="1">
            <a:spLocks/>
          </p:cNvSpPr>
          <p:nvPr/>
        </p:nvSpPr>
        <p:spPr>
          <a:xfrm>
            <a:off x="536139" y="2669459"/>
            <a:ext cx="3785229" cy="236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spc="300" baseline="0">
                <a:solidFill>
                  <a:schemeClr val="accent6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b="0">
                <a:solidFill>
                  <a:schemeClr val="tx1"/>
                </a:solidFill>
                <a:latin typeface="Poppins"/>
                <a:cs typeface="Poppins"/>
              </a:rPr>
              <a:t>Secure by identifying and managing vulnerabilities in project's dependencies</a:t>
            </a:r>
            <a:endParaRPr lang="en-US" sz="1400" b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b="0" err="1">
                <a:solidFill>
                  <a:schemeClr val="tx1"/>
                </a:solidFill>
                <a:latin typeface="Poppins"/>
                <a:cs typeface="Arial"/>
              </a:rPr>
              <a:t>Snyk</a:t>
            </a:r>
            <a:r>
              <a:rPr lang="en-US" sz="1400" b="0">
                <a:solidFill>
                  <a:schemeClr val="tx1"/>
                </a:solidFill>
                <a:latin typeface="Poppins"/>
                <a:cs typeface="Arial"/>
              </a:rPr>
              <a:t> auth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b="0" err="1">
                <a:solidFill>
                  <a:schemeClr val="tx1"/>
                </a:solidFill>
                <a:latin typeface="Poppins"/>
                <a:cs typeface="Arial"/>
              </a:rPr>
              <a:t>Snyk</a:t>
            </a:r>
            <a:r>
              <a:rPr lang="en-US" sz="1400" b="0">
                <a:solidFill>
                  <a:schemeClr val="tx1"/>
                </a:solidFill>
                <a:latin typeface="Poppins"/>
                <a:cs typeface="Arial"/>
              </a:rPr>
              <a:t> test</a:t>
            </a:r>
            <a:endParaRPr lang="en-US" sz="1400">
              <a:solidFill>
                <a:schemeClr val="tx1"/>
              </a:solidFill>
              <a:latin typeface="Poppins"/>
            </a:endParaRPr>
          </a:p>
          <a:p>
            <a:pPr algn="ctr">
              <a:lnSpc>
                <a:spcPct val="15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65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614dcab-b93e-4eaa-9122-689a045f0809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707372"/>
      </a:dk2>
      <a:lt2>
        <a:srgbClr val="E7E6E6"/>
      </a:lt2>
      <a:accent1>
        <a:srgbClr val="BE3A34"/>
      </a:accent1>
      <a:accent2>
        <a:srgbClr val="232222"/>
      </a:accent2>
      <a:accent3>
        <a:srgbClr val="006BA6"/>
      </a:accent3>
      <a:accent4>
        <a:srgbClr val="509E2F"/>
      </a:accent4>
      <a:accent5>
        <a:srgbClr val="EAAA00"/>
      </a:accent5>
      <a:accent6>
        <a:srgbClr val="414042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Learning MERN</vt:lpstr>
      <vt:lpstr>PowerPoint Presentation</vt:lpstr>
      <vt:lpstr>System Design</vt:lpstr>
      <vt:lpstr>System Design</vt:lpstr>
      <vt:lpstr>Architectures</vt:lpstr>
      <vt:lpstr>Monoliths</vt:lpstr>
      <vt:lpstr>Cloud Basic</vt:lpstr>
      <vt:lpstr>Security Testing</vt:lpstr>
      <vt:lpstr>SNYK</vt:lpstr>
      <vt:lpstr>Payment Gateways</vt:lpstr>
      <vt:lpstr>ECAI Tasks</vt:lpstr>
      <vt:lpstr>PowerPoint Presentation</vt:lpstr>
    </vt:vector>
  </TitlesOfParts>
  <Company>RSA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Chatterji, Shurita</dc:creator>
  <cp:revision>1</cp:revision>
  <dcterms:created xsi:type="dcterms:W3CDTF">2017-01-19T16:49:51Z</dcterms:created>
  <dcterms:modified xsi:type="dcterms:W3CDTF">2024-05-12T15:36:41Z</dcterms:modified>
</cp:coreProperties>
</file>