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466D-1C53-43E3-BA74-620EE4EF5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D7626-B3E1-4828-9988-DE15CF71E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EC26-BF29-4F15-A9CF-BC7719FE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EAF6D-7C73-4756-9C59-4F0190D8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5A4A-B438-4C4F-AABB-34AE1882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22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9830-07C1-49FD-8CDF-AC981E91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F4760-A940-49E3-991A-CCEE12547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9C9AD-4BAC-4DB4-92E6-8A13F4FB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2212-259F-4F7E-9FF4-3AA9B3E5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5E4B-CBCB-43A4-B408-0E67F056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7D4BF-EA56-41C9-BCB1-426E684F0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0B71F-E299-479A-BED8-C209D308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42F1E-6DA2-4279-B7D5-BB52409C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1B774-B923-4ABA-9DD5-46E4E9B2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1B74-E6C5-418D-9FD3-E63C8D81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0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C416-44CE-44DB-9FA2-E86133F7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CB78-B67C-4E2A-BD6F-C61EF74B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3C1CB-FD22-4132-A68A-200E14B3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780C-E6BA-47F0-9C25-4F256D69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CB12-C907-4809-BA31-A95BD45C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0260-AACA-45D5-9AE2-FB6CD7A7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97D02-C352-4863-B746-65649E8B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5232-23B7-4044-A950-295DF1B1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A09E-1D3C-4176-A13B-796B05B4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AE3D-F349-40A2-B74C-907751DD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9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506E-3EFE-4DE9-A18F-076EFDCE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2BBE-14A9-49AD-9A4D-944CD97A7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61596-E072-4692-AF20-14D9C50D6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2B15-FCEB-4B80-934A-6456A94E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24456-4453-47A8-846C-45E87D2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3F01-3CEE-4869-BF27-E994600D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7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A668-4330-4DAF-83B9-3B68C8AB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2E68A-2B93-4887-ACE1-F2AC9157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FC20-A5D4-4F62-998D-262ACA4ED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6A951-AB1A-4268-94BD-A95C3E3EC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A3FE6-A517-40B7-BB04-9EE11E546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0F575-72EB-4FE3-8262-2F60C106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D85F2-0D50-48A9-A092-40F4FAFE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EAE53-6A73-4FC6-AEBA-1BA28313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5E2C-7EBA-4DA9-80AA-C04824FC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E3079-8019-40ED-8415-705AF8FC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DD058-EFBE-4AE1-8010-E616AC2D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3D0C1-88AB-4D9E-B1BB-547B8431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DD261-D0EE-49A3-AC46-096F9107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04B75-E636-4990-A7D7-C50E80E2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1D8BA-4F65-4DC5-88CE-E0FEFFE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CF41-49F1-42DC-B8B2-A047D413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03FD-F667-4D21-88A8-9535A8BC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07671-818D-4E4F-B317-0A7214C8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74669-AD10-433E-904A-9420D55F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E4E0-F5FA-48CA-BC14-0A7C7125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E20A8-81AF-4113-84FE-BF4B461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2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F006-DD08-45FA-B257-F0CAC955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CD170-218E-4A42-9C95-C29527522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68AFC-9FDA-4E24-A9DC-7BEDD4AB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2D0C-3018-4067-AAD0-FBCF0A4C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C1F0-0876-4C6F-8A3C-0E2F575C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6AC9-C147-4031-AB9F-6B3365F4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3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0F7FE-27CF-4C8A-A30F-AEFBD1D4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76742-20AE-45E7-8B0A-C214B9898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615F-C17E-4C8A-8784-81ED72CC2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A286-3AB2-4F57-B28A-E25A2AE36613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5786-4110-4E55-9F53-8413C346B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03FB-5286-45D4-83D6-30515936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741E-D7BC-4E73-A8B3-437F3F2B7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92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CCA51B-D438-42D1-B8BA-ECEF77BD5ADE}"/>
              </a:ext>
            </a:extLst>
          </p:cNvPr>
          <p:cNvSpPr/>
          <p:nvPr/>
        </p:nvSpPr>
        <p:spPr>
          <a:xfrm>
            <a:off x="4154556" y="480391"/>
            <a:ext cx="3882887" cy="5897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EF3436-B70D-489C-8264-6D82311F9A5C}"/>
              </a:ext>
            </a:extLst>
          </p:cNvPr>
          <p:cNvSpPr/>
          <p:nvPr/>
        </p:nvSpPr>
        <p:spPr>
          <a:xfrm>
            <a:off x="5062329" y="1749286"/>
            <a:ext cx="2067339" cy="10204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Remaining budget/weekly budget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BBE4CD-959E-4D74-9C7C-09DB82928F2C}"/>
              </a:ext>
            </a:extLst>
          </p:cNvPr>
          <p:cNvSpPr/>
          <p:nvPr/>
        </p:nvSpPr>
        <p:spPr>
          <a:xfrm>
            <a:off x="4996067" y="3260035"/>
            <a:ext cx="2199862" cy="583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New Payment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F04932-574D-42CF-B100-1D38CAA5D7E4}"/>
              </a:ext>
            </a:extLst>
          </p:cNvPr>
          <p:cNvSpPr/>
          <p:nvPr/>
        </p:nvSpPr>
        <p:spPr>
          <a:xfrm>
            <a:off x="4996067" y="4333463"/>
            <a:ext cx="2199862" cy="583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Past Payments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E5C640-38A8-494B-95A6-2EF08047A310}"/>
              </a:ext>
            </a:extLst>
          </p:cNvPr>
          <p:cNvSpPr/>
          <p:nvPr/>
        </p:nvSpPr>
        <p:spPr>
          <a:xfrm>
            <a:off x="4154556" y="480391"/>
            <a:ext cx="3882887" cy="5897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5F2D-B6AD-4087-818E-1F9AE93C9024}"/>
              </a:ext>
            </a:extLst>
          </p:cNvPr>
          <p:cNvSpPr txBox="1"/>
          <p:nvPr/>
        </p:nvSpPr>
        <p:spPr>
          <a:xfrm>
            <a:off x="5223024" y="76700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 Payment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37A63-D346-457F-9503-F30B14252FC7}"/>
              </a:ext>
            </a:extLst>
          </p:cNvPr>
          <p:cNvSpPr txBox="1"/>
          <p:nvPr/>
        </p:nvSpPr>
        <p:spPr>
          <a:xfrm>
            <a:off x="4306956" y="1823039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Amount: £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A5978-F014-447A-8F3C-625A63ABD5B9}"/>
              </a:ext>
            </a:extLst>
          </p:cNvPr>
          <p:cNvSpPr/>
          <p:nvPr/>
        </p:nvSpPr>
        <p:spPr>
          <a:xfrm>
            <a:off x="5774633" y="1823039"/>
            <a:ext cx="642731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0.00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26718-363F-42F6-9043-69E0D73D7BAB}"/>
              </a:ext>
            </a:extLst>
          </p:cNvPr>
          <p:cNvSpPr txBox="1"/>
          <p:nvPr/>
        </p:nvSpPr>
        <p:spPr>
          <a:xfrm>
            <a:off x="4111485" y="2677443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Payee: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898F1B-3676-453D-9C8E-7C5E5A6AFF1E}"/>
              </a:ext>
            </a:extLst>
          </p:cNvPr>
          <p:cNvGrpSpPr/>
          <p:nvPr/>
        </p:nvGrpSpPr>
        <p:grpSpPr>
          <a:xfrm>
            <a:off x="5396953" y="2691921"/>
            <a:ext cx="1789042" cy="369332"/>
            <a:chOff x="5774633" y="2691921"/>
            <a:chExt cx="1789042" cy="36933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0DD539-B310-4460-B09F-601B0AD2983C}"/>
                </a:ext>
              </a:extLst>
            </p:cNvPr>
            <p:cNvSpPr/>
            <p:nvPr/>
          </p:nvSpPr>
          <p:spPr>
            <a:xfrm>
              <a:off x="5774633" y="2691921"/>
              <a:ext cx="178904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Select Payee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4CDAB4B-F6D5-4C85-9AC5-40673696894E}"/>
                </a:ext>
              </a:extLst>
            </p:cNvPr>
            <p:cNvSpPr/>
            <p:nvPr/>
          </p:nvSpPr>
          <p:spPr>
            <a:xfrm flipV="1">
              <a:off x="7288696" y="2822713"/>
              <a:ext cx="274979" cy="2385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523D34-A2CD-46E2-BF6B-646C94A18923}"/>
                </a:ext>
              </a:extLst>
            </p:cNvPr>
            <p:cNvCxnSpPr/>
            <p:nvPr/>
          </p:nvCxnSpPr>
          <p:spPr>
            <a:xfrm>
              <a:off x="7262192" y="2691921"/>
              <a:ext cx="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7D51E27-1A82-48AE-B045-72198B843825}"/>
              </a:ext>
            </a:extLst>
          </p:cNvPr>
          <p:cNvSpPr txBox="1"/>
          <p:nvPr/>
        </p:nvSpPr>
        <p:spPr>
          <a:xfrm>
            <a:off x="4111484" y="3216244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Date: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806590-C31E-41F4-BCBE-788936B13162}"/>
              </a:ext>
            </a:extLst>
          </p:cNvPr>
          <p:cNvSpPr/>
          <p:nvPr/>
        </p:nvSpPr>
        <p:spPr>
          <a:xfrm>
            <a:off x="5473147" y="3221645"/>
            <a:ext cx="1437865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dd/mm/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yyyy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05ED0-9B46-4373-B328-4195203DAD28}"/>
              </a:ext>
            </a:extLst>
          </p:cNvPr>
          <p:cNvSpPr txBox="1"/>
          <p:nvPr/>
        </p:nvSpPr>
        <p:spPr>
          <a:xfrm>
            <a:off x="4111483" y="3805533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49C80F-0044-4EAC-A052-D580BCB99982}"/>
              </a:ext>
            </a:extLst>
          </p:cNvPr>
          <p:cNvSpPr/>
          <p:nvPr/>
        </p:nvSpPr>
        <p:spPr>
          <a:xfrm>
            <a:off x="5473147" y="3822712"/>
            <a:ext cx="1437865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hh:mm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DE5FA2-C9DF-4D18-991E-90B0E08AC2CB}"/>
              </a:ext>
            </a:extLst>
          </p:cNvPr>
          <p:cNvSpPr/>
          <p:nvPr/>
        </p:nvSpPr>
        <p:spPr>
          <a:xfrm>
            <a:off x="5473147" y="5258305"/>
            <a:ext cx="1437865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78BDCF-7F42-4F09-8154-FF724DE2EDD3}"/>
              </a:ext>
            </a:extLst>
          </p:cNvPr>
          <p:cNvCxnSpPr>
            <a:cxnSpLocks/>
          </p:cNvCxnSpPr>
          <p:nvPr/>
        </p:nvCxnSpPr>
        <p:spPr>
          <a:xfrm flipH="1">
            <a:off x="7315200" y="2322589"/>
            <a:ext cx="1967944" cy="50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AAC362-FD02-4C32-950A-C20365FEE6E8}"/>
              </a:ext>
            </a:extLst>
          </p:cNvPr>
          <p:cNvSpPr/>
          <p:nvPr/>
        </p:nvSpPr>
        <p:spPr>
          <a:xfrm>
            <a:off x="9442179" y="1823038"/>
            <a:ext cx="1967943" cy="12382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New Payee</a:t>
            </a:r>
          </a:p>
          <a:p>
            <a:r>
              <a:rPr lang="en-GB" dirty="0">
                <a:solidFill>
                  <a:schemeClr val="tx1"/>
                </a:solidFill>
              </a:rPr>
              <a:t>[Previous payees]</a:t>
            </a:r>
          </a:p>
          <a:p>
            <a:r>
              <a:rPr lang="en-GB" dirty="0">
                <a:solidFill>
                  <a:schemeClr val="tx1"/>
                </a:solidFill>
              </a:rPr>
              <a:t>……….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85A2A7-809D-4B63-AA17-0665A744D06C}"/>
              </a:ext>
            </a:extLst>
          </p:cNvPr>
          <p:cNvSpPr txBox="1"/>
          <p:nvPr/>
        </p:nvSpPr>
        <p:spPr>
          <a:xfrm>
            <a:off x="3985590" y="4467171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Reference: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3689DB-4F5D-4B2C-B6A9-AF9E150862C8}"/>
              </a:ext>
            </a:extLst>
          </p:cNvPr>
          <p:cNvSpPr/>
          <p:nvPr/>
        </p:nvSpPr>
        <p:spPr>
          <a:xfrm>
            <a:off x="5473147" y="4467171"/>
            <a:ext cx="1437865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32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ACC341-0C5B-4149-B51F-0A1BE8DBAD36}"/>
              </a:ext>
            </a:extLst>
          </p:cNvPr>
          <p:cNvSpPr/>
          <p:nvPr/>
        </p:nvSpPr>
        <p:spPr>
          <a:xfrm>
            <a:off x="4154556" y="480391"/>
            <a:ext cx="3882887" cy="5897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2810B-56C8-4069-BCED-B7503C568AE9}"/>
              </a:ext>
            </a:extLst>
          </p:cNvPr>
          <p:cNvSpPr txBox="1"/>
          <p:nvPr/>
        </p:nvSpPr>
        <p:spPr>
          <a:xfrm>
            <a:off x="4996902" y="687493"/>
            <a:ext cx="219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Search Past Payment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DBBB7-C91A-4AF5-B6CE-7B258AD60C61}"/>
              </a:ext>
            </a:extLst>
          </p:cNvPr>
          <p:cNvSpPr txBox="1"/>
          <p:nvPr/>
        </p:nvSpPr>
        <p:spPr>
          <a:xfrm>
            <a:off x="4032573" y="1103770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Filter: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3A629-8FA2-4CFC-9D61-553D9499615E}"/>
              </a:ext>
            </a:extLst>
          </p:cNvPr>
          <p:cNvSpPr/>
          <p:nvPr/>
        </p:nvSpPr>
        <p:spPr>
          <a:xfrm>
            <a:off x="5020802" y="148257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7A83-03E1-4A6A-B2BF-96ED90A51078}"/>
              </a:ext>
            </a:extLst>
          </p:cNvPr>
          <p:cNvSpPr txBox="1"/>
          <p:nvPr/>
        </p:nvSpPr>
        <p:spPr>
          <a:xfrm>
            <a:off x="4752778" y="1373837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By Date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9AE224-3F27-43C4-BAA2-522E01B22404}"/>
              </a:ext>
            </a:extLst>
          </p:cNvPr>
          <p:cNvSpPr/>
          <p:nvPr/>
        </p:nvSpPr>
        <p:spPr>
          <a:xfrm>
            <a:off x="4691940" y="1727149"/>
            <a:ext cx="1437865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dd/mm/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yyyy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5D31C-B621-4C41-94A5-0BD625290614}"/>
              </a:ext>
            </a:extLst>
          </p:cNvPr>
          <p:cNvSpPr txBox="1"/>
          <p:nvPr/>
        </p:nvSpPr>
        <p:spPr>
          <a:xfrm>
            <a:off x="5393624" y="173924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A94FCB-D611-4675-8611-EF319BC20402}"/>
              </a:ext>
            </a:extLst>
          </p:cNvPr>
          <p:cNvSpPr/>
          <p:nvPr/>
        </p:nvSpPr>
        <p:spPr>
          <a:xfrm>
            <a:off x="6446486" y="1723168"/>
            <a:ext cx="1437865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dd/mm/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yyyy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FA882F-AB3B-463B-9FE0-54EE2C32940C}"/>
              </a:ext>
            </a:extLst>
          </p:cNvPr>
          <p:cNvSpPr/>
          <p:nvPr/>
        </p:nvSpPr>
        <p:spPr>
          <a:xfrm>
            <a:off x="5019861" y="235052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FCFE9-F328-4BB7-9C6A-FC3FDC197A8F}"/>
              </a:ext>
            </a:extLst>
          </p:cNvPr>
          <p:cNvSpPr txBox="1"/>
          <p:nvPr/>
        </p:nvSpPr>
        <p:spPr>
          <a:xfrm>
            <a:off x="4878070" y="223786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By Payees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F1D800-1FF6-4C8D-8EAE-E8FE06AE0116}"/>
              </a:ext>
            </a:extLst>
          </p:cNvPr>
          <p:cNvGrpSpPr/>
          <p:nvPr/>
        </p:nvGrpSpPr>
        <p:grpSpPr>
          <a:xfrm>
            <a:off x="5235284" y="2616614"/>
            <a:ext cx="1789042" cy="369332"/>
            <a:chOff x="5774633" y="2691921"/>
            <a:chExt cx="1789042" cy="36933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AE6656C-6A22-4D4E-94F3-F2204C7CB1BA}"/>
                </a:ext>
              </a:extLst>
            </p:cNvPr>
            <p:cNvSpPr/>
            <p:nvPr/>
          </p:nvSpPr>
          <p:spPr>
            <a:xfrm>
              <a:off x="5774633" y="2691921"/>
              <a:ext cx="1789042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Select Payees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C6DCE60-2A44-4773-A5F1-9B4C7AFAA246}"/>
                </a:ext>
              </a:extLst>
            </p:cNvPr>
            <p:cNvSpPr/>
            <p:nvPr/>
          </p:nvSpPr>
          <p:spPr>
            <a:xfrm flipV="1">
              <a:off x="7288696" y="2822713"/>
              <a:ext cx="274979" cy="2385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0B3430-B5DF-4254-B9C8-71E14B7E00A9}"/>
                </a:ext>
              </a:extLst>
            </p:cNvPr>
            <p:cNvCxnSpPr/>
            <p:nvPr/>
          </p:nvCxnSpPr>
          <p:spPr>
            <a:xfrm>
              <a:off x="7262192" y="2691921"/>
              <a:ext cx="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27AAB-B4AD-47F4-860F-137E2192140F}"/>
              </a:ext>
            </a:extLst>
          </p:cNvPr>
          <p:cNvCxnSpPr/>
          <p:nvPr/>
        </p:nvCxnSpPr>
        <p:spPr>
          <a:xfrm flipH="1">
            <a:off x="7165418" y="2350528"/>
            <a:ext cx="2694199" cy="39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C4B273-ECB2-4E97-A902-1421DD41E245}"/>
              </a:ext>
            </a:extLst>
          </p:cNvPr>
          <p:cNvSpPr/>
          <p:nvPr/>
        </p:nvSpPr>
        <p:spPr>
          <a:xfrm>
            <a:off x="10000709" y="2128298"/>
            <a:ext cx="1967943" cy="12382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Payee 1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Payee 2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……….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A7A721-79A0-4F8C-B43D-6E858A8CB172}"/>
              </a:ext>
            </a:extLst>
          </p:cNvPr>
          <p:cNvSpPr/>
          <p:nvPr/>
        </p:nvSpPr>
        <p:spPr>
          <a:xfrm>
            <a:off x="10151165" y="235052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723E7-1A32-49AF-8257-38D97516C471}"/>
              </a:ext>
            </a:extLst>
          </p:cNvPr>
          <p:cNvSpPr/>
          <p:nvPr/>
        </p:nvSpPr>
        <p:spPr>
          <a:xfrm>
            <a:off x="10151165" y="2657405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493378-6379-467F-B93E-D3A83699608C}"/>
              </a:ext>
            </a:extLst>
          </p:cNvPr>
          <p:cNvCxnSpPr/>
          <p:nvPr/>
        </p:nvCxnSpPr>
        <p:spPr>
          <a:xfrm>
            <a:off x="4154556" y="3087757"/>
            <a:ext cx="3882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1B81B8D-0D0D-4BFB-ADE0-065021019027}"/>
              </a:ext>
            </a:extLst>
          </p:cNvPr>
          <p:cNvSpPr/>
          <p:nvPr/>
        </p:nvSpPr>
        <p:spPr>
          <a:xfrm>
            <a:off x="7779026" y="3087757"/>
            <a:ext cx="258417" cy="272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08AAB9-B236-4183-8F46-04255B7A4618}"/>
              </a:ext>
            </a:extLst>
          </p:cNvPr>
          <p:cNvSpPr/>
          <p:nvPr/>
        </p:nvSpPr>
        <p:spPr>
          <a:xfrm>
            <a:off x="7775712" y="3143425"/>
            <a:ext cx="252000" cy="39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46539E-5D4C-4AA8-A478-EB06596D8B3C}"/>
              </a:ext>
            </a:extLst>
          </p:cNvPr>
          <p:cNvSpPr/>
          <p:nvPr/>
        </p:nvSpPr>
        <p:spPr>
          <a:xfrm>
            <a:off x="4304320" y="3189569"/>
            <a:ext cx="3315679" cy="12382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[Payee Name]</a:t>
            </a:r>
          </a:p>
          <a:p>
            <a:r>
              <a:rPr lang="en-GB" dirty="0">
                <a:solidFill>
                  <a:schemeClr val="tx1"/>
                </a:solidFill>
              </a:rPr>
              <a:t>[amount paid] [date] [time]</a:t>
            </a:r>
          </a:p>
          <a:p>
            <a:r>
              <a:rPr lang="en-GB" dirty="0">
                <a:solidFill>
                  <a:schemeClr val="tx1"/>
                </a:solidFill>
              </a:rPr>
              <a:t>[reference]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712012-8801-4D62-AAAF-046FE5280863}"/>
              </a:ext>
            </a:extLst>
          </p:cNvPr>
          <p:cNvSpPr/>
          <p:nvPr/>
        </p:nvSpPr>
        <p:spPr>
          <a:xfrm>
            <a:off x="4321563" y="4563955"/>
            <a:ext cx="3315679" cy="12382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[Payee Name]</a:t>
            </a:r>
          </a:p>
          <a:p>
            <a:r>
              <a:rPr lang="en-GB" dirty="0">
                <a:solidFill>
                  <a:schemeClr val="tx1"/>
                </a:solidFill>
              </a:rPr>
              <a:t>[amount paid] [date] [time]</a:t>
            </a:r>
          </a:p>
          <a:p>
            <a:r>
              <a:rPr lang="en-GB" dirty="0">
                <a:solidFill>
                  <a:schemeClr val="tx1"/>
                </a:solidFill>
              </a:rPr>
              <a:t>[reference]</a:t>
            </a:r>
          </a:p>
        </p:txBody>
      </p:sp>
    </p:spTree>
    <p:extLst>
      <p:ext uri="{BB962C8B-B14F-4D97-AF65-F5344CB8AC3E}">
        <p14:creationId xmlns:p14="http://schemas.microsoft.com/office/powerpoint/2010/main" val="61677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Havenhand, Jasper</dc:creator>
  <cp:lastModifiedBy>Havenhand, Jasper</cp:lastModifiedBy>
  <cp:revision>9</cp:revision>
  <dcterms:created xsi:type="dcterms:W3CDTF">2019-01-28T17:35:09Z</dcterms:created>
  <dcterms:modified xsi:type="dcterms:W3CDTF">2019-01-28T18:44:38Z</dcterms:modified>
</cp:coreProperties>
</file>