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1" r:id="rId1"/>
    <p:sldMasterId id="2147483692" r:id="rId2"/>
  </p:sldMasterIdLst>
  <p:notesMasterIdLst>
    <p:notesMasterId r:id="rId34"/>
  </p:notesMasterIdLst>
  <p:sldIdLst>
    <p:sldId id="256" r:id="rId3"/>
    <p:sldId id="257" r:id="rId4"/>
    <p:sldId id="258" r:id="rId5"/>
    <p:sldId id="259" r:id="rId6"/>
    <p:sldId id="290"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85" r:id="rId21"/>
    <p:sldId id="286" r:id="rId22"/>
    <p:sldId id="275" r:id="rId23"/>
    <p:sldId id="287" r:id="rId24"/>
    <p:sldId id="277" r:id="rId25"/>
    <p:sldId id="279" r:id="rId26"/>
    <p:sldId id="280" r:id="rId27"/>
    <p:sldId id="281" r:id="rId28"/>
    <p:sldId id="282" r:id="rId29"/>
    <p:sldId id="283" r:id="rId30"/>
    <p:sldId id="288" r:id="rId31"/>
    <p:sldId id="284" r:id="rId32"/>
    <p:sldId id="289"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79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96"/>
    <p:restoredTop sz="63202"/>
  </p:normalViewPr>
  <p:slideViewPr>
    <p:cSldViewPr snapToGrid="0" snapToObjects="1">
      <p:cViewPr varScale="1">
        <p:scale>
          <a:sx n="101" d="100"/>
          <a:sy n="101" d="100"/>
        </p:scale>
        <p:origin x="13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notes"/>
          <p:cNvSpPr txBox="1">
            <a:spLocks noGrp="1"/>
          </p:cNvSpPr>
          <p:nvPr>
            <p:ph type="body" idx="1"/>
          </p:nvPr>
        </p:nvSpPr>
        <p:spPr>
          <a:xfrm>
            <a:off x="673331" y="4334331"/>
            <a:ext cx="5386647" cy="3546271"/>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chemeClr val="dk1"/>
              </a:buClr>
              <a:buSzPts val="1400"/>
              <a:buFont typeface="Arial"/>
              <a:buNone/>
            </a:pPr>
            <a:r>
              <a:rPr lang="en-US" dirty="0"/>
              <a:t>Hello Everyone, Welcome to this talk on spring cloud on Kubernetes. I am appreciated you guys coming.</a:t>
            </a:r>
            <a:endParaRPr dirty="0"/>
          </a:p>
          <a:p>
            <a:pPr marL="0" marR="0" lvl="0" indent="0" algn="l" rtl="0">
              <a:lnSpc>
                <a:spcPct val="100000"/>
              </a:lnSpc>
              <a:spcBef>
                <a:spcPts val="0"/>
              </a:spcBef>
              <a:spcAft>
                <a:spcPts val="0"/>
              </a:spcAft>
              <a:buClr>
                <a:schemeClr val="dk1"/>
              </a:buClr>
              <a:buSzPts val="1400"/>
              <a:buFont typeface="Arial"/>
              <a:buNone/>
            </a:pPr>
            <a:r>
              <a:rPr lang="en-US" sz="1100" b="0" i="0" u="none" strike="noStrike" cap="none" dirty="0">
                <a:solidFill>
                  <a:srgbClr val="000000"/>
                </a:solidFill>
                <a:latin typeface="Arial"/>
                <a:ea typeface="Arial"/>
                <a:cs typeface="Arial"/>
                <a:sym typeface="Arial"/>
              </a:rPr>
              <a:t>I’m </a:t>
            </a:r>
            <a:r>
              <a:rPr lang="en-US" dirty="0"/>
              <a:t>Jasper Jiang. </a:t>
            </a:r>
            <a:r>
              <a:rPr lang="en-US" sz="1100" b="0" i="0" u="none" strike="noStrike" cap="none" dirty="0">
                <a:solidFill>
                  <a:srgbClr val="000000"/>
                </a:solidFill>
                <a:latin typeface="Arial"/>
                <a:ea typeface="Arial"/>
                <a:cs typeface="Arial"/>
                <a:sym typeface="Arial"/>
              </a:rPr>
              <a:t>Currently I am working as a backend developer in Insights </a:t>
            </a:r>
            <a:r>
              <a:rPr lang="en-US" dirty="0"/>
              <a:t>Platform team</a:t>
            </a:r>
            <a:r>
              <a:rPr lang="en-US" sz="1100" b="0" i="0" u="none" strike="noStrike" cap="none" dirty="0">
                <a:solidFill>
                  <a:srgbClr val="000000"/>
                </a:solidFill>
                <a:latin typeface="Arial"/>
                <a:ea typeface="Arial"/>
                <a:cs typeface="Arial"/>
                <a:sym typeface="Arial"/>
              </a:rPr>
              <a:t>.</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dirty="0"/>
          </a:p>
          <a:p>
            <a:pPr marL="0" marR="0" lvl="0" indent="0" algn="l" rtl="0">
              <a:lnSpc>
                <a:spcPct val="100000"/>
              </a:lnSpc>
              <a:spcBef>
                <a:spcPts val="0"/>
              </a:spcBef>
              <a:spcAft>
                <a:spcPts val="0"/>
              </a:spcAft>
              <a:buClr>
                <a:schemeClr val="dk1"/>
              </a:buClr>
              <a:buSzPts val="1400"/>
              <a:buFont typeface="Arial"/>
              <a:buNone/>
            </a:pPr>
            <a:r>
              <a:rPr lang="en-US" dirty="0"/>
              <a:t>Before we start this talk, I want to know, how many of you guys attended the last microservice session which was presented by Joe?</a:t>
            </a:r>
            <a:endParaRPr dirty="0"/>
          </a:p>
          <a:p>
            <a:pPr marL="0" marR="0" lvl="0" indent="0" algn="l" rtl="0">
              <a:lnSpc>
                <a:spcPct val="100000"/>
              </a:lnSpc>
              <a:spcBef>
                <a:spcPts val="0"/>
              </a:spcBef>
              <a:spcAft>
                <a:spcPts val="0"/>
              </a:spcAft>
              <a:buClr>
                <a:schemeClr val="dk1"/>
              </a:buClr>
              <a:buSzPts val="1400"/>
              <a:buFont typeface="Arial"/>
              <a:buNone/>
            </a:pPr>
            <a:r>
              <a:rPr lang="en-US" dirty="0"/>
              <a:t>That was a very good session which help us walked through from monolithic application to microservice application and gave us a brief understand of what is microservice.</a:t>
            </a:r>
            <a:endParaRPr dirty="0"/>
          </a:p>
          <a:p>
            <a:pPr marL="0" marR="0" lvl="0" indent="0" algn="l" rtl="0">
              <a:lnSpc>
                <a:spcPct val="100000"/>
              </a:lnSpc>
              <a:spcBef>
                <a:spcPts val="0"/>
              </a:spcBef>
              <a:spcAft>
                <a:spcPts val="0"/>
              </a:spcAft>
              <a:buClr>
                <a:schemeClr val="dk1"/>
              </a:buClr>
              <a:buSzPts val="1400"/>
              <a:buFont typeface="Arial"/>
              <a:buNone/>
            </a:pPr>
            <a:endParaRPr dirty="0"/>
          </a:p>
          <a:p>
            <a:pPr marL="0" marR="0" lvl="0" indent="0" algn="l" rtl="0">
              <a:lnSpc>
                <a:spcPct val="100000"/>
              </a:lnSpc>
              <a:spcBef>
                <a:spcPts val="0"/>
              </a:spcBef>
              <a:spcAft>
                <a:spcPts val="0"/>
              </a:spcAft>
              <a:buClr>
                <a:schemeClr val="dk1"/>
              </a:buClr>
              <a:buSzPts val="1400"/>
              <a:buFont typeface="Arial"/>
              <a:buNone/>
            </a:pPr>
            <a:r>
              <a:rPr lang="en-US" dirty="0"/>
              <a:t>I guess a lot of you guys may have interested in how does microservice looks like in the real world and how does microservice work in the real project.</a:t>
            </a:r>
            <a:endParaRPr dirty="0"/>
          </a:p>
          <a:p>
            <a:pPr marL="0" marR="0" lvl="0" indent="0" algn="l" rtl="0">
              <a:lnSpc>
                <a:spcPct val="100000"/>
              </a:lnSpc>
              <a:spcBef>
                <a:spcPts val="0"/>
              </a:spcBef>
              <a:spcAft>
                <a:spcPts val="0"/>
              </a:spcAft>
              <a:buClr>
                <a:schemeClr val="dk1"/>
              </a:buClr>
              <a:buSzPts val="1400"/>
              <a:buFont typeface="Arial"/>
              <a:buNone/>
            </a:pPr>
            <a:endParaRPr dirty="0"/>
          </a:p>
          <a:p>
            <a:pPr marL="0" marR="0" lvl="0" indent="0" algn="l" rtl="0">
              <a:lnSpc>
                <a:spcPct val="100000"/>
              </a:lnSpc>
              <a:spcBef>
                <a:spcPts val="0"/>
              </a:spcBef>
              <a:spcAft>
                <a:spcPts val="0"/>
              </a:spcAft>
              <a:buClr>
                <a:schemeClr val="dk1"/>
              </a:buClr>
              <a:buSzPts val="1400"/>
              <a:buFont typeface="Arial"/>
              <a:buNone/>
            </a:pPr>
            <a:r>
              <a:rPr lang="en-US" dirty="0"/>
              <a:t>Today I will take a little bit further to introduce how is our Insights Platform using microservice.</a:t>
            </a:r>
            <a:endParaRPr dirty="0"/>
          </a:p>
        </p:txBody>
      </p:sp>
      <p:sp>
        <p:nvSpPr>
          <p:cNvPr id="384" name="Google Shape;384;p1:notes"/>
          <p:cNvSpPr>
            <a:spLocks noGrp="1" noRot="1" noChangeAspect="1"/>
          </p:cNvSpPr>
          <p:nvPr>
            <p:ph type="sldImg" idx="2"/>
          </p:nvPr>
        </p:nvSpPr>
        <p:spPr>
          <a:xfrm>
            <a:off x="665163" y="1125538"/>
            <a:ext cx="5402262" cy="30400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2" name="Google Shape;462;p8: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lvl="0" indent="0" algn="l" rtl="0">
              <a:lnSpc>
                <a:spcPct val="100000"/>
              </a:lnSpc>
              <a:spcBef>
                <a:spcPts val="0"/>
              </a:spcBef>
              <a:spcAft>
                <a:spcPts val="0"/>
              </a:spcAft>
              <a:buSzPts val="1100"/>
              <a:buNone/>
            </a:pPr>
            <a:r>
              <a:rPr lang="en-US" dirty="0"/>
              <a:t>And it is Also very easy to get the spring boot applications running inside the docker. We just need to use this Docker File.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First, we are setting the base images ………….</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dirty="0"/>
              <a:t>But in the cloud architecture we are not only have one container or two of these containers we will have hundreds of these containers. How do you manage these containers ? How do you make sure they are all running properly? How do you make sure they are all healthy?</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dirty="0"/>
              <a:t>The docker will not solve these it just provide you a container right? so what we </a:t>
            </a:r>
            <a:r>
              <a:rPr lang="en-US" dirty="0" err="1"/>
              <a:t>gonna</a:t>
            </a:r>
            <a:r>
              <a:rPr lang="en-US" dirty="0"/>
              <a:t> do?</a:t>
            </a:r>
            <a:endParaRPr dirty="0"/>
          </a:p>
        </p:txBody>
      </p:sp>
      <p:sp>
        <p:nvSpPr>
          <p:cNvPr id="463" name="Google Shape;463;p8: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da8368a34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da8368a34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So what about the Kubernetes?</a:t>
            </a:r>
            <a:endParaRPr/>
          </a:p>
          <a:p>
            <a:pPr marL="0" lvl="0" indent="0" algn="l" rtl="0">
              <a:spcBef>
                <a:spcPts val="0"/>
              </a:spcBef>
              <a:spcAft>
                <a:spcPts val="0"/>
              </a:spcAft>
              <a:buNone/>
            </a:pPr>
            <a:endParaRPr/>
          </a:p>
          <a:p>
            <a:pPr marL="0" lvl="0" indent="0" algn="l" rtl="0">
              <a:spcBef>
                <a:spcPts val="0"/>
              </a:spcBef>
              <a:spcAft>
                <a:spcPts val="0"/>
              </a:spcAft>
              <a:buNone/>
            </a:pPr>
            <a:r>
              <a:rPr lang="en-US"/>
              <a:t>Kubernetes </a:t>
            </a:r>
            <a:r>
              <a:rPr lang="en-US">
                <a:solidFill>
                  <a:srgbClr val="333333"/>
                </a:solidFill>
                <a:highlight>
                  <a:srgbClr val="FFFFFF"/>
                </a:highlight>
                <a:latin typeface="Georgia"/>
                <a:ea typeface="Georgia"/>
                <a:cs typeface="Georgia"/>
                <a:sym typeface="Georgia"/>
              </a:rPr>
              <a:t>is an open-source system for management of containerized applications. So you don’t need to worry about those headaches.</a:t>
            </a:r>
            <a:endParaRPr sz="1000">
              <a:solidFill>
                <a:srgbClr val="333333"/>
              </a:solidFill>
              <a:highlight>
                <a:srgbClr val="FFFFFF"/>
              </a:highlight>
            </a:endParaRPr>
          </a:p>
          <a:p>
            <a:pPr marL="0" lvl="0" indent="0" algn="l" rtl="0">
              <a:spcBef>
                <a:spcPts val="0"/>
              </a:spcBef>
              <a:spcAft>
                <a:spcPts val="0"/>
              </a:spcAft>
              <a:buNone/>
            </a:pPr>
            <a:endParaRPr sz="1000">
              <a:solidFill>
                <a:srgbClr val="333333"/>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6da8368a34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0" name="Google Shape;480;g6da8368a34_1_11: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lvl="0" indent="0" algn="l" rtl="0">
              <a:lnSpc>
                <a:spcPct val="100000"/>
              </a:lnSpc>
              <a:spcBef>
                <a:spcPts val="0"/>
              </a:spcBef>
              <a:spcAft>
                <a:spcPts val="0"/>
              </a:spcAft>
              <a:buSzPts val="1100"/>
              <a:buNone/>
            </a:pPr>
            <a:r>
              <a:rPr lang="en-US"/>
              <a:t>Do you remember this slide?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So with Kubernetes we can replace few of them by the feature which Kubernetes provided</a:t>
            </a:r>
            <a:endParaRPr/>
          </a:p>
        </p:txBody>
      </p:sp>
      <p:sp>
        <p:nvSpPr>
          <p:cNvPr id="481" name="Google Shape;481;g6da8368a34_1_11: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6da8368a34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9" name="Google Shape;499;g6da8368a34_1_36: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lvl="0" indent="0" algn="l" rtl="0">
              <a:lnSpc>
                <a:spcPct val="100000"/>
              </a:lnSpc>
              <a:spcBef>
                <a:spcPts val="0"/>
              </a:spcBef>
              <a:spcAft>
                <a:spcPts val="0"/>
              </a:spcAft>
              <a:buSzPts val="1100"/>
              <a:buNone/>
            </a:pPr>
            <a:r>
              <a:rPr lang="en-US"/>
              <a:t>Like Service Discovery and load balancer, we can use services Component to achieve.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Not only these we can get from spring cloud on Kubernetes. </a:t>
            </a:r>
            <a:endParaRPr/>
          </a:p>
        </p:txBody>
      </p:sp>
      <p:sp>
        <p:nvSpPr>
          <p:cNvPr id="500" name="Google Shape;500;g6da8368a34_1_36: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6da8368a34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Google Shape;520;g6da8368a34_1_63: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lvl="0" indent="0" algn="l" rtl="0">
              <a:lnSpc>
                <a:spcPct val="100000"/>
              </a:lnSpc>
              <a:spcBef>
                <a:spcPts val="0"/>
              </a:spcBef>
              <a:spcAft>
                <a:spcPts val="0"/>
              </a:spcAft>
              <a:buSzPts val="1100"/>
              <a:buNone/>
            </a:pPr>
            <a:r>
              <a:rPr lang="en-US" dirty="0"/>
              <a:t>actually we can get more. </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dirty="0"/>
              <a:t>We can get High Availability, Scalability, Health Check, Rolling Update and more of them.</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solidFill>
                  <a:schemeClr val="dk1"/>
                </a:solidFill>
              </a:rPr>
              <a:t>I will introduce and demo some of these features today.</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dirty="0"/>
              <a:t>Let get deeper </a:t>
            </a:r>
            <a:endParaRPr dirty="0"/>
          </a:p>
        </p:txBody>
      </p:sp>
      <p:sp>
        <p:nvSpPr>
          <p:cNvPr id="521" name="Google Shape;521;g6da8368a34_1_63: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2" name="Google Shape;532;p12: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lvl="0" indent="0" algn="l" rtl="0">
              <a:lnSpc>
                <a:spcPct val="100000"/>
              </a:lnSpc>
              <a:spcBef>
                <a:spcPts val="0"/>
              </a:spcBef>
              <a:spcAft>
                <a:spcPts val="0"/>
              </a:spcAft>
              <a:buSzPts val="1100"/>
              <a:buNone/>
            </a:pPr>
            <a:r>
              <a:rPr lang="en-US"/>
              <a:t>What is High Availability?</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let’s imagine you have 3 nodes in your cluster. and servel services are running in these nodes</a:t>
            </a:r>
            <a:endParaRPr/>
          </a:p>
        </p:txBody>
      </p:sp>
      <p:sp>
        <p:nvSpPr>
          <p:cNvPr id="533" name="Google Shape;533;p12: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7c85365e27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8" name="Google Shape;548;g7c85365e27_0_139: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lvl="0" indent="0" algn="l" rtl="0">
              <a:lnSpc>
                <a:spcPct val="100000"/>
              </a:lnSpc>
              <a:spcBef>
                <a:spcPts val="0"/>
              </a:spcBef>
              <a:spcAft>
                <a:spcPts val="0"/>
              </a:spcAft>
              <a:buSzPts val="1100"/>
              <a:buNone/>
            </a:pPr>
            <a:r>
              <a:rPr lang="en-US" dirty="0"/>
              <a:t>one day one of your node down.</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dirty="0"/>
              <a:t>how about the services which are on this node? They will not be able go access right?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it is a disaster</a:t>
            </a:r>
            <a:endParaRPr dirty="0"/>
          </a:p>
        </p:txBody>
      </p:sp>
      <p:sp>
        <p:nvSpPr>
          <p:cNvPr id="549" name="Google Shape;549;g7c85365e27_0_139: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7c85365e27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7c85365e27_0_157: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lvl="0" indent="0" algn="l" rtl="0">
              <a:lnSpc>
                <a:spcPct val="100000"/>
              </a:lnSpc>
              <a:spcBef>
                <a:spcPts val="0"/>
              </a:spcBef>
              <a:spcAft>
                <a:spcPts val="0"/>
              </a:spcAft>
              <a:buSzPts val="1100"/>
              <a:buNone/>
            </a:pPr>
            <a:r>
              <a:rPr lang="en-US" dirty="0"/>
              <a:t>Kubernetes will help you to move these services to the other working nodes. So your system won’t down. And once the Node up and running again it will automatically be joined back to the cluster as a worker node and waiting for the assignment. </a:t>
            </a:r>
            <a:endParaRPr dirty="0"/>
          </a:p>
        </p:txBody>
      </p:sp>
      <p:sp>
        <p:nvSpPr>
          <p:cNvPr id="566" name="Google Shape;566;g7c85365e27_0_157: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2" name="Google Shape;582;p13: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lvl="0" indent="0" algn="l" rtl="0">
              <a:lnSpc>
                <a:spcPct val="100000"/>
              </a:lnSpc>
              <a:spcBef>
                <a:spcPts val="0"/>
              </a:spcBef>
              <a:spcAft>
                <a:spcPts val="0"/>
              </a:spcAft>
              <a:buSzPts val="1100"/>
              <a:buNone/>
            </a:pPr>
            <a:r>
              <a:rPr lang="en-US" dirty="0"/>
              <a:t>Then let’s talk about the Scalability.</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dirty="0"/>
              <a:t>Imaging you have 1 request going to one instance. And it is working very well. but how about this?</a:t>
            </a:r>
            <a:endParaRPr dirty="0"/>
          </a:p>
        </p:txBody>
      </p:sp>
      <p:sp>
        <p:nvSpPr>
          <p:cNvPr id="583" name="Google Shape;583;p13: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2" name="Google Shape;582;p13: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lvl="0" indent="0" algn="l" rtl="0">
              <a:lnSpc>
                <a:spcPct val="100000"/>
              </a:lnSpc>
              <a:spcBef>
                <a:spcPts val="0"/>
              </a:spcBef>
              <a:spcAft>
                <a:spcPts val="0"/>
              </a:spcAft>
              <a:buSzPts val="1100"/>
              <a:buNone/>
            </a:pPr>
            <a:r>
              <a:rPr lang="en-US" dirty="0"/>
              <a:t>you have bunch of requests going to the single instance at the same time, and your instance will have a very big pressure to handle these requests.</a:t>
            </a:r>
          </a:p>
        </p:txBody>
      </p:sp>
      <p:sp>
        <p:nvSpPr>
          <p:cNvPr id="583" name="Google Shape;583;p13: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84468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2: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lvl="0" indent="0" algn="l" rtl="0">
              <a:lnSpc>
                <a:spcPct val="100000"/>
              </a:lnSpc>
              <a:spcBef>
                <a:spcPts val="0"/>
              </a:spcBef>
              <a:spcAft>
                <a:spcPts val="0"/>
              </a:spcAft>
              <a:buSzPts val="1100"/>
              <a:buNone/>
            </a:pPr>
            <a:r>
              <a:rPr lang="en-US" dirty="0"/>
              <a:t>Here is the Agenda of today’s sharing. First I will have a Brief introduction about the Cloud Native. And I will introduce Spring Cloud and Kubernetes. At last I will show you some demo.</a:t>
            </a:r>
            <a:endParaRPr dirty="0"/>
          </a:p>
          <a:p>
            <a:pPr marL="0" lvl="0" indent="0" algn="l" rtl="0">
              <a:lnSpc>
                <a:spcPct val="100000"/>
              </a:lnSpc>
              <a:spcBef>
                <a:spcPts val="0"/>
              </a:spcBef>
              <a:spcAft>
                <a:spcPts val="0"/>
              </a:spcAft>
              <a:buSzPts val="1100"/>
              <a:buNone/>
            </a:pPr>
            <a:r>
              <a:rPr lang="en-US" dirty="0"/>
              <a:t>Ok, let’s start today’s sharing.</a:t>
            </a:r>
            <a:endParaRPr dirty="0"/>
          </a:p>
        </p:txBody>
      </p:sp>
      <p:sp>
        <p:nvSpPr>
          <p:cNvPr id="395" name="Google Shape;395;p2: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2" name="Google Shape;582;p13: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lvl="0" indent="0" algn="l" rtl="0">
              <a:lnSpc>
                <a:spcPct val="100000"/>
              </a:lnSpc>
              <a:spcBef>
                <a:spcPts val="0"/>
              </a:spcBef>
              <a:spcAft>
                <a:spcPts val="0"/>
              </a:spcAft>
              <a:buSzPts val="1100"/>
              <a:buNone/>
            </a:pPr>
            <a:r>
              <a:rPr lang="en-US" dirty="0"/>
              <a:t>In Kubernetes you can easily scale up your service into multiple instance that can balance the pressure. And you can enable the Auto Scale ability to make your service automatically scale up or down according the cup and memory usage. Which can solve the problem and save the money as well.</a:t>
            </a:r>
          </a:p>
        </p:txBody>
      </p:sp>
      <p:sp>
        <p:nvSpPr>
          <p:cNvPr id="583" name="Google Shape;583;p13: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72631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7c85365e27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8" name="Google Shape;628;g7c85365e27_0_68: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lvl="0" indent="0" algn="l" rtl="0">
              <a:lnSpc>
                <a:spcPct val="100000"/>
              </a:lnSpc>
              <a:spcBef>
                <a:spcPts val="0"/>
              </a:spcBef>
              <a:spcAft>
                <a:spcPts val="0"/>
              </a:spcAft>
              <a:buSzPts val="1100"/>
              <a:buNone/>
            </a:pPr>
            <a:r>
              <a:rPr lang="en-US" dirty="0"/>
              <a:t>now let’s talk about the Health Check, what is health check?</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For a cloud system the network and applications are very complicated.</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dirty="0"/>
              <a:t>For small part breaks, the system should detect it, route around it, and fix it, and it should be all automatically.</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dirty="0"/>
              <a:t>If your one of your Instance goes down, other services should not access it.</a:t>
            </a:r>
          </a:p>
          <a:p>
            <a:pPr marL="0" lvl="0" indent="0" algn="l" rtl="0">
              <a:lnSpc>
                <a:spcPct val="100000"/>
              </a:lnSpc>
              <a:spcBef>
                <a:spcPts val="0"/>
              </a:spcBef>
              <a:spcAft>
                <a:spcPts val="0"/>
              </a:spcAft>
              <a:buSzPts val="1100"/>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Instead the request should be sent to another instance which is ready. The system should also bring your service back to the healthy status</a:t>
            </a:r>
          </a:p>
        </p:txBody>
      </p:sp>
      <p:sp>
        <p:nvSpPr>
          <p:cNvPr id="629" name="Google Shape;629;g7c85365e27_0_68: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7c85365e27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8" name="Google Shape;628;g7c85365e27_0_68: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lvl="0" indent="0" algn="l" rtl="0">
              <a:lnSpc>
                <a:spcPct val="100000"/>
              </a:lnSpc>
              <a:spcBef>
                <a:spcPts val="0"/>
              </a:spcBef>
              <a:spcAft>
                <a:spcPts val="0"/>
              </a:spcAft>
              <a:buSzPts val="1100"/>
              <a:buNone/>
            </a:pPr>
            <a:r>
              <a:rPr lang="en-US" dirty="0"/>
              <a:t>Instead the request should be sent to another instance which is ready. The system should also bring your instance back to the healthy status</a:t>
            </a:r>
          </a:p>
        </p:txBody>
      </p:sp>
      <p:sp>
        <p:nvSpPr>
          <p:cNvPr id="629" name="Google Shape;629;g7c85365e27_0_68: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10695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p14: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lvl="0" indent="0" algn="l" rtl="0">
              <a:lnSpc>
                <a:spcPct val="100000"/>
              </a:lnSpc>
              <a:spcBef>
                <a:spcPts val="0"/>
              </a:spcBef>
              <a:spcAft>
                <a:spcPts val="0"/>
              </a:spcAft>
              <a:buSzPts val="1100"/>
              <a:buNone/>
            </a:pPr>
            <a:r>
              <a:rPr lang="en-US"/>
              <a:t>Kubernetes provide 2 Types of Health Check. Readiness and Liveness</a:t>
            </a:r>
            <a:endParaRPr/>
          </a:p>
        </p:txBody>
      </p:sp>
      <p:sp>
        <p:nvSpPr>
          <p:cNvPr id="650" name="Google Shape;650;p14: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6db4f22da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0" name="Google Shape;670;g6db4f22dae_0_46: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chemeClr val="dk1"/>
                </a:solidFill>
              </a:rPr>
              <a:t>Readiness is designed for letting Kubernetes know when your instance is ready to traffic. Kubernetes will make sure that readiness check passes before it send request to the instance. if the readiness check start to fail Kubernetes will stop sending request to the instance.</a:t>
            </a:r>
          </a:p>
          <a:p>
            <a:pPr marL="0" lvl="0" indent="0" algn="l" rtl="0">
              <a:spcBef>
                <a:spcPts val="0"/>
              </a:spcBef>
              <a:spcAft>
                <a:spcPts val="0"/>
              </a:spcAft>
              <a:buSzPts val="1100"/>
              <a:buNone/>
            </a:pPr>
            <a:endParaRPr lang="en-US" dirty="0">
              <a:solidFill>
                <a:schemeClr val="dk1"/>
              </a:solidFill>
            </a:endParaRPr>
          </a:p>
          <a:p>
            <a:pPr marL="0" lvl="0" indent="0" algn="l" rtl="0">
              <a:spcBef>
                <a:spcPts val="0"/>
              </a:spcBef>
              <a:spcAft>
                <a:spcPts val="0"/>
              </a:spcAft>
              <a:buSzPts val="1100"/>
              <a:buNone/>
            </a:pPr>
            <a:endParaRPr lang="en-US" dirty="0">
              <a:solidFill>
                <a:schemeClr val="dk1"/>
              </a:solidFill>
            </a:endParaRPr>
          </a:p>
          <a:p>
            <a:pPr marL="0" lvl="0" indent="0" algn="l" rtl="0">
              <a:spcBef>
                <a:spcPts val="0"/>
              </a:spcBef>
              <a:spcAft>
                <a:spcPts val="0"/>
              </a:spcAft>
              <a:buSzPts val="1100"/>
              <a:buNone/>
            </a:pPr>
            <a:r>
              <a:rPr lang="en-US" dirty="0">
                <a:solidFill>
                  <a:schemeClr val="dk1"/>
                </a:solidFill>
              </a:rPr>
              <a:t>Imaging your service will need time to boot up. And your request will not go to the booting instance. until your instance fully start</a:t>
            </a:r>
            <a:endParaRPr sz="1400" dirty="0"/>
          </a:p>
        </p:txBody>
      </p:sp>
      <p:sp>
        <p:nvSpPr>
          <p:cNvPr id="671" name="Google Shape;671;g6db4f22dae_0_46: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7c85365e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3" name="Google Shape;683;g7c85365e27_0_0: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lvl="0" indent="0" algn="l" rtl="0">
              <a:lnSpc>
                <a:spcPct val="100000"/>
              </a:lnSpc>
              <a:spcBef>
                <a:spcPts val="0"/>
              </a:spcBef>
              <a:spcAft>
                <a:spcPts val="0"/>
              </a:spcAft>
              <a:buSzPts val="1100"/>
              <a:buNone/>
            </a:pPr>
            <a:endParaRPr sz="1400"/>
          </a:p>
        </p:txBody>
      </p:sp>
      <p:sp>
        <p:nvSpPr>
          <p:cNvPr id="684" name="Google Shape;684;g7c85365e27_0_0: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7c85365e2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6" name="Google Shape;696;g7c85365e27_0_16: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lvl="0" indent="0" algn="l" rtl="0">
              <a:lnSpc>
                <a:spcPct val="100000"/>
              </a:lnSpc>
              <a:spcBef>
                <a:spcPts val="0"/>
              </a:spcBef>
              <a:spcAft>
                <a:spcPts val="0"/>
              </a:spcAft>
              <a:buSzPts val="1100"/>
              <a:buNone/>
            </a:pPr>
            <a:r>
              <a:rPr lang="en-US"/>
              <a:t>Liveness let kubernetes know your instance is live or dead. If your instance is dead, kubernetes will remove the instance and start a new one to replace it.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Imaging your app is having the deadlock or the memory issue. by default kubernetes will consider your pod is still ready and continue sending request to that.</a:t>
            </a:r>
            <a:endParaRPr/>
          </a:p>
        </p:txBody>
      </p:sp>
      <p:sp>
        <p:nvSpPr>
          <p:cNvPr id="697" name="Google Shape;697;g7c85365e27_0_16: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7c85365e27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9" name="Google Shape;709;g7c85365e27_0_44: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lvl="0" indent="0" algn="l" rtl="0">
              <a:lnSpc>
                <a:spcPct val="100000"/>
              </a:lnSpc>
              <a:spcBef>
                <a:spcPts val="0"/>
              </a:spcBef>
              <a:spcAft>
                <a:spcPts val="0"/>
              </a:spcAft>
              <a:buSzPts val="1100"/>
              <a:buNone/>
            </a:pPr>
            <a:r>
              <a:rPr lang="en-US" dirty="0"/>
              <a:t>but with Liveness setting, Kubernetes will know this pod is not ready , stop the request., restart it.</a:t>
            </a:r>
            <a:endParaRPr dirty="0"/>
          </a:p>
        </p:txBody>
      </p:sp>
      <p:sp>
        <p:nvSpPr>
          <p:cNvPr id="710" name="Google Shape;710;g7c85365e27_0_44: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7c85365e27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2" name="Google Shape;722;g7c85365e27_0_56: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lvl="0" indent="0" algn="l" rtl="0">
              <a:lnSpc>
                <a:spcPct val="100000"/>
              </a:lnSpc>
              <a:spcBef>
                <a:spcPts val="0"/>
              </a:spcBef>
              <a:spcAft>
                <a:spcPts val="0"/>
              </a:spcAft>
              <a:buSzPts val="1100"/>
              <a:buNone/>
            </a:pPr>
            <a:r>
              <a:rPr lang="en-US"/>
              <a:t>kubernetes will  start the request to the instance until it is ready</a:t>
            </a:r>
            <a:endParaRPr/>
          </a:p>
        </p:txBody>
      </p:sp>
      <p:sp>
        <p:nvSpPr>
          <p:cNvPr id="723" name="Google Shape;723;g7c85365e27_0_56: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6da8368a34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Google Shape;520;g6da8368a34_1_63: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lvl="0" indent="0" algn="l" rtl="0">
              <a:lnSpc>
                <a:spcPct val="100000"/>
              </a:lnSpc>
              <a:spcBef>
                <a:spcPts val="0"/>
              </a:spcBef>
              <a:spcAft>
                <a:spcPts val="0"/>
              </a:spcAft>
              <a:buSzPts val="1100"/>
              <a:buNone/>
            </a:pPr>
            <a:r>
              <a:rPr lang="en-US" dirty="0"/>
              <a:t>Ok, we told pretty much about the Kubernetes future. Let’s have a Demo time</a:t>
            </a:r>
            <a:endParaRPr dirty="0"/>
          </a:p>
        </p:txBody>
      </p:sp>
      <p:sp>
        <p:nvSpPr>
          <p:cNvPr id="521" name="Google Shape;521;g6da8368a34_1_63: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17427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6db4f22da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6db4f22da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Before we start talking about the spring cloud, I want to talk something about the Cloud Native first.</a:t>
            </a:r>
            <a:endParaRPr dirty="0"/>
          </a:p>
          <a:p>
            <a:pPr marL="0" lvl="0" indent="0" algn="l" rtl="0">
              <a:spcBef>
                <a:spcPts val="0"/>
              </a:spcBef>
              <a:spcAft>
                <a:spcPts val="0"/>
              </a:spcAft>
              <a:buNone/>
            </a:pPr>
            <a:r>
              <a:rPr lang="en-US" dirty="0"/>
              <a:t>What is Cloud Native?</a:t>
            </a:r>
            <a:endParaRPr dirty="0"/>
          </a:p>
          <a:p>
            <a:pPr marL="0" lvl="0" indent="0" algn="l" rtl="0">
              <a:spcBef>
                <a:spcPts val="0"/>
              </a:spcBef>
              <a:spcAft>
                <a:spcPts val="0"/>
              </a:spcAft>
              <a:buNone/>
            </a:pPr>
            <a:r>
              <a:rPr lang="en-US" dirty="0"/>
              <a:t>Cloud Native is not a specific technology. it is an approach to building and running the applications, which will use the advantages of the cloud computing delivery model.</a:t>
            </a:r>
            <a:endParaRPr dirty="0"/>
          </a:p>
          <a:p>
            <a:pPr marL="0" lvl="0" indent="0" algn="l" rtl="0">
              <a:spcBef>
                <a:spcPts val="0"/>
              </a:spcBef>
              <a:spcAft>
                <a:spcPts val="0"/>
              </a:spcAft>
              <a:buNone/>
            </a:pPr>
            <a:r>
              <a:rPr lang="en-US" dirty="0"/>
              <a:t>Cloud Native contains 4 key components.</a:t>
            </a:r>
            <a:endParaRPr dirty="0"/>
          </a:p>
          <a:p>
            <a:pPr marL="0" lvl="0" indent="0" algn="l" rtl="0">
              <a:spcBef>
                <a:spcPts val="0"/>
              </a:spcBef>
              <a:spcAft>
                <a:spcPts val="0"/>
              </a:spcAft>
              <a:buNone/>
            </a:pPr>
            <a:r>
              <a:rPr lang="en-US" dirty="0"/>
              <a:t>1. DevOps: is the collaboration between </a:t>
            </a:r>
            <a:r>
              <a:rPr lang="en-US" dirty="0">
                <a:solidFill>
                  <a:schemeClr val="dk1"/>
                </a:solidFill>
              </a:rPr>
              <a:t>application</a:t>
            </a:r>
            <a:r>
              <a:rPr lang="en-US" dirty="0"/>
              <a:t> developers and IT operations with the goal of constantly delivering high-quality </a:t>
            </a:r>
            <a:r>
              <a:rPr lang="en-US" dirty="0">
                <a:solidFill>
                  <a:schemeClr val="dk1"/>
                </a:solidFill>
              </a:rPr>
              <a:t>application</a:t>
            </a:r>
            <a:r>
              <a:rPr lang="en-US" dirty="0"/>
              <a:t> that solves customer challenges</a:t>
            </a:r>
            <a:endParaRPr dirty="0"/>
          </a:p>
          <a:p>
            <a:pPr marL="0" lvl="0" indent="0" algn="l" rtl="0">
              <a:spcBef>
                <a:spcPts val="0"/>
              </a:spcBef>
              <a:spcAft>
                <a:spcPts val="0"/>
              </a:spcAft>
              <a:buNone/>
            </a:pPr>
            <a:r>
              <a:rPr lang="en-US" dirty="0"/>
              <a:t>2. Continuous Delivery: is about shipping small batches of application to production constantly</a:t>
            </a:r>
            <a:endParaRPr dirty="0"/>
          </a:p>
          <a:p>
            <a:pPr marL="0" lvl="0" indent="0" algn="l" rtl="0">
              <a:spcBef>
                <a:spcPts val="0"/>
              </a:spcBef>
              <a:spcAft>
                <a:spcPts val="0"/>
              </a:spcAft>
              <a:buNone/>
            </a:pPr>
            <a:r>
              <a:rPr lang="en-US" dirty="0"/>
              <a:t>3. Microservices: is an architectural approach to developing an application as a collection of small services</a:t>
            </a:r>
            <a:endParaRPr dirty="0"/>
          </a:p>
          <a:p>
            <a:pPr marL="0" lvl="0" indent="0" algn="l" rtl="0">
              <a:spcBef>
                <a:spcPts val="0"/>
              </a:spcBef>
              <a:spcAft>
                <a:spcPts val="0"/>
              </a:spcAft>
              <a:buNone/>
            </a:pPr>
            <a:r>
              <a:rPr lang="en-US" dirty="0"/>
              <a:t>4. Containers: Using operating system (OS)-level virtualization to offer both efficiency and portable</a:t>
            </a:r>
            <a:endParaRPr dirty="0"/>
          </a:p>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5" name="Google Shape;735;p15: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dirty="0"/>
          </a:p>
        </p:txBody>
      </p:sp>
      <p:sp>
        <p:nvSpPr>
          <p:cNvPr id="736" name="Google Shape;736;p15: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5" name="Google Shape;735;p15: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dirty="0"/>
          </a:p>
        </p:txBody>
      </p:sp>
      <p:sp>
        <p:nvSpPr>
          <p:cNvPr id="736" name="Google Shape;736;p15: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2593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p3: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lvl="0" indent="0" algn="l" rtl="0">
              <a:lnSpc>
                <a:spcPct val="100000"/>
              </a:lnSpc>
              <a:spcBef>
                <a:spcPts val="0"/>
              </a:spcBef>
              <a:spcAft>
                <a:spcPts val="0"/>
              </a:spcAft>
              <a:buSzPts val="1100"/>
              <a:buNone/>
            </a:pPr>
            <a:r>
              <a:rPr lang="en-US" dirty="0"/>
              <a:t>Why do we need the Cloud Native, we can directly design our applications like how we used to do pretty soon. So why we need those</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dirty="0"/>
              <a:t>1. Cloud Native can make our applications Modular which means we can create a bunch of microservices which can reduce the effort in delivery and testing in production</a:t>
            </a:r>
            <a:endParaRPr dirty="0"/>
          </a:p>
          <a:p>
            <a:pPr marL="0" lvl="0" indent="0" algn="l" rtl="0">
              <a:lnSpc>
                <a:spcPct val="100000"/>
              </a:lnSpc>
              <a:spcBef>
                <a:spcPts val="0"/>
              </a:spcBef>
              <a:spcAft>
                <a:spcPts val="0"/>
              </a:spcAft>
              <a:buSzPts val="1100"/>
              <a:buNone/>
            </a:pPr>
            <a:r>
              <a:rPr lang="en-US" dirty="0"/>
              <a:t>2. Because each microservices are small enough, it can bring us a quick deployment.</a:t>
            </a:r>
            <a:endParaRPr dirty="0"/>
          </a:p>
          <a:p>
            <a:pPr marL="0" lvl="0" indent="0" algn="l" rtl="0">
              <a:lnSpc>
                <a:spcPct val="100000"/>
              </a:lnSpc>
              <a:spcBef>
                <a:spcPts val="0"/>
              </a:spcBef>
              <a:spcAft>
                <a:spcPts val="0"/>
              </a:spcAft>
              <a:buSzPts val="1100"/>
              <a:buNone/>
            </a:pPr>
            <a:r>
              <a:rPr lang="en-US" dirty="0"/>
              <a:t>3. With Cloud Native you don’t need to worry about which Operating System you will use, what are the settings, how we maintain them, you don’t need to worry about them.</a:t>
            </a:r>
            <a:endParaRPr dirty="0"/>
          </a:p>
          <a:p>
            <a:pPr marL="0" lvl="0" indent="0" algn="l" rtl="0">
              <a:lnSpc>
                <a:spcPct val="100000"/>
              </a:lnSpc>
              <a:spcBef>
                <a:spcPts val="0"/>
              </a:spcBef>
              <a:spcAft>
                <a:spcPts val="0"/>
              </a:spcAft>
              <a:buSzPts val="1100"/>
              <a:buNone/>
            </a:pPr>
            <a:r>
              <a:rPr lang="en-US" dirty="0"/>
              <a:t>4. Cloud Native is friendly for Continuous Delivery which can give us a good feedback from the users</a:t>
            </a:r>
            <a:endParaRPr dirty="0"/>
          </a:p>
          <a:p>
            <a:pPr marL="0" lvl="0" indent="0" algn="l" rtl="0">
              <a:lnSpc>
                <a:spcPct val="100000"/>
              </a:lnSpc>
              <a:spcBef>
                <a:spcPts val="0"/>
              </a:spcBef>
              <a:spcAft>
                <a:spcPts val="0"/>
              </a:spcAft>
              <a:buSzPts val="1100"/>
              <a:buNone/>
            </a:pPr>
            <a:r>
              <a:rPr lang="en-US" dirty="0"/>
              <a:t>5. We can easily size the capacity according to the requirement and enable the auto scaling if we needed.</a:t>
            </a:r>
            <a:endParaRPr dirty="0"/>
          </a:p>
          <a:p>
            <a:pPr marL="0" lvl="0" indent="0" algn="l" rtl="0">
              <a:lnSpc>
                <a:spcPct val="100000"/>
              </a:lnSpc>
              <a:spcBef>
                <a:spcPts val="0"/>
              </a:spcBef>
              <a:spcAft>
                <a:spcPts val="0"/>
              </a:spcAft>
              <a:buSzPts val="1100"/>
              <a:buNone/>
            </a:pPr>
            <a:r>
              <a:rPr lang="en-US" dirty="0"/>
              <a:t>6. Because each module is isolated it is very easy to recovery the system.</a:t>
            </a:r>
            <a:endParaRPr dirty="0"/>
          </a:p>
        </p:txBody>
      </p:sp>
      <p:sp>
        <p:nvSpPr>
          <p:cNvPr id="410" name="Google Shape;410;p3: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6939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p4: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dirty="0"/>
              <a:t>So we know about the Cloud Native, why we need Spring Cloud. What spring cloud can help us?</a:t>
            </a:r>
            <a:endParaRPr dirty="0"/>
          </a:p>
          <a:p>
            <a:pPr marL="0" marR="0" lvl="0" indent="0" algn="l" rtl="0">
              <a:lnSpc>
                <a:spcPct val="100000"/>
              </a:lnSpc>
              <a:spcBef>
                <a:spcPts val="0"/>
              </a:spcBef>
              <a:spcAft>
                <a:spcPts val="0"/>
              </a:spcAft>
              <a:buClr>
                <a:srgbClr val="000000"/>
              </a:buClr>
              <a:buSzPts val="1100"/>
              <a:buFont typeface="Arial"/>
              <a:buNone/>
            </a:pPr>
            <a:endParaRPr dirty="0"/>
          </a:p>
          <a:p>
            <a:pPr marL="0" marR="0" lvl="0" indent="0" algn="l" rtl="0">
              <a:lnSpc>
                <a:spcPct val="100000"/>
              </a:lnSpc>
              <a:spcBef>
                <a:spcPts val="0"/>
              </a:spcBef>
              <a:spcAft>
                <a:spcPts val="0"/>
              </a:spcAft>
              <a:buClr>
                <a:srgbClr val="000000"/>
              </a:buClr>
              <a:buSzPts val="1100"/>
              <a:buFont typeface="Arial"/>
              <a:buNone/>
            </a:pPr>
            <a:r>
              <a:rPr lang="en-US" dirty="0"/>
              <a:t>1. We can all agree that Cloud Native applications are a good thing, but is just not easy to do right?</a:t>
            </a:r>
            <a:endParaRPr dirty="0"/>
          </a:p>
          <a:p>
            <a:pPr marL="0" marR="0" lvl="0" indent="0" algn="l" rtl="0">
              <a:lnSpc>
                <a:spcPct val="100000"/>
              </a:lnSpc>
              <a:spcBef>
                <a:spcPts val="0"/>
              </a:spcBef>
              <a:spcAft>
                <a:spcPts val="0"/>
              </a:spcAft>
              <a:buClr>
                <a:srgbClr val="000000"/>
              </a:buClr>
              <a:buSzPts val="1100"/>
              <a:buFont typeface="Arial"/>
              <a:buNone/>
            </a:pPr>
            <a:r>
              <a:rPr lang="en-US" dirty="0"/>
              <a:t>2. To build a Cloud Native applications you need a lot of resources like time, people and money. And they can do a lot and get a lot of achievement pretty fast right? But you are not someone with that types of resources what you </a:t>
            </a:r>
            <a:r>
              <a:rPr lang="en-US" dirty="0" err="1"/>
              <a:t>gonna</a:t>
            </a:r>
            <a:r>
              <a:rPr lang="en-US" dirty="0"/>
              <a:t> do? you need to produce the same speed as them, but you don’t have resources.</a:t>
            </a:r>
            <a:endParaRPr dirty="0"/>
          </a:p>
          <a:p>
            <a:pPr marL="0" marR="0" lvl="0" indent="0" algn="l" rtl="0">
              <a:lnSpc>
                <a:spcPct val="100000"/>
              </a:lnSpc>
              <a:spcBef>
                <a:spcPts val="0"/>
              </a:spcBef>
              <a:spcAft>
                <a:spcPts val="0"/>
              </a:spcAft>
              <a:buClr>
                <a:srgbClr val="000000"/>
              </a:buClr>
              <a:buSzPts val="1100"/>
              <a:buFont typeface="Arial"/>
              <a:buNone/>
            </a:pPr>
            <a:r>
              <a:rPr lang="en-US" dirty="0"/>
              <a:t>3. Actually the big company like Google, Netflix they have done a lot of works to build the open source libraries that can help us to build the cloud native applications. So why we have to reinvent the wheel every time without use these things.</a:t>
            </a:r>
            <a:endParaRPr dirty="0"/>
          </a:p>
          <a:p>
            <a:pPr marL="0" marR="0" lvl="0" indent="0" algn="l" rtl="0">
              <a:lnSpc>
                <a:spcPct val="100000"/>
              </a:lnSpc>
              <a:spcBef>
                <a:spcPts val="0"/>
              </a:spcBef>
              <a:spcAft>
                <a:spcPts val="0"/>
              </a:spcAft>
              <a:buClr>
                <a:srgbClr val="000000"/>
              </a:buClr>
              <a:buSzPts val="1100"/>
              <a:buFont typeface="Arial"/>
              <a:buNone/>
            </a:pPr>
            <a:r>
              <a:rPr lang="en-US" dirty="0"/>
              <a:t>4. So flowing the Spring Boot model of doing things, the spring cloud provide an opinionated way of building the cloud native applications with bunch of useful defaults.</a:t>
            </a:r>
            <a:endParaRPr dirty="0"/>
          </a:p>
          <a:p>
            <a:pPr marL="0" marR="0" lvl="0" indent="0" algn="l" rtl="0">
              <a:lnSpc>
                <a:spcPct val="100000"/>
              </a:lnSpc>
              <a:spcBef>
                <a:spcPts val="0"/>
              </a:spcBef>
              <a:spcAft>
                <a:spcPts val="0"/>
              </a:spcAft>
              <a:buClr>
                <a:srgbClr val="000000"/>
              </a:buClr>
              <a:buSzPts val="1100"/>
              <a:buFont typeface="Arial"/>
              <a:buNone/>
            </a:pPr>
            <a:r>
              <a:rPr lang="en-US" dirty="0"/>
              <a:t>5. And Spring Cloud is Cloud Agnostic, so it don’t care were we run the applications.</a:t>
            </a:r>
            <a:endParaRPr dirty="0"/>
          </a:p>
          <a:p>
            <a:pPr marL="0" marR="0" lvl="0" indent="0" algn="l" rtl="0">
              <a:lnSpc>
                <a:spcPct val="100000"/>
              </a:lnSpc>
              <a:spcBef>
                <a:spcPts val="0"/>
              </a:spcBef>
              <a:spcAft>
                <a:spcPts val="0"/>
              </a:spcAft>
              <a:buClr>
                <a:srgbClr val="000000"/>
              </a:buClr>
              <a:buSzPts val="1100"/>
              <a:buFont typeface="Arial"/>
              <a:buNone/>
            </a:pPr>
            <a:endParaRPr dirty="0"/>
          </a:p>
          <a:p>
            <a:pPr marL="0" marR="0" lvl="0" indent="0" algn="l" rtl="0">
              <a:lnSpc>
                <a:spcPct val="100000"/>
              </a:lnSpc>
              <a:spcBef>
                <a:spcPts val="0"/>
              </a:spcBef>
              <a:spcAft>
                <a:spcPts val="0"/>
              </a:spcAft>
              <a:buClr>
                <a:srgbClr val="000000"/>
              </a:buClr>
              <a:buSzPts val="1100"/>
              <a:buFont typeface="Arial"/>
              <a:buNone/>
            </a:pPr>
            <a:endParaRPr dirty="0"/>
          </a:p>
        </p:txBody>
      </p:sp>
      <p:sp>
        <p:nvSpPr>
          <p:cNvPr id="418" name="Google Shape;418;p4: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p11: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lvl="0" indent="0" algn="l" rtl="0">
              <a:lnSpc>
                <a:spcPct val="100000"/>
              </a:lnSpc>
              <a:spcBef>
                <a:spcPts val="0"/>
              </a:spcBef>
              <a:spcAft>
                <a:spcPts val="0"/>
              </a:spcAft>
              <a:buSzPts val="1100"/>
              <a:buNone/>
            </a:pPr>
            <a:r>
              <a:rPr lang="en-US" dirty="0"/>
              <a:t>So let’s take a look of some of the components of Spring Cloud.</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dirty="0"/>
              <a:t>1. The first one is Service registration and discovery: You have a bunch of microservices that are make up your cloud native applications. They need to talk to each other, and they need to know where they live because that might change from time to time.</a:t>
            </a:r>
            <a:r>
              <a:rPr lang="zh-CN" altLang="en-US" dirty="0"/>
              <a:t> </a:t>
            </a:r>
            <a:r>
              <a:rPr lang="en-US" altLang="zh-CN" dirty="0"/>
              <a:t>Because the dynamic nature of cloud native</a:t>
            </a:r>
            <a:endParaRPr dirty="0"/>
          </a:p>
          <a:p>
            <a:pPr marL="0" lvl="0" indent="0" algn="l" rtl="0">
              <a:lnSpc>
                <a:spcPct val="100000"/>
              </a:lnSpc>
              <a:spcBef>
                <a:spcPts val="0"/>
              </a:spcBef>
              <a:spcAft>
                <a:spcPts val="0"/>
              </a:spcAft>
              <a:buSzPts val="1100"/>
              <a:buNone/>
            </a:pPr>
            <a:r>
              <a:rPr lang="en-US" dirty="0"/>
              <a:t>2. Service Load Balancer: which can reduce the pressure from a single instance</a:t>
            </a:r>
            <a:endParaRPr dirty="0"/>
          </a:p>
          <a:p>
            <a:pPr marL="0" lvl="0" indent="0" algn="l" rtl="0">
              <a:lnSpc>
                <a:spcPct val="100000"/>
              </a:lnSpc>
              <a:spcBef>
                <a:spcPts val="0"/>
              </a:spcBef>
              <a:spcAft>
                <a:spcPts val="0"/>
              </a:spcAft>
              <a:buSzPts val="1100"/>
              <a:buNone/>
            </a:pPr>
            <a:r>
              <a:rPr lang="en-US" dirty="0"/>
              <a:t>3. Circuit breaker: can help protect your applications in your users from failure</a:t>
            </a:r>
            <a:endParaRPr dirty="0"/>
          </a:p>
          <a:p>
            <a:pPr marL="0" lvl="0" indent="0" algn="l" rtl="0">
              <a:lnSpc>
                <a:spcPct val="100000"/>
              </a:lnSpc>
              <a:spcBef>
                <a:spcPts val="0"/>
              </a:spcBef>
              <a:spcAft>
                <a:spcPts val="0"/>
              </a:spcAft>
              <a:buSzPts val="1100"/>
              <a:buNone/>
            </a:pPr>
            <a:r>
              <a:rPr lang="en-US" dirty="0"/>
              <a:t>4. API Gateway: is quit important for your front-end client to talk to the back-end services, it’s going to route requests from your clients to the various micro services.</a:t>
            </a:r>
            <a:endParaRPr dirty="0"/>
          </a:p>
          <a:p>
            <a:pPr marL="0" lvl="0" indent="0" algn="l" rtl="0">
              <a:lnSpc>
                <a:spcPct val="100000"/>
              </a:lnSpc>
              <a:spcBef>
                <a:spcPts val="0"/>
              </a:spcBef>
              <a:spcAft>
                <a:spcPts val="0"/>
              </a:spcAft>
              <a:buSzPts val="1100"/>
              <a:buNone/>
            </a:pPr>
            <a:r>
              <a:rPr lang="en-US" dirty="0"/>
              <a:t>5. Centralized configuration management: When developing a cloud application, one issue is maintaining and distributing configuration to our services. To solve this, we will collect all our configurations into a single Git repository and connect that to one application that manages a configuration for all our services.</a:t>
            </a:r>
            <a:endParaRPr dirty="0"/>
          </a:p>
          <a:p>
            <a:pPr marL="0" lvl="0" indent="0" algn="l" rtl="0">
              <a:lnSpc>
                <a:spcPct val="100000"/>
              </a:lnSpc>
              <a:spcBef>
                <a:spcPts val="0"/>
              </a:spcBef>
              <a:spcAft>
                <a:spcPts val="0"/>
              </a:spcAft>
              <a:buSzPts val="1100"/>
              <a:buNone/>
            </a:pPr>
            <a:r>
              <a:rPr lang="en-US" dirty="0"/>
              <a:t>6. Tracing: Debugging a Micro Service application is a headache, because you have a lot of microservices that you don’t know which one is having the issue. so you need a tracing system to help you locate the issue.</a:t>
            </a:r>
            <a:endParaRPr dirty="0"/>
          </a:p>
        </p:txBody>
      </p:sp>
      <p:sp>
        <p:nvSpPr>
          <p:cNvPr id="426" name="Google Shape;426;p11: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p6: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lvl="0" indent="0" algn="l" rtl="0">
              <a:lnSpc>
                <a:spcPct val="100000"/>
              </a:lnSpc>
              <a:spcBef>
                <a:spcPts val="0"/>
              </a:spcBef>
              <a:spcAft>
                <a:spcPts val="0"/>
              </a:spcAft>
              <a:buSzPts val="1100"/>
              <a:buNone/>
            </a:pPr>
            <a:r>
              <a:rPr lang="en-US" dirty="0"/>
              <a:t>After we know something about the Spring Cloud. Let’s take about where to deploy our applications. </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dirty="0"/>
              <a:t>As a developer we need to choose where we </a:t>
            </a:r>
            <a:r>
              <a:rPr lang="en-US" dirty="0" err="1"/>
              <a:t>gonna</a:t>
            </a:r>
            <a:r>
              <a:rPr lang="en-US" dirty="0"/>
              <a:t> deploy our applications. Like these picture. </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dirty="0"/>
              <a:t>1. The type of platform we choose the only difference is the level of control we are giving up to the platform and what we control by ourselves.</a:t>
            </a:r>
            <a:endParaRPr dirty="0"/>
          </a:p>
          <a:p>
            <a:pPr marL="0" lvl="0" indent="0" algn="l" rtl="0">
              <a:lnSpc>
                <a:spcPct val="100000"/>
              </a:lnSpc>
              <a:spcBef>
                <a:spcPts val="0"/>
              </a:spcBef>
              <a:spcAft>
                <a:spcPts val="0"/>
              </a:spcAft>
              <a:buSzPts val="1100"/>
              <a:buNone/>
            </a:pPr>
            <a:r>
              <a:rPr lang="en-US" dirty="0"/>
              <a:t>2. Like the Infrastructure as a Service the platform just provide the hardware and virtualization and we will control everything from the operating system. </a:t>
            </a:r>
            <a:endParaRPr dirty="0"/>
          </a:p>
          <a:p>
            <a:pPr marL="0" lvl="0" indent="0" algn="l" rtl="0">
              <a:lnSpc>
                <a:spcPct val="100000"/>
              </a:lnSpc>
              <a:spcBef>
                <a:spcPts val="0"/>
              </a:spcBef>
              <a:spcAft>
                <a:spcPts val="0"/>
              </a:spcAft>
              <a:buSzPts val="1100"/>
              <a:buNone/>
            </a:pPr>
            <a:r>
              <a:rPr lang="en-US" dirty="0"/>
              <a:t>3. And The Function as a service we just need to provide piece of code and the platform will control everything below that. </a:t>
            </a:r>
            <a:endParaRPr dirty="0"/>
          </a:p>
          <a:p>
            <a:pPr marL="0" lvl="0" indent="0" algn="l" rtl="0">
              <a:lnSpc>
                <a:spcPct val="100000"/>
              </a:lnSpc>
              <a:spcBef>
                <a:spcPts val="0"/>
              </a:spcBef>
              <a:spcAft>
                <a:spcPts val="0"/>
              </a:spcAft>
              <a:buSzPts val="1100"/>
              <a:buNone/>
            </a:pPr>
            <a:r>
              <a:rPr lang="en-US" dirty="0"/>
              <a:t>4. So it about what you want to </a:t>
            </a:r>
            <a:r>
              <a:rPr lang="en-US" dirty="0">
                <a:solidFill>
                  <a:schemeClr val="dk1"/>
                </a:solidFill>
              </a:rPr>
              <a:t>control</a:t>
            </a:r>
            <a:r>
              <a:rPr lang="en-US" dirty="0"/>
              <a:t> and what you don’t want to control. </a:t>
            </a:r>
            <a:endParaRPr dirty="0"/>
          </a:p>
          <a:p>
            <a:pPr marL="0" lvl="0" indent="0" algn="l" rtl="0">
              <a:lnSpc>
                <a:spcPct val="100000"/>
              </a:lnSpc>
              <a:spcBef>
                <a:spcPts val="0"/>
              </a:spcBef>
              <a:spcAft>
                <a:spcPts val="0"/>
              </a:spcAft>
              <a:buSzPts val="1100"/>
              <a:buNone/>
            </a:pPr>
            <a:r>
              <a:rPr lang="en-US" dirty="0"/>
              <a:t>5. But </a:t>
            </a:r>
            <a:r>
              <a:rPr lang="en-US"/>
              <a:t>besides IaaS </a:t>
            </a:r>
            <a:r>
              <a:rPr lang="en-US" dirty="0"/>
              <a:t>we have container as a service it have a lot of advantages like we want a little bit more control of our environment we can use it. and it is portable, so that we can easily move it from one environment to the next.</a:t>
            </a:r>
            <a:endParaRPr dirty="0"/>
          </a:p>
          <a:p>
            <a:pPr marL="0" lvl="0" indent="0" algn="l" rtl="0">
              <a:lnSpc>
                <a:spcPct val="100000"/>
              </a:lnSpc>
              <a:spcBef>
                <a:spcPts val="0"/>
              </a:spcBef>
              <a:spcAft>
                <a:spcPts val="0"/>
              </a:spcAft>
              <a:buSzPts val="1100"/>
              <a:buNone/>
            </a:pPr>
            <a:r>
              <a:rPr lang="en-US" dirty="0"/>
              <a:t>6.but from the spring cloud perspective, it don’t care. you can run your spring cloud applications in your local machine, it doesn’t matter.</a:t>
            </a:r>
            <a:endParaRPr dirty="0"/>
          </a:p>
        </p:txBody>
      </p:sp>
      <p:sp>
        <p:nvSpPr>
          <p:cNvPr id="445" name="Google Shape;445;p6: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p7:notes"/>
          <p:cNvSpPr txBox="1">
            <a:spLocks noGrp="1"/>
          </p:cNvSpPr>
          <p:nvPr>
            <p:ph type="body" idx="1"/>
          </p:nvPr>
        </p:nvSpPr>
        <p:spPr>
          <a:xfrm>
            <a:off x="685800" y="4343713"/>
            <a:ext cx="5486400" cy="4113900"/>
          </a:xfrm>
          <a:prstGeom prst="rect">
            <a:avLst/>
          </a:prstGeom>
          <a:noFill/>
          <a:ln>
            <a:noFill/>
          </a:ln>
        </p:spPr>
        <p:txBody>
          <a:bodyPr spcFirstLastPara="1" wrap="square" lIns="89850" tIns="89850" rIns="89850" bIns="89850" anchor="ctr" anchorCtr="0">
            <a:noAutofit/>
          </a:bodyPr>
          <a:lstStyle/>
          <a:p>
            <a:pPr marL="0" lvl="0" indent="0" algn="l" rtl="0">
              <a:lnSpc>
                <a:spcPct val="100000"/>
              </a:lnSpc>
              <a:spcBef>
                <a:spcPts val="0"/>
              </a:spcBef>
              <a:spcAft>
                <a:spcPts val="0"/>
              </a:spcAft>
              <a:buSzPts val="1100"/>
              <a:buNone/>
            </a:pPr>
            <a:r>
              <a:rPr lang="en-US"/>
              <a:t>When we talk about the containers there is a thing called docker. Which can Allow us the build the containers very easy</a:t>
            </a:r>
            <a:endParaRPr/>
          </a:p>
        </p:txBody>
      </p:sp>
      <p:sp>
        <p:nvSpPr>
          <p:cNvPr id="455" name="Google Shape;455;p7:notes"/>
          <p:cNvSpPr txBox="1">
            <a:spLocks noGrp="1"/>
          </p:cNvSpPr>
          <p:nvPr>
            <p:ph type="sldNum" idx="12"/>
          </p:nvPr>
        </p:nvSpPr>
        <p:spPr>
          <a:xfrm>
            <a:off x="3884122" y="8685863"/>
            <a:ext cx="2972400" cy="456600"/>
          </a:xfrm>
          <a:prstGeom prst="rect">
            <a:avLst/>
          </a:prstGeom>
          <a:noFill/>
          <a:ln>
            <a:noFill/>
          </a:ln>
        </p:spPr>
        <p:txBody>
          <a:bodyPr spcFirstLastPara="1" wrap="square" lIns="89850" tIns="89850" rIns="89850" bIns="89850"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628650" y="273844"/>
            <a:ext cx="7886700" cy="994200"/>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SzPts val="1100"/>
              <a:buFont typeface="Arial"/>
              <a:buNone/>
              <a:defRPr sz="1400"/>
            </a:lvl2pPr>
            <a:lvl3pPr marR="0" lvl="2" algn="l">
              <a:lnSpc>
                <a:spcPct val="100000"/>
              </a:lnSpc>
              <a:spcBef>
                <a:spcPts val="0"/>
              </a:spcBef>
              <a:spcAft>
                <a:spcPts val="0"/>
              </a:spcAft>
              <a:buSzPts val="1100"/>
              <a:buFont typeface="Arial"/>
              <a:buNone/>
              <a:defRPr sz="1400"/>
            </a:lvl3pPr>
            <a:lvl4pPr marR="0" lvl="3" algn="l">
              <a:lnSpc>
                <a:spcPct val="100000"/>
              </a:lnSpc>
              <a:spcBef>
                <a:spcPts val="0"/>
              </a:spcBef>
              <a:spcAft>
                <a:spcPts val="0"/>
              </a:spcAft>
              <a:buSzPts val="1100"/>
              <a:buFont typeface="Arial"/>
              <a:buNone/>
              <a:defRPr sz="1400"/>
            </a:lvl4pPr>
            <a:lvl5pPr marR="0" lvl="4" algn="l">
              <a:lnSpc>
                <a:spcPct val="100000"/>
              </a:lnSpc>
              <a:spcBef>
                <a:spcPts val="0"/>
              </a:spcBef>
              <a:spcAft>
                <a:spcPts val="0"/>
              </a:spcAft>
              <a:buSzPts val="1100"/>
              <a:buFont typeface="Arial"/>
              <a:buNone/>
              <a:defRPr sz="1400"/>
            </a:lvl5pPr>
            <a:lvl6pPr marR="0" lvl="5" algn="l">
              <a:lnSpc>
                <a:spcPct val="100000"/>
              </a:lnSpc>
              <a:spcBef>
                <a:spcPts val="0"/>
              </a:spcBef>
              <a:spcAft>
                <a:spcPts val="0"/>
              </a:spcAft>
              <a:buSzPts val="1100"/>
              <a:buFont typeface="Arial"/>
              <a:buNone/>
              <a:defRPr sz="1400"/>
            </a:lvl6pPr>
            <a:lvl7pPr marR="0" lvl="6" algn="l">
              <a:lnSpc>
                <a:spcPct val="100000"/>
              </a:lnSpc>
              <a:spcBef>
                <a:spcPts val="0"/>
              </a:spcBef>
              <a:spcAft>
                <a:spcPts val="0"/>
              </a:spcAft>
              <a:buSzPts val="1100"/>
              <a:buFont typeface="Arial"/>
              <a:buNone/>
              <a:defRPr sz="1400"/>
            </a:lvl7pPr>
            <a:lvl8pPr marR="0" lvl="7" algn="l">
              <a:lnSpc>
                <a:spcPct val="100000"/>
              </a:lnSpc>
              <a:spcBef>
                <a:spcPts val="0"/>
              </a:spcBef>
              <a:spcAft>
                <a:spcPts val="0"/>
              </a:spcAft>
              <a:buSzPts val="1100"/>
              <a:buFont typeface="Arial"/>
              <a:buNone/>
              <a:defRPr sz="1400"/>
            </a:lvl8pPr>
            <a:lvl9pPr marR="0" lvl="8" algn="l">
              <a:lnSpc>
                <a:spcPct val="100000"/>
              </a:lnSpc>
              <a:spcBef>
                <a:spcPts val="0"/>
              </a:spcBef>
              <a:spcAft>
                <a:spcPts val="0"/>
              </a:spcAft>
              <a:buSzPts val="1100"/>
              <a:buFont typeface="Arial"/>
              <a:buNone/>
              <a:defRPr sz="1400"/>
            </a:lvl9pPr>
          </a:lstStyle>
          <a:p>
            <a:endParaRPr/>
          </a:p>
        </p:txBody>
      </p:sp>
      <p:sp>
        <p:nvSpPr>
          <p:cNvPr id="11" name="Google Shape;11;p2"/>
          <p:cNvSpPr txBox="1">
            <a:spLocks noGrp="1"/>
          </p:cNvSpPr>
          <p:nvPr>
            <p:ph type="body" idx="1"/>
          </p:nvPr>
        </p:nvSpPr>
        <p:spPr>
          <a:xfrm>
            <a:off x="628650" y="1369219"/>
            <a:ext cx="7886700" cy="3263400"/>
          </a:xfrm>
          <a:prstGeom prst="rect">
            <a:avLst/>
          </a:prstGeom>
          <a:noFill/>
          <a:ln>
            <a:noFill/>
          </a:ln>
        </p:spPr>
        <p:txBody>
          <a:bodyPr spcFirstLastPara="1" wrap="square" lIns="91425" tIns="91425" rIns="91425" bIns="91425" anchor="t" anchorCtr="0">
            <a:noAutofit/>
          </a:bodyPr>
          <a:lstStyle>
            <a:lvl1pPr marL="457200" marR="0" lvl="0" indent="-361950" algn="l">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628650" y="4767263"/>
            <a:ext cx="20574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3028950" y="4767263"/>
            <a:ext cx="30861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ctrTitle"/>
          </p:nvPr>
        </p:nvSpPr>
        <p:spPr>
          <a:xfrm>
            <a:off x="308215" y="2032598"/>
            <a:ext cx="4263900" cy="886500"/>
          </a:xfrm>
          <a:prstGeom prst="rect">
            <a:avLst/>
          </a:prstGeom>
          <a:noFill/>
          <a:ln>
            <a:noFill/>
          </a:ln>
        </p:spPr>
        <p:txBody>
          <a:bodyPr spcFirstLastPara="1" wrap="square" lIns="91425" tIns="91425" rIns="91425" bIns="91425" anchor="t" anchorCtr="0">
            <a:noAutofit/>
          </a:bodyPr>
          <a:lstStyle>
            <a:lvl1pPr marR="0" lvl="0" algn="l">
              <a:lnSpc>
                <a:spcPct val="90000"/>
              </a:lnSpc>
              <a:spcBef>
                <a:spcPts val="60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p13"/>
          <p:cNvSpPr txBox="1">
            <a:spLocks noGrp="1"/>
          </p:cNvSpPr>
          <p:nvPr>
            <p:ph type="subTitle" idx="1"/>
          </p:nvPr>
        </p:nvSpPr>
        <p:spPr>
          <a:xfrm>
            <a:off x="308215" y="1129219"/>
            <a:ext cx="4257300" cy="8865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600"/>
              </a:spcBef>
              <a:spcAft>
                <a:spcPts val="0"/>
              </a:spcAft>
              <a:buClr>
                <a:schemeClr val="lt1"/>
              </a:buClr>
              <a:buSzPts val="3200"/>
              <a:buFont typeface="Arial"/>
              <a:buNone/>
              <a:defRPr sz="3200" b="0" i="0" u="none" strike="noStrike" cap="none">
                <a:solidFill>
                  <a:schemeClr val="lt1"/>
                </a:solidFill>
                <a:latin typeface="Georgia"/>
                <a:ea typeface="Georgia"/>
                <a:cs typeface="Georgia"/>
                <a:sym typeface="Georgia"/>
              </a:defRPr>
            </a:lvl1pPr>
            <a:lvl2pPr marR="0" lvl="1" algn="ctr">
              <a:lnSpc>
                <a:spcPct val="100000"/>
              </a:lnSpc>
              <a:spcBef>
                <a:spcPts val="200"/>
              </a:spcBef>
              <a:spcAft>
                <a:spcPts val="0"/>
              </a:spcAft>
              <a:buClr>
                <a:srgbClr val="888888"/>
              </a:buClr>
              <a:buSzPts val="1000"/>
              <a:buFont typeface="Noto Sans Symbols"/>
              <a:buNone/>
              <a:defRPr sz="1000" b="0" i="0" u="none" strike="noStrike" cap="none">
                <a:solidFill>
                  <a:srgbClr val="888888"/>
                </a:solidFill>
                <a:latin typeface="Arial"/>
                <a:ea typeface="Arial"/>
                <a:cs typeface="Arial"/>
                <a:sym typeface="Arial"/>
              </a:defRPr>
            </a:lvl2pPr>
            <a:lvl3pPr marR="0" lvl="2" algn="ctr">
              <a:lnSpc>
                <a:spcPct val="100000"/>
              </a:lnSpc>
              <a:spcBef>
                <a:spcPts val="18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R="0" lvl="3" algn="ctr">
              <a:lnSpc>
                <a:spcPct val="100000"/>
              </a:lnSpc>
              <a:spcBef>
                <a:spcPts val="16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R="0" lvl="4" algn="ctr">
              <a:lnSpc>
                <a:spcPct val="100000"/>
              </a:lnSpc>
              <a:spcBef>
                <a:spcPts val="140"/>
              </a:spcBef>
              <a:spcAft>
                <a:spcPts val="0"/>
              </a:spcAft>
              <a:buClr>
                <a:srgbClr val="888888"/>
              </a:buClr>
              <a:buSzPts val="700"/>
              <a:buFont typeface="Arial"/>
              <a:buNone/>
              <a:defRPr sz="700" b="0" i="0" u="none" strike="noStrike" cap="none">
                <a:solidFill>
                  <a:srgbClr val="888888"/>
                </a:solidFill>
                <a:latin typeface="Arial"/>
                <a:ea typeface="Arial"/>
                <a:cs typeface="Arial"/>
                <a:sym typeface="Arial"/>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
        <p:nvSpPr>
          <p:cNvPr id="83" name="Google Shape;83;p13"/>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4" name="Google Shape;84;p13"/>
          <p:cNvSpPr txBox="1">
            <a:spLocks noGrp="1"/>
          </p:cNvSpPr>
          <p:nvPr>
            <p:ph type="ftr" idx="11"/>
          </p:nvPr>
        </p:nvSpPr>
        <p:spPr>
          <a:xfrm>
            <a:off x="301670" y="5754633"/>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5" name="Google Shape;85;p13"/>
          <p:cNvSpPr txBox="1">
            <a:spLocks noGrp="1"/>
          </p:cNvSpPr>
          <p:nvPr>
            <p:ph type="sldNum" idx="12"/>
          </p:nvPr>
        </p:nvSpPr>
        <p:spPr>
          <a:xfrm>
            <a:off x="6618645" y="5473764"/>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6" name="Google Shape;86;p13"/>
          <p:cNvSpPr txBox="1">
            <a:spLocks noGrp="1"/>
          </p:cNvSpPr>
          <p:nvPr>
            <p:ph type="body" idx="2"/>
          </p:nvPr>
        </p:nvSpPr>
        <p:spPr>
          <a:xfrm>
            <a:off x="309563" y="380356"/>
            <a:ext cx="3424200" cy="2154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lt1"/>
              </a:buClr>
              <a:buSzPts val="1400"/>
              <a:buFont typeface="Arial"/>
              <a:buNone/>
              <a:defRPr sz="1400" b="0" i="0" u="none" strike="noStrike" cap="none">
                <a:solidFill>
                  <a:schemeClr val="lt1"/>
                </a:solidFill>
                <a:latin typeface="Georgia"/>
                <a:ea typeface="Georgia"/>
                <a:cs typeface="Georgia"/>
                <a:sym typeface="Georgia"/>
              </a:defRPr>
            </a:lvl1pPr>
            <a:lvl2pPr marL="914400" marR="0" lvl="1" indent="-292100" algn="l">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L="1371600" marR="0" lvl="2" indent="-285750" algn="l">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L="1828800" marR="0" lvl="3" indent="-279400" algn="l">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3050" algn="l">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7" name="Google Shape;87;p13"/>
          <p:cNvSpPr txBox="1">
            <a:spLocks noGrp="1"/>
          </p:cNvSpPr>
          <p:nvPr>
            <p:ph type="body" idx="3"/>
          </p:nvPr>
        </p:nvSpPr>
        <p:spPr>
          <a:xfrm>
            <a:off x="6869681" y="4499653"/>
            <a:ext cx="1941000" cy="246300"/>
          </a:xfrm>
          <a:prstGeom prst="rect">
            <a:avLst/>
          </a:prstGeom>
          <a:noFill/>
          <a:ln>
            <a:noFill/>
          </a:ln>
        </p:spPr>
        <p:txBody>
          <a:bodyPr spcFirstLastPara="1" wrap="square" lIns="91425" tIns="91425" rIns="91425" bIns="91425" anchor="t" anchorCtr="0">
            <a:noAutofit/>
          </a:bodyPr>
          <a:lstStyle>
            <a:lvl1pPr marL="457200" marR="0" lvl="0" indent="-228600" algn="r">
              <a:lnSpc>
                <a:spcPct val="100000"/>
              </a:lnSpc>
              <a:spcBef>
                <a:spcPts val="0"/>
              </a:spcBef>
              <a:spcAft>
                <a:spcPts val="0"/>
              </a:spcAft>
              <a:buClr>
                <a:schemeClr val="lt1"/>
              </a:buClr>
              <a:buSzPts val="800"/>
              <a:buFont typeface="Arial"/>
              <a:buNone/>
              <a:defRPr sz="800" b="0" i="0" u="none" strike="noStrike" cap="none">
                <a:solidFill>
                  <a:schemeClr val="lt1"/>
                </a:solidFill>
                <a:latin typeface="Georgia"/>
                <a:ea typeface="Georgia"/>
                <a:cs typeface="Georgia"/>
                <a:sym typeface="Georgia"/>
              </a:defRPr>
            </a:lvl1pPr>
            <a:lvl2pPr marL="914400" marR="0" lvl="1" indent="-228600" algn="r">
              <a:lnSpc>
                <a:spcPct val="100000"/>
              </a:lnSpc>
              <a:spcBef>
                <a:spcPts val="0"/>
              </a:spcBef>
              <a:spcAft>
                <a:spcPts val="0"/>
              </a:spcAft>
              <a:buClr>
                <a:schemeClr val="lt1"/>
              </a:buClr>
              <a:buSzPts val="800"/>
              <a:buFont typeface="Noto Sans Symbols"/>
              <a:buNone/>
              <a:defRPr sz="800" b="0" i="1" u="none" strike="noStrike" cap="none">
                <a:solidFill>
                  <a:schemeClr val="lt1"/>
                </a:solidFill>
                <a:latin typeface="Georgia"/>
                <a:ea typeface="Georgia"/>
                <a:cs typeface="Georgia"/>
                <a:sym typeface="Georgia"/>
              </a:defRPr>
            </a:lvl2pPr>
            <a:lvl3pPr marL="1371600" marR="0" lvl="2" indent="-285750" algn="l">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L="1828800" marR="0" lvl="3" indent="-279400" algn="l">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3050" algn="l">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8" name="Google Shape;88;p13"/>
          <p:cNvSpPr/>
          <p:nvPr/>
        </p:nvSpPr>
        <p:spPr>
          <a:xfrm>
            <a:off x="-9524" y="3346064"/>
            <a:ext cx="9141559" cy="98425"/>
          </a:xfrm>
          <a:custGeom>
            <a:avLst/>
            <a:gdLst/>
            <a:ahLst/>
            <a:cxnLst/>
            <a:rect l="l" t="t" r="r" b="b"/>
            <a:pathLst>
              <a:path w="10475" h="10000" extrusionOk="0">
                <a:moveTo>
                  <a:pt x="10475" y="0"/>
                </a:moveTo>
                <a:lnTo>
                  <a:pt x="1334" y="0"/>
                </a:lnTo>
                <a:cubicBezTo>
                  <a:pt x="1303" y="3333"/>
                  <a:pt x="1272" y="6667"/>
                  <a:pt x="1242" y="10000"/>
                </a:cubicBezTo>
                <a:cubicBezTo>
                  <a:pt x="1207" y="6667"/>
                  <a:pt x="1172" y="3333"/>
                  <a:pt x="1138" y="0"/>
                </a:cubicBezTo>
                <a:lnTo>
                  <a:pt x="0"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89" name="Google Shape;89;p13" descr="C:\Users\OFFICE~1\AppData\Local\Temp\vmware-Office ROI\VMwareDnD\d95b34d1\pwc_logo_white.png"/>
          <p:cNvPicPr preferRelativeResize="0"/>
          <p:nvPr/>
        </p:nvPicPr>
        <p:blipFill rotWithShape="1">
          <a:blip r:embed="rId2">
            <a:alphaModFix/>
          </a:blip>
          <a:srcRect/>
          <a:stretch/>
        </p:blipFill>
        <p:spPr>
          <a:xfrm>
            <a:off x="331093" y="4145767"/>
            <a:ext cx="768096" cy="58375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White">
  <p:cSld name="Title Slide White">
    <p:bg>
      <p:bgPr>
        <a:solidFill>
          <a:schemeClr val="lt1"/>
        </a:solidFill>
        <a:effectLst/>
      </p:bgPr>
    </p:bg>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308215" y="2032598"/>
            <a:ext cx="4263900" cy="886500"/>
          </a:xfrm>
          <a:prstGeom prst="rect">
            <a:avLst/>
          </a:prstGeom>
          <a:noFill/>
          <a:ln>
            <a:noFill/>
          </a:ln>
        </p:spPr>
        <p:txBody>
          <a:bodyPr spcFirstLastPara="1" wrap="square" lIns="91425" tIns="91425" rIns="91425" bIns="91425" anchor="t" anchorCtr="0">
            <a:noAutofit/>
          </a:bodyPr>
          <a:lstStyle>
            <a:lvl1pPr marR="0" lvl="0" algn="l">
              <a:lnSpc>
                <a:spcPct val="90000"/>
              </a:lnSpc>
              <a:spcBef>
                <a:spcPts val="600"/>
              </a:spcBef>
              <a:spcAft>
                <a:spcPts val="0"/>
              </a:spcAft>
              <a:buClr>
                <a:schemeClr val="dk2"/>
              </a:buClr>
              <a:buSzPts val="3200"/>
              <a:buFont typeface="Georgia"/>
              <a:buNone/>
              <a:defRPr sz="3200" b="0" i="0" u="none" strike="noStrike" cap="none">
                <a:solidFill>
                  <a:schemeClr val="dk2"/>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2" name="Google Shape;92;p14"/>
          <p:cNvSpPr txBox="1">
            <a:spLocks noGrp="1"/>
          </p:cNvSpPr>
          <p:nvPr>
            <p:ph type="subTitle" idx="1"/>
          </p:nvPr>
        </p:nvSpPr>
        <p:spPr>
          <a:xfrm>
            <a:off x="308215" y="1129219"/>
            <a:ext cx="4257300" cy="8865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600"/>
              </a:spcBef>
              <a:spcAft>
                <a:spcPts val="0"/>
              </a:spcAft>
              <a:buClr>
                <a:schemeClr val="dk1"/>
              </a:buClr>
              <a:buSzPts val="3200"/>
              <a:buFont typeface="Arial"/>
              <a:buNone/>
              <a:defRPr sz="3200" b="0" i="0" u="none" strike="noStrike" cap="none">
                <a:solidFill>
                  <a:schemeClr val="dk1"/>
                </a:solidFill>
                <a:latin typeface="Georgia"/>
                <a:ea typeface="Georgia"/>
                <a:cs typeface="Georgia"/>
                <a:sym typeface="Georgia"/>
              </a:defRPr>
            </a:lvl1pPr>
            <a:lvl2pPr marR="0" lvl="1" algn="ctr">
              <a:lnSpc>
                <a:spcPct val="100000"/>
              </a:lnSpc>
              <a:spcBef>
                <a:spcPts val="200"/>
              </a:spcBef>
              <a:spcAft>
                <a:spcPts val="0"/>
              </a:spcAft>
              <a:buClr>
                <a:srgbClr val="888888"/>
              </a:buClr>
              <a:buSzPts val="1000"/>
              <a:buFont typeface="Noto Sans Symbols"/>
              <a:buNone/>
              <a:defRPr sz="1000" b="0" i="0" u="none" strike="noStrike" cap="none">
                <a:solidFill>
                  <a:srgbClr val="888888"/>
                </a:solidFill>
                <a:latin typeface="Arial"/>
                <a:ea typeface="Arial"/>
                <a:cs typeface="Arial"/>
                <a:sym typeface="Arial"/>
              </a:defRPr>
            </a:lvl2pPr>
            <a:lvl3pPr marR="0" lvl="2" algn="ctr">
              <a:lnSpc>
                <a:spcPct val="100000"/>
              </a:lnSpc>
              <a:spcBef>
                <a:spcPts val="18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R="0" lvl="3" algn="ctr">
              <a:lnSpc>
                <a:spcPct val="100000"/>
              </a:lnSpc>
              <a:spcBef>
                <a:spcPts val="16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R="0" lvl="4" algn="ctr">
              <a:lnSpc>
                <a:spcPct val="100000"/>
              </a:lnSpc>
              <a:spcBef>
                <a:spcPts val="140"/>
              </a:spcBef>
              <a:spcAft>
                <a:spcPts val="0"/>
              </a:spcAft>
              <a:buClr>
                <a:srgbClr val="888888"/>
              </a:buClr>
              <a:buSzPts val="700"/>
              <a:buFont typeface="Arial"/>
              <a:buNone/>
              <a:defRPr sz="700" b="0" i="0" u="none" strike="noStrike" cap="none">
                <a:solidFill>
                  <a:srgbClr val="888888"/>
                </a:solidFill>
                <a:latin typeface="Arial"/>
                <a:ea typeface="Arial"/>
                <a:cs typeface="Arial"/>
                <a:sym typeface="Arial"/>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
        <p:nvSpPr>
          <p:cNvPr id="93" name="Google Shape;93;p14"/>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4" name="Google Shape;94;p14"/>
          <p:cNvSpPr txBox="1">
            <a:spLocks noGrp="1"/>
          </p:cNvSpPr>
          <p:nvPr>
            <p:ph type="ftr" idx="11"/>
          </p:nvPr>
        </p:nvSpPr>
        <p:spPr>
          <a:xfrm>
            <a:off x="301670" y="5775181"/>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5" name="Google Shape;95;p14"/>
          <p:cNvSpPr txBox="1">
            <a:spLocks noGrp="1"/>
          </p:cNvSpPr>
          <p:nvPr>
            <p:ph type="sldNum" idx="12"/>
          </p:nvPr>
        </p:nvSpPr>
        <p:spPr>
          <a:xfrm>
            <a:off x="6680290" y="5514861"/>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6" name="Google Shape;96;p14"/>
          <p:cNvSpPr txBox="1">
            <a:spLocks noGrp="1"/>
          </p:cNvSpPr>
          <p:nvPr>
            <p:ph type="body" idx="2"/>
          </p:nvPr>
        </p:nvSpPr>
        <p:spPr>
          <a:xfrm>
            <a:off x="309563" y="380356"/>
            <a:ext cx="3424200" cy="2154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Georgia"/>
                <a:ea typeface="Georgia"/>
                <a:cs typeface="Georgia"/>
                <a:sym typeface="Georgia"/>
              </a:defRPr>
            </a:lvl1pPr>
            <a:lvl2pPr marL="914400" marR="0" lvl="1" indent="-292100" algn="l">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L="1371600" marR="0" lvl="2" indent="-285750" algn="l">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L="1828800" marR="0" lvl="3" indent="-279400" algn="l">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3050" algn="l">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7" name="Google Shape;97;p14"/>
          <p:cNvSpPr txBox="1">
            <a:spLocks noGrp="1"/>
          </p:cNvSpPr>
          <p:nvPr>
            <p:ph type="body" idx="3"/>
          </p:nvPr>
        </p:nvSpPr>
        <p:spPr>
          <a:xfrm>
            <a:off x="6869681" y="4499653"/>
            <a:ext cx="1941000" cy="246300"/>
          </a:xfrm>
          <a:prstGeom prst="rect">
            <a:avLst/>
          </a:prstGeom>
          <a:noFill/>
          <a:ln>
            <a:noFill/>
          </a:ln>
        </p:spPr>
        <p:txBody>
          <a:bodyPr spcFirstLastPara="1" wrap="square" lIns="91425" tIns="91425" rIns="91425" bIns="91425" anchor="t" anchorCtr="0">
            <a:noAutofit/>
          </a:bodyPr>
          <a:lstStyle>
            <a:lvl1pPr marL="457200" marR="0" lvl="0" indent="-228600" algn="r">
              <a:lnSpc>
                <a:spcPct val="100000"/>
              </a:lnSpc>
              <a:spcBef>
                <a:spcPts val="0"/>
              </a:spcBef>
              <a:spcAft>
                <a:spcPts val="0"/>
              </a:spcAft>
              <a:buClr>
                <a:schemeClr val="dk1"/>
              </a:buClr>
              <a:buSzPts val="800"/>
              <a:buFont typeface="Arial"/>
              <a:buNone/>
              <a:defRPr sz="800" b="0" i="0" u="none" strike="noStrike" cap="none">
                <a:solidFill>
                  <a:schemeClr val="dk1"/>
                </a:solidFill>
                <a:latin typeface="Georgia"/>
                <a:ea typeface="Georgia"/>
                <a:cs typeface="Georgia"/>
                <a:sym typeface="Georgia"/>
              </a:defRPr>
            </a:lvl1pPr>
            <a:lvl2pPr marL="914400" marR="0" lvl="1" indent="-228600" algn="r">
              <a:lnSpc>
                <a:spcPct val="100000"/>
              </a:lnSpc>
              <a:spcBef>
                <a:spcPts val="0"/>
              </a:spcBef>
              <a:spcAft>
                <a:spcPts val="0"/>
              </a:spcAft>
              <a:buClr>
                <a:schemeClr val="dk1"/>
              </a:buClr>
              <a:buSzPts val="800"/>
              <a:buFont typeface="Noto Sans Symbols"/>
              <a:buNone/>
              <a:defRPr sz="800" b="0" i="1" u="none" strike="noStrike" cap="none">
                <a:solidFill>
                  <a:schemeClr val="dk1"/>
                </a:solidFill>
                <a:latin typeface="Georgia"/>
                <a:ea typeface="Georgia"/>
                <a:cs typeface="Georgia"/>
                <a:sym typeface="Georgia"/>
              </a:defRPr>
            </a:lvl2pPr>
            <a:lvl3pPr marL="1371600" marR="0" lvl="2" indent="-285750" algn="l">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L="1828800" marR="0" lvl="3" indent="-279400" algn="l">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3050" algn="l">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8" name="Google Shape;98;p14"/>
          <p:cNvSpPr/>
          <p:nvPr/>
        </p:nvSpPr>
        <p:spPr>
          <a:xfrm>
            <a:off x="-9524" y="3346064"/>
            <a:ext cx="9141559" cy="98425"/>
          </a:xfrm>
          <a:custGeom>
            <a:avLst/>
            <a:gdLst/>
            <a:ahLst/>
            <a:cxnLst/>
            <a:rect l="l" t="t" r="r" b="b"/>
            <a:pathLst>
              <a:path w="10475" h="10000" extrusionOk="0">
                <a:moveTo>
                  <a:pt x="10475" y="0"/>
                </a:moveTo>
                <a:lnTo>
                  <a:pt x="1334" y="0"/>
                </a:lnTo>
                <a:cubicBezTo>
                  <a:pt x="1303" y="3333"/>
                  <a:pt x="1272" y="6667"/>
                  <a:pt x="1242" y="10000"/>
                </a:cubicBezTo>
                <a:cubicBezTo>
                  <a:pt x="1207" y="6667"/>
                  <a:pt x="1172" y="3333"/>
                  <a:pt x="1138" y="0"/>
                </a:cubicBezTo>
                <a:lnTo>
                  <a:pt x="0" y="0"/>
                </a:lnTo>
              </a:path>
            </a:pathLst>
          </a:custGeom>
          <a:noFill/>
          <a:ln w="9525" cap="rnd" cmpd="sng">
            <a:solidFill>
              <a:srgbClr val="E1301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9" name="Google Shape;99;p14"/>
          <p:cNvPicPr preferRelativeResize="0"/>
          <p:nvPr/>
        </p:nvPicPr>
        <p:blipFill rotWithShape="1">
          <a:blip r:embed="rId2">
            <a:alphaModFix/>
          </a:blip>
          <a:srcRect/>
          <a:stretch/>
        </p:blipFill>
        <p:spPr>
          <a:xfrm>
            <a:off x="331840" y="4137219"/>
            <a:ext cx="774727" cy="59436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Chapter Head">
  <p:cSld name="Chapter Head">
    <p:bg>
      <p:bgPr>
        <a:solidFill>
          <a:schemeClr val="dk1"/>
        </a:solidFill>
        <a:effectLst/>
      </p:bgPr>
    </p:bg>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309562" y="122664"/>
            <a:ext cx="8834400" cy="12003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2"/>
              </a:buClr>
              <a:buSzPts val="7800"/>
              <a:buFont typeface="Georgia"/>
              <a:buNone/>
              <a:defRPr sz="7800" b="0" i="0" u="none" strike="noStrike" cap="none">
                <a:solidFill>
                  <a:schemeClr val="dk2"/>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2" name="Google Shape;102;p15"/>
          <p:cNvSpPr txBox="1">
            <a:spLocks noGrp="1"/>
          </p:cNvSpPr>
          <p:nvPr>
            <p:ph type="body" idx="1"/>
          </p:nvPr>
        </p:nvSpPr>
        <p:spPr>
          <a:xfrm>
            <a:off x="309563" y="1196432"/>
            <a:ext cx="7772400" cy="4923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640"/>
              </a:spcBef>
              <a:spcAft>
                <a:spcPts val="0"/>
              </a:spcAft>
              <a:buClr>
                <a:schemeClr val="lt1"/>
              </a:buClr>
              <a:buSzPts val="3200"/>
              <a:buFont typeface="Arial"/>
              <a:buNone/>
              <a:defRPr sz="32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Arial"/>
                <a:ea typeface="Arial"/>
                <a:cs typeface="Arial"/>
                <a:sym typeface="Arial"/>
              </a:defRPr>
            </a:lvl2pPr>
            <a:lvl3pPr marL="1371600" marR="0" lvl="2" indent="-228600" algn="l">
              <a:lnSpc>
                <a:spcPct val="100000"/>
              </a:lnSpc>
              <a:spcBef>
                <a:spcPts val="32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103" name="Google Shape;103;p15"/>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4" name="Google Shape;104;p15"/>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5" name="Google Shape;105;p15"/>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06" name="Google Shape;106;p15"/>
          <p:cNvSpPr txBox="1">
            <a:spLocks noGrp="1"/>
          </p:cNvSpPr>
          <p:nvPr>
            <p:ph type="body" idx="2"/>
          </p:nvPr>
        </p:nvSpPr>
        <p:spPr>
          <a:xfrm>
            <a:off x="309563" y="3740235"/>
            <a:ext cx="1895100" cy="1230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1pPr>
            <a:lvl2pPr marL="914400" marR="0" lvl="1" indent="-292100" algn="l">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L="1371600" marR="0" lvl="2" indent="-285750" algn="l">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L="1828800" marR="0" lvl="3" indent="-279400" algn="l">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3050" algn="l">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7" name="Google Shape;107;p15"/>
          <p:cNvSpPr txBox="1">
            <a:spLocks noGrp="1"/>
          </p:cNvSpPr>
          <p:nvPr>
            <p:ph type="body" idx="3"/>
          </p:nvPr>
        </p:nvSpPr>
        <p:spPr>
          <a:xfrm>
            <a:off x="2486025" y="3740235"/>
            <a:ext cx="1866900" cy="1230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1pPr>
            <a:lvl2pPr marL="914400" marR="0" lvl="1" indent="-292100" algn="l">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L="1371600" marR="0" lvl="2" indent="-285750" algn="l">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L="1828800" marR="0" lvl="3" indent="-279400" algn="l">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3050" algn="l">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5"/>
          <p:cNvSpPr txBox="1">
            <a:spLocks noGrp="1"/>
          </p:cNvSpPr>
          <p:nvPr>
            <p:ph type="body" idx="4"/>
          </p:nvPr>
        </p:nvSpPr>
        <p:spPr>
          <a:xfrm>
            <a:off x="4636297" y="3740235"/>
            <a:ext cx="2011800" cy="1230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1pPr>
            <a:lvl2pPr marL="914400" marR="0" lvl="1" indent="-292100" algn="l">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L="1371600" marR="0" lvl="2" indent="-285750" algn="l">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L="1828800" marR="0" lvl="3" indent="-279400" algn="l">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3050" algn="l">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109" name="Google Shape;109;p15"/>
          <p:cNvCxnSpPr/>
          <p:nvPr/>
        </p:nvCxnSpPr>
        <p:spPr>
          <a:xfrm>
            <a:off x="4505326" y="3695700"/>
            <a:ext cx="0" cy="569100"/>
          </a:xfrm>
          <a:prstGeom prst="straightConnector1">
            <a:avLst/>
          </a:prstGeom>
          <a:noFill/>
          <a:ln w="9525" cap="flat" cmpd="sng">
            <a:solidFill>
              <a:srgbClr val="DE2A18"/>
            </a:solidFill>
            <a:prstDash val="solid"/>
            <a:round/>
            <a:headEnd type="none" w="sm" len="sm"/>
            <a:tailEnd type="none" w="sm" len="sm"/>
          </a:ln>
        </p:spPr>
      </p:cxnSp>
      <p:cxnSp>
        <p:nvCxnSpPr>
          <p:cNvPr id="110" name="Google Shape;110;p15"/>
          <p:cNvCxnSpPr/>
          <p:nvPr/>
        </p:nvCxnSpPr>
        <p:spPr>
          <a:xfrm>
            <a:off x="2352676" y="3695700"/>
            <a:ext cx="0" cy="569100"/>
          </a:xfrm>
          <a:prstGeom prst="straightConnector1">
            <a:avLst/>
          </a:prstGeom>
          <a:noFill/>
          <a:ln w="9525" cap="flat" cmpd="sng">
            <a:solidFill>
              <a:srgbClr val="DE2A18"/>
            </a:solidFill>
            <a:prstDash val="solid"/>
            <a:round/>
            <a:headEnd type="none" w="sm" len="sm"/>
            <a:tailEnd type="none" w="sm" len="sm"/>
          </a:ln>
        </p:spPr>
      </p:cxnSp>
      <p:sp>
        <p:nvSpPr>
          <p:cNvPr id="111" name="Google Shape;111;p15"/>
          <p:cNvSpPr txBox="1"/>
          <p:nvPr/>
        </p:nvSpPr>
        <p:spPr>
          <a:xfrm>
            <a:off x="311944" y="4800785"/>
            <a:ext cx="2559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1"/>
                </a:solidFill>
                <a:latin typeface="Arial"/>
                <a:ea typeface="Arial"/>
                <a:cs typeface="Arial"/>
                <a:sym typeface="Arial"/>
              </a:rPr>
              <a:t>PwC</a:t>
            </a:r>
            <a:endParaRPr sz="600" b="0" i="0" u="none" strike="noStrike" cap="none">
              <a:solidFill>
                <a:schemeClr val="lt1"/>
              </a:solidFill>
              <a:latin typeface="Arial"/>
              <a:ea typeface="Arial"/>
              <a:cs typeface="Arial"/>
              <a:sym typeface="Arial"/>
            </a:endParaRPr>
          </a:p>
        </p:txBody>
      </p:sp>
      <p:sp>
        <p:nvSpPr>
          <p:cNvPr id="112" name="Google Shape;112;p15"/>
          <p:cNvSpPr/>
          <p:nvPr/>
        </p:nvSpPr>
        <p:spPr>
          <a:xfrm>
            <a:off x="-9524" y="3346064"/>
            <a:ext cx="9141559" cy="98425"/>
          </a:xfrm>
          <a:custGeom>
            <a:avLst/>
            <a:gdLst/>
            <a:ahLst/>
            <a:cxnLst/>
            <a:rect l="l" t="t" r="r" b="b"/>
            <a:pathLst>
              <a:path w="10475" h="10000" extrusionOk="0">
                <a:moveTo>
                  <a:pt x="10475" y="0"/>
                </a:moveTo>
                <a:lnTo>
                  <a:pt x="1334" y="0"/>
                </a:lnTo>
                <a:cubicBezTo>
                  <a:pt x="1303" y="3333"/>
                  <a:pt x="1272" y="6667"/>
                  <a:pt x="1242" y="10000"/>
                </a:cubicBezTo>
                <a:cubicBezTo>
                  <a:pt x="1207" y="6667"/>
                  <a:pt x="1172" y="3333"/>
                  <a:pt x="1138" y="0"/>
                </a:cubicBezTo>
                <a:lnTo>
                  <a:pt x="0" y="0"/>
                </a:ln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Chapter Head Simple">
  <p:cSld name="Chapter Head Simple">
    <p:bg>
      <p:bgPr>
        <a:solidFill>
          <a:schemeClr val="dk1"/>
        </a:solidFill>
        <a:effectLst/>
      </p:bgPr>
    </p:bg>
    <p:spTree>
      <p:nvGrpSpPr>
        <p:cNvPr id="1" name="Shape 113"/>
        <p:cNvGrpSpPr/>
        <p:nvPr/>
      </p:nvGrpSpPr>
      <p:grpSpPr>
        <a:xfrm>
          <a:off x="0" y="0"/>
          <a:ext cx="0" cy="0"/>
          <a:chOff x="0" y="0"/>
          <a:chExt cx="0" cy="0"/>
        </a:xfrm>
      </p:grpSpPr>
      <p:sp>
        <p:nvSpPr>
          <p:cNvPr id="114" name="Google Shape;114;p16"/>
          <p:cNvSpPr txBox="1">
            <a:spLocks noGrp="1"/>
          </p:cNvSpPr>
          <p:nvPr>
            <p:ph type="body" idx="1"/>
          </p:nvPr>
        </p:nvSpPr>
        <p:spPr>
          <a:xfrm>
            <a:off x="309563" y="1196432"/>
            <a:ext cx="7772400" cy="4923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640"/>
              </a:spcBef>
              <a:spcAft>
                <a:spcPts val="0"/>
              </a:spcAft>
              <a:buClr>
                <a:schemeClr val="lt1"/>
              </a:buClr>
              <a:buSzPts val="3200"/>
              <a:buFont typeface="Arial"/>
              <a:buNone/>
              <a:defRPr sz="32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Arial"/>
                <a:ea typeface="Arial"/>
                <a:cs typeface="Arial"/>
                <a:sym typeface="Arial"/>
              </a:defRPr>
            </a:lvl2pPr>
            <a:lvl3pPr marL="1371600" marR="0" lvl="2" indent="-228600" algn="l">
              <a:lnSpc>
                <a:spcPct val="100000"/>
              </a:lnSpc>
              <a:spcBef>
                <a:spcPts val="32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115" name="Google Shape;115;p16"/>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16" name="Google Shape;116;p16"/>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17" name="Google Shape;117;p16"/>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16"/>
          <p:cNvSpPr txBox="1"/>
          <p:nvPr/>
        </p:nvSpPr>
        <p:spPr>
          <a:xfrm>
            <a:off x="311944" y="4800785"/>
            <a:ext cx="2559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1"/>
                </a:solidFill>
                <a:latin typeface="Arial"/>
                <a:ea typeface="Arial"/>
                <a:cs typeface="Arial"/>
                <a:sym typeface="Arial"/>
              </a:rPr>
              <a:t>PwC</a:t>
            </a:r>
            <a:endParaRPr sz="600" b="0" i="0" u="none" strike="noStrike" cap="none">
              <a:solidFill>
                <a:schemeClr val="lt1"/>
              </a:solidFill>
              <a:latin typeface="Arial"/>
              <a:ea typeface="Arial"/>
              <a:cs typeface="Arial"/>
              <a:sym typeface="Arial"/>
            </a:endParaRPr>
          </a:p>
        </p:txBody>
      </p:sp>
      <p:sp>
        <p:nvSpPr>
          <p:cNvPr id="119" name="Google Shape;119;p16"/>
          <p:cNvSpPr txBox="1">
            <a:spLocks noGrp="1"/>
          </p:cNvSpPr>
          <p:nvPr>
            <p:ph type="title"/>
          </p:nvPr>
        </p:nvSpPr>
        <p:spPr>
          <a:xfrm>
            <a:off x="309562" y="122664"/>
            <a:ext cx="8834400" cy="12003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2"/>
              </a:buClr>
              <a:buSzPts val="7800"/>
              <a:buFont typeface="Georgia"/>
              <a:buNone/>
              <a:defRPr sz="7800" b="0" i="0" u="none" strike="noStrike" cap="none">
                <a:solidFill>
                  <a:schemeClr val="dk2"/>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0" name="Google Shape;120;p16"/>
          <p:cNvSpPr/>
          <p:nvPr/>
        </p:nvSpPr>
        <p:spPr>
          <a:xfrm>
            <a:off x="-9524" y="3346064"/>
            <a:ext cx="9141559" cy="98425"/>
          </a:xfrm>
          <a:custGeom>
            <a:avLst/>
            <a:gdLst/>
            <a:ahLst/>
            <a:cxnLst/>
            <a:rect l="l" t="t" r="r" b="b"/>
            <a:pathLst>
              <a:path w="10475" h="10000" extrusionOk="0">
                <a:moveTo>
                  <a:pt x="10475" y="0"/>
                </a:moveTo>
                <a:lnTo>
                  <a:pt x="1334" y="0"/>
                </a:lnTo>
                <a:cubicBezTo>
                  <a:pt x="1303" y="3333"/>
                  <a:pt x="1272" y="6667"/>
                  <a:pt x="1242" y="10000"/>
                </a:cubicBezTo>
                <a:cubicBezTo>
                  <a:pt x="1207" y="6667"/>
                  <a:pt x="1172" y="3333"/>
                  <a:pt x="1138" y="0"/>
                </a:cubicBezTo>
                <a:lnTo>
                  <a:pt x="0" y="0"/>
                </a:ln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bg>
      <p:bgPr>
        <a:solidFill>
          <a:schemeClr val="dk1"/>
        </a:solidFill>
        <a:effectLst/>
      </p:bgPr>
    </p:bg>
    <p:spTree>
      <p:nvGrpSpPr>
        <p:cNvPr id="1" name="Shape 121"/>
        <p:cNvGrpSpPr/>
        <p:nvPr/>
      </p:nvGrpSpPr>
      <p:grpSpPr>
        <a:xfrm>
          <a:off x="0" y="0"/>
          <a:ext cx="0" cy="0"/>
          <a:chOff x="0" y="0"/>
          <a:chExt cx="0" cy="0"/>
        </a:xfrm>
      </p:grpSpPr>
      <p:sp>
        <p:nvSpPr>
          <p:cNvPr id="122" name="Google Shape;122;p17"/>
          <p:cNvSpPr>
            <a:spLocks noGrp="1"/>
          </p:cNvSpPr>
          <p:nvPr>
            <p:ph type="pic" idx="2"/>
          </p:nvPr>
        </p:nvSpPr>
        <p:spPr>
          <a:xfrm>
            <a:off x="0" y="0"/>
            <a:ext cx="9144000" cy="514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280"/>
              </a:spcBef>
              <a:spcAft>
                <a:spcPts val="0"/>
              </a:spcAft>
              <a:buClr>
                <a:schemeClr val="lt1"/>
              </a:buClr>
              <a:buSzPts val="1400"/>
              <a:buFont typeface="Arial"/>
              <a:buNone/>
              <a:defRPr sz="1400" b="0" i="0" u="none" strike="noStrike" cap="none">
                <a:solidFill>
                  <a:schemeClr val="lt1"/>
                </a:solidFill>
                <a:latin typeface="Georgia"/>
                <a:ea typeface="Georgia"/>
                <a:cs typeface="Georgia"/>
                <a:sym typeface="Georgia"/>
              </a:defRPr>
            </a:lvl1pPr>
            <a:lvl2pPr marR="0" lvl="1" algn="l" rtl="0">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R="0" lvl="2" algn="l" rtl="0">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R="0" lvl="3" algn="l" rtl="0">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R="0" lvl="4" algn="l" rtl="0">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3" name="Google Shape;123;p17"/>
          <p:cNvSpPr txBox="1">
            <a:spLocks noGrp="1"/>
          </p:cNvSpPr>
          <p:nvPr>
            <p:ph type="title"/>
          </p:nvPr>
        </p:nvSpPr>
        <p:spPr>
          <a:xfrm>
            <a:off x="305501" y="2170783"/>
            <a:ext cx="8834400" cy="30780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1"/>
              </a:buClr>
              <a:buSzPts val="2000"/>
              <a:buFont typeface="Georgia"/>
              <a:buNone/>
              <a:defRPr sz="2000" b="0" i="0" u="none" strike="noStrike" cap="none">
                <a:solidFill>
                  <a:schemeClr val="lt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4" name="Google Shape;124;p17"/>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25" name="Google Shape;125;p17"/>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26" name="Google Shape;126;p17"/>
          <p:cNvSpPr txBox="1"/>
          <p:nvPr/>
        </p:nvSpPr>
        <p:spPr>
          <a:xfrm>
            <a:off x="311944" y="4800785"/>
            <a:ext cx="2559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1"/>
                </a:solidFill>
                <a:latin typeface="Arial"/>
                <a:ea typeface="Arial"/>
                <a:cs typeface="Arial"/>
                <a:sym typeface="Arial"/>
              </a:rPr>
              <a:t>PwC</a:t>
            </a:r>
            <a:endParaRPr sz="600" b="0" i="0" u="none" strike="noStrike" cap="none">
              <a:solidFill>
                <a:schemeClr val="lt1"/>
              </a:solidFill>
              <a:latin typeface="Arial"/>
              <a:ea typeface="Arial"/>
              <a:cs typeface="Arial"/>
              <a:sym typeface="Arial"/>
            </a:endParaRPr>
          </a:p>
        </p:txBody>
      </p:sp>
      <p:sp>
        <p:nvSpPr>
          <p:cNvPr id="127" name="Google Shape;127;p17"/>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28" name="Google Shape;128;p17"/>
          <p:cNvCxnSpPr/>
          <p:nvPr/>
        </p:nvCxnSpPr>
        <p:spPr>
          <a:xfrm rot="10800000">
            <a:off x="4572000" y="1685550"/>
            <a:ext cx="0" cy="569100"/>
          </a:xfrm>
          <a:prstGeom prst="straightConnector1">
            <a:avLst/>
          </a:prstGeom>
          <a:noFill/>
          <a:ln w="9525" cap="flat" cmpd="sng">
            <a:solidFill>
              <a:srgbClr val="DE2A18"/>
            </a:solidFill>
            <a:prstDash val="solid"/>
            <a:round/>
            <a:headEnd type="none" w="sm" len="sm"/>
            <a:tailEnd type="none" w="sm" len="sm"/>
          </a:ln>
        </p:spPr>
      </p:cxnSp>
      <p:pic>
        <p:nvPicPr>
          <p:cNvPr id="129" name="Google Shape;129;p17"/>
          <p:cNvPicPr preferRelativeResize="0"/>
          <p:nvPr/>
        </p:nvPicPr>
        <p:blipFill rotWithShape="1">
          <a:blip r:embed="rId2">
            <a:alphaModFix/>
          </a:blip>
          <a:srcRect/>
          <a:stretch/>
        </p:blipFill>
        <p:spPr>
          <a:xfrm>
            <a:off x="4348784" y="1382753"/>
            <a:ext cx="446429" cy="38426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ection Header-1line">
  <p:cSld name="Section Header-1line">
    <p:bg>
      <p:bgPr>
        <a:solidFill>
          <a:schemeClr val="dk1"/>
        </a:solidFill>
        <a:effectLst/>
      </p:bgPr>
    </p:bg>
    <p:spTree>
      <p:nvGrpSpPr>
        <p:cNvPr id="1" name="Shape 130"/>
        <p:cNvGrpSpPr/>
        <p:nvPr/>
      </p:nvGrpSpPr>
      <p:grpSpPr>
        <a:xfrm>
          <a:off x="0" y="0"/>
          <a:ext cx="0" cy="0"/>
          <a:chOff x="0" y="0"/>
          <a:chExt cx="0" cy="0"/>
        </a:xfrm>
      </p:grpSpPr>
      <p:sp>
        <p:nvSpPr>
          <p:cNvPr id="131" name="Google Shape;131;p18"/>
          <p:cNvSpPr/>
          <p:nvPr/>
        </p:nvSpPr>
        <p:spPr>
          <a:xfrm>
            <a:off x="1588" y="1588"/>
            <a:ext cx="1500" cy="1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a:spLocks noGrp="1"/>
          </p:cNvSpPr>
          <p:nvPr>
            <p:ph type="pic" idx="2"/>
          </p:nvPr>
        </p:nvSpPr>
        <p:spPr>
          <a:xfrm>
            <a:off x="0" y="0"/>
            <a:ext cx="9144000" cy="514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280"/>
              </a:spcBef>
              <a:spcAft>
                <a:spcPts val="0"/>
              </a:spcAft>
              <a:buClr>
                <a:schemeClr val="lt1"/>
              </a:buClr>
              <a:buSzPts val="1400"/>
              <a:buFont typeface="Arial"/>
              <a:buNone/>
              <a:defRPr sz="1400" b="0" i="0" u="none" strike="noStrike" cap="none">
                <a:solidFill>
                  <a:schemeClr val="lt1"/>
                </a:solidFill>
                <a:latin typeface="Georgia"/>
                <a:ea typeface="Georgia"/>
                <a:cs typeface="Georgia"/>
                <a:sym typeface="Georgia"/>
              </a:defRPr>
            </a:lvl1pPr>
            <a:lvl2pPr marR="0" lvl="1" algn="l" rtl="0">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R="0" lvl="2" algn="l" rtl="0">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R="0" lvl="3" algn="l" rtl="0">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R="0" lvl="4" algn="l" rtl="0">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3" name="Google Shape;133;p18"/>
          <p:cNvSpPr txBox="1">
            <a:spLocks noGrp="1"/>
          </p:cNvSpPr>
          <p:nvPr>
            <p:ph type="title"/>
          </p:nvPr>
        </p:nvSpPr>
        <p:spPr>
          <a:xfrm>
            <a:off x="154781" y="3598190"/>
            <a:ext cx="8834400" cy="49230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1"/>
              </a:buClr>
              <a:buSzPts val="3200"/>
              <a:buFont typeface="Georgia"/>
              <a:buNone/>
              <a:defRPr sz="3200" b="0" i="0" u="none" strike="noStrike" cap="none">
                <a:solidFill>
                  <a:schemeClr val="lt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4" name="Google Shape;134;p18"/>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5" name="Google Shape;135;p18"/>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36" name="Google Shape;136;p18"/>
          <p:cNvCxnSpPr/>
          <p:nvPr/>
        </p:nvCxnSpPr>
        <p:spPr>
          <a:xfrm>
            <a:off x="4032000" y="3346222"/>
            <a:ext cx="1080000" cy="0"/>
          </a:xfrm>
          <a:prstGeom prst="straightConnector1">
            <a:avLst/>
          </a:prstGeom>
          <a:noFill/>
          <a:ln w="9525" cap="rnd" cmpd="sng">
            <a:solidFill>
              <a:srgbClr val="E1301E"/>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1_Section Header-2lines">
  <p:cSld name="1_Section Header-2lines">
    <p:bg>
      <p:bgPr>
        <a:solidFill>
          <a:schemeClr val="dk1"/>
        </a:solidFill>
        <a:effectLst/>
      </p:bgPr>
    </p:bg>
    <p:spTree>
      <p:nvGrpSpPr>
        <p:cNvPr id="1" name="Shape 137"/>
        <p:cNvGrpSpPr/>
        <p:nvPr/>
      </p:nvGrpSpPr>
      <p:grpSpPr>
        <a:xfrm>
          <a:off x="0" y="0"/>
          <a:ext cx="0" cy="0"/>
          <a:chOff x="0" y="0"/>
          <a:chExt cx="0" cy="0"/>
        </a:xfrm>
      </p:grpSpPr>
      <p:sp>
        <p:nvSpPr>
          <p:cNvPr id="138" name="Google Shape;138;p19"/>
          <p:cNvSpPr/>
          <p:nvPr/>
        </p:nvSpPr>
        <p:spPr>
          <a:xfrm>
            <a:off x="1588" y="1588"/>
            <a:ext cx="1500" cy="1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a:spLocks noGrp="1"/>
          </p:cNvSpPr>
          <p:nvPr>
            <p:ph type="pic" idx="2"/>
          </p:nvPr>
        </p:nvSpPr>
        <p:spPr>
          <a:xfrm>
            <a:off x="0" y="0"/>
            <a:ext cx="9144000" cy="514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280"/>
              </a:spcBef>
              <a:spcAft>
                <a:spcPts val="0"/>
              </a:spcAft>
              <a:buClr>
                <a:schemeClr val="lt1"/>
              </a:buClr>
              <a:buSzPts val="1400"/>
              <a:buFont typeface="Arial"/>
              <a:buNone/>
              <a:defRPr sz="1400" b="0" i="0" u="none" strike="noStrike" cap="none">
                <a:solidFill>
                  <a:schemeClr val="lt1"/>
                </a:solidFill>
                <a:latin typeface="Georgia"/>
                <a:ea typeface="Georgia"/>
                <a:cs typeface="Georgia"/>
                <a:sym typeface="Georgia"/>
              </a:defRPr>
            </a:lvl1pPr>
            <a:lvl2pPr marR="0" lvl="1" algn="l" rtl="0">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R="0" lvl="2" algn="l" rtl="0">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R="0" lvl="3" algn="l" rtl="0">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R="0" lvl="4" algn="l" rtl="0">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0" name="Google Shape;140;p19"/>
          <p:cNvSpPr txBox="1">
            <a:spLocks noGrp="1"/>
          </p:cNvSpPr>
          <p:nvPr>
            <p:ph type="title"/>
          </p:nvPr>
        </p:nvSpPr>
        <p:spPr>
          <a:xfrm>
            <a:off x="154781" y="3331332"/>
            <a:ext cx="8834400" cy="49230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1"/>
              </a:buClr>
              <a:buSzPts val="3200"/>
              <a:buFont typeface="Georgia"/>
              <a:buNone/>
              <a:defRPr sz="3200" b="0" i="0" u="none" strike="noStrike" cap="none">
                <a:solidFill>
                  <a:schemeClr val="lt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1" name="Google Shape;141;p19"/>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2" name="Google Shape;142;p19"/>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43" name="Google Shape;143;p19"/>
          <p:cNvCxnSpPr/>
          <p:nvPr/>
        </p:nvCxnSpPr>
        <p:spPr>
          <a:xfrm>
            <a:off x="4032000" y="3079364"/>
            <a:ext cx="1080000" cy="0"/>
          </a:xfrm>
          <a:prstGeom prst="straightConnector1">
            <a:avLst/>
          </a:prstGeom>
          <a:noFill/>
          <a:ln w="9525" cap="rnd" cmpd="sng">
            <a:solidFill>
              <a:srgbClr val="E1301E"/>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Section Header 3">
  <p:cSld name="Section Header 3">
    <p:bg>
      <p:bgPr>
        <a:solidFill>
          <a:schemeClr val="lt1"/>
        </a:solidFill>
        <a:effectLst/>
      </p:bgPr>
    </p:bg>
    <p:spTree>
      <p:nvGrpSpPr>
        <p:cNvPr id="1" name="Shape 144"/>
        <p:cNvGrpSpPr/>
        <p:nvPr/>
      </p:nvGrpSpPr>
      <p:grpSpPr>
        <a:xfrm>
          <a:off x="0" y="0"/>
          <a:ext cx="0" cy="0"/>
          <a:chOff x="0" y="0"/>
          <a:chExt cx="0" cy="0"/>
        </a:xfrm>
      </p:grpSpPr>
      <p:sp>
        <p:nvSpPr>
          <p:cNvPr id="145" name="Google Shape;145;p20"/>
          <p:cNvSpPr>
            <a:spLocks noGrp="1"/>
          </p:cNvSpPr>
          <p:nvPr>
            <p:ph type="pic" idx="2"/>
          </p:nvPr>
        </p:nvSpPr>
        <p:spPr>
          <a:xfrm>
            <a:off x="3081339" y="0"/>
            <a:ext cx="6067500" cy="5143500"/>
          </a:xfrm>
          <a:prstGeom prst="rect">
            <a:avLst/>
          </a:prstGeom>
          <a:solidFill>
            <a:srgbClr val="F2F2F2"/>
          </a:solidFill>
          <a:ln>
            <a:noFill/>
          </a:ln>
        </p:spPr>
        <p:txBody>
          <a:bodyPr spcFirstLastPara="1" wrap="square" lIns="91425" tIns="91425" rIns="91425" bIns="91425" anchor="t" anchorCtr="0">
            <a:noAutofit/>
          </a:bodyPr>
          <a:lstStyle>
            <a:lvl1pPr marR="0" lvl="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Georgia"/>
                <a:ea typeface="Georgia"/>
                <a:cs typeface="Georgia"/>
                <a:sym typeface="Georgia"/>
              </a:defRPr>
            </a:lvl1pPr>
            <a:lvl2pPr marR="0" lvl="1" algn="l" rtl="0">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R="0" lvl="2" algn="l" rtl="0">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R="0" lvl="3" algn="l" rtl="0">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R="0" lvl="4" algn="l" rtl="0">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6" name="Google Shape;146;p20"/>
          <p:cNvSpPr txBox="1">
            <a:spLocks noGrp="1"/>
          </p:cNvSpPr>
          <p:nvPr>
            <p:ph type="title"/>
          </p:nvPr>
        </p:nvSpPr>
        <p:spPr>
          <a:xfrm>
            <a:off x="305501" y="2136400"/>
            <a:ext cx="2458200" cy="61560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dk1"/>
              </a:buClr>
              <a:buSzPts val="2000"/>
              <a:buFont typeface="Georgia"/>
              <a:buNone/>
              <a:defRPr sz="20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7" name="Google Shape;147;p20"/>
          <p:cNvSpPr txBox="1">
            <a:spLocks noGrp="1"/>
          </p:cNvSpPr>
          <p:nvPr>
            <p:ph type="body" idx="1"/>
          </p:nvPr>
        </p:nvSpPr>
        <p:spPr>
          <a:xfrm>
            <a:off x="311945" y="3282696"/>
            <a:ext cx="2445000" cy="107700"/>
          </a:xfrm>
          <a:prstGeom prst="rect">
            <a:avLst/>
          </a:prstGeom>
          <a:noFill/>
          <a:ln>
            <a:noFill/>
          </a:ln>
        </p:spPr>
        <p:txBody>
          <a:bodyPr spcFirstLastPara="1" wrap="square" lIns="91425" tIns="91425" rIns="91425" bIns="91425" anchor="t" anchorCtr="0">
            <a:noAutofit/>
          </a:bodyPr>
          <a:lstStyle>
            <a:lvl1pPr marL="457200" marR="0" lvl="0" indent="-228600" algn="ctr">
              <a:lnSpc>
                <a:spcPct val="100000"/>
              </a:lnSpc>
              <a:spcBef>
                <a:spcPts val="140"/>
              </a:spcBef>
              <a:spcAft>
                <a:spcPts val="0"/>
              </a:spcAft>
              <a:buClr>
                <a:schemeClr val="dk1"/>
              </a:buClr>
              <a:buSzPts val="700"/>
              <a:buFont typeface="Arial"/>
              <a:buNone/>
              <a:defRPr sz="700" b="1" i="0" u="none" strike="noStrike" cap="none">
                <a:solidFill>
                  <a:schemeClr val="dk1"/>
                </a:solidFill>
                <a:latin typeface="Arial"/>
                <a:ea typeface="Arial"/>
                <a:cs typeface="Arial"/>
                <a:sym typeface="Arial"/>
              </a:defRPr>
            </a:lvl1pPr>
            <a:lvl2pPr marL="914400" marR="0" lvl="1" indent="-228600" algn="l">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Arial"/>
                <a:ea typeface="Arial"/>
                <a:cs typeface="Arial"/>
                <a:sym typeface="Arial"/>
              </a:defRPr>
            </a:lvl2pPr>
            <a:lvl3pPr marL="1371600" marR="0" lvl="2" indent="-228600" algn="l">
              <a:lnSpc>
                <a:spcPct val="100000"/>
              </a:lnSpc>
              <a:spcBef>
                <a:spcPts val="32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148" name="Google Shape;148;p20"/>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9" name="Google Shape;149;p20"/>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50" name="Google Shape;150;p20"/>
          <p:cNvSpPr txBox="1"/>
          <p:nvPr/>
        </p:nvSpPr>
        <p:spPr>
          <a:xfrm>
            <a:off x="311944" y="4800785"/>
            <a:ext cx="2559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PwC</a:t>
            </a:r>
            <a:endParaRPr sz="600" b="0" i="0" u="none" strike="noStrike" cap="none">
              <a:solidFill>
                <a:schemeClr val="dk1"/>
              </a:solidFill>
              <a:latin typeface="Arial"/>
              <a:ea typeface="Arial"/>
              <a:cs typeface="Arial"/>
              <a:sym typeface="Arial"/>
            </a:endParaRPr>
          </a:p>
        </p:txBody>
      </p:sp>
      <p:sp>
        <p:nvSpPr>
          <p:cNvPr id="151" name="Google Shape;151;p20"/>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52" name="Google Shape;152;p20"/>
          <p:cNvGrpSpPr/>
          <p:nvPr/>
        </p:nvGrpSpPr>
        <p:grpSpPr>
          <a:xfrm>
            <a:off x="3039436" y="-5832"/>
            <a:ext cx="135600" cy="5148113"/>
            <a:chOff x="3039436" y="-5832"/>
            <a:chExt cx="135600" cy="5148113"/>
          </a:xfrm>
        </p:grpSpPr>
        <p:sp>
          <p:nvSpPr>
            <p:cNvPr id="153" name="Google Shape;153;p20"/>
            <p:cNvSpPr/>
            <p:nvPr/>
          </p:nvSpPr>
          <p:spPr>
            <a:xfrm rot="5400000">
              <a:off x="2992936" y="2523004"/>
              <a:ext cx="228600" cy="135600"/>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4" name="Google Shape;154;p20"/>
            <p:cNvSpPr/>
            <p:nvPr/>
          </p:nvSpPr>
          <p:spPr>
            <a:xfrm rot="-5400000">
              <a:off x="550556" y="2518616"/>
              <a:ext cx="5148113" cy="99217"/>
            </a:xfrm>
            <a:custGeom>
              <a:avLst/>
              <a:gdLst/>
              <a:ahLst/>
              <a:cxnLst/>
              <a:rect l="l" t="t" r="r" b="b"/>
              <a:pathLst>
                <a:path w="10023" h="10197" extrusionOk="0">
                  <a:moveTo>
                    <a:pt x="10023" y="0"/>
                  </a:moveTo>
                  <a:cubicBezTo>
                    <a:pt x="8399" y="163"/>
                    <a:pt x="6755" y="82"/>
                    <a:pt x="5131" y="245"/>
                  </a:cubicBezTo>
                  <a:cubicBezTo>
                    <a:pt x="5080" y="3562"/>
                    <a:pt x="5027" y="6880"/>
                    <a:pt x="4975" y="10197"/>
                  </a:cubicBezTo>
                  <a:cubicBezTo>
                    <a:pt x="4916" y="6880"/>
                    <a:pt x="4858" y="3562"/>
                    <a:pt x="4798" y="245"/>
                  </a:cubicBezTo>
                  <a:lnTo>
                    <a:pt x="0" y="245"/>
                  </a:lnTo>
                </a:path>
              </a:pathLst>
            </a:custGeom>
            <a:noFill/>
            <a:ln w="9525" cap="rnd" cmpd="sng">
              <a:solidFill>
                <a:srgbClr val="E1301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Experience Photo">
  <p:cSld name="Experience Photo">
    <p:bg>
      <p:bgPr>
        <a:solidFill>
          <a:schemeClr val="dk1"/>
        </a:solidFill>
        <a:effectLst/>
      </p:bgPr>
    </p:bg>
    <p:spTree>
      <p:nvGrpSpPr>
        <p:cNvPr id="1" name="Shape 155"/>
        <p:cNvGrpSpPr/>
        <p:nvPr/>
      </p:nvGrpSpPr>
      <p:grpSpPr>
        <a:xfrm>
          <a:off x="0" y="0"/>
          <a:ext cx="0" cy="0"/>
          <a:chOff x="0" y="0"/>
          <a:chExt cx="0" cy="0"/>
        </a:xfrm>
      </p:grpSpPr>
      <p:sp>
        <p:nvSpPr>
          <p:cNvPr id="156" name="Google Shape;156;p21"/>
          <p:cNvSpPr>
            <a:spLocks noGrp="1"/>
          </p:cNvSpPr>
          <p:nvPr>
            <p:ph type="pic" idx="2"/>
          </p:nvPr>
        </p:nvSpPr>
        <p:spPr>
          <a:xfrm>
            <a:off x="0" y="0"/>
            <a:ext cx="9144000" cy="514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280"/>
              </a:spcBef>
              <a:spcAft>
                <a:spcPts val="0"/>
              </a:spcAft>
              <a:buClr>
                <a:schemeClr val="lt1"/>
              </a:buClr>
              <a:buSzPts val="1400"/>
              <a:buFont typeface="Arial"/>
              <a:buNone/>
              <a:defRPr sz="1400" b="0" i="0" u="none" strike="noStrike" cap="none">
                <a:solidFill>
                  <a:schemeClr val="lt1"/>
                </a:solidFill>
                <a:latin typeface="Georgia"/>
                <a:ea typeface="Georgia"/>
                <a:cs typeface="Georgia"/>
                <a:sym typeface="Georgia"/>
              </a:defRPr>
            </a:lvl1pPr>
            <a:lvl2pPr marR="0" lvl="1" algn="l" rtl="0">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R="0" lvl="2" algn="l" rtl="0">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R="0" lvl="3" algn="l" rtl="0">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R="0" lvl="4" algn="l" rtl="0">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7" name="Google Shape;157;p21"/>
          <p:cNvSpPr txBox="1">
            <a:spLocks noGrp="1"/>
          </p:cNvSpPr>
          <p:nvPr>
            <p:ph type="title"/>
          </p:nvPr>
        </p:nvSpPr>
        <p:spPr>
          <a:xfrm>
            <a:off x="307532" y="2218908"/>
            <a:ext cx="8529000" cy="49230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1"/>
              </a:buClr>
              <a:buSzPts val="3200"/>
              <a:buFont typeface="Georgia"/>
              <a:buNone/>
              <a:defRPr sz="3200" b="0" i="0" u="none" strike="noStrike" cap="none">
                <a:solidFill>
                  <a:schemeClr val="lt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8" name="Google Shape;158;p21"/>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59" name="Google Shape;159;p21"/>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60" name="Google Shape;160;p21"/>
          <p:cNvSpPr txBox="1"/>
          <p:nvPr/>
        </p:nvSpPr>
        <p:spPr>
          <a:xfrm>
            <a:off x="311944" y="4800785"/>
            <a:ext cx="2559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1"/>
                </a:solidFill>
                <a:latin typeface="Arial"/>
                <a:ea typeface="Arial"/>
                <a:cs typeface="Arial"/>
                <a:sym typeface="Arial"/>
              </a:rPr>
              <a:t>PwC</a:t>
            </a:r>
            <a:endParaRPr sz="600" b="0" i="0" u="none" strike="noStrike" cap="none">
              <a:solidFill>
                <a:schemeClr val="lt1"/>
              </a:solidFill>
              <a:latin typeface="Arial"/>
              <a:ea typeface="Arial"/>
              <a:cs typeface="Arial"/>
              <a:sym typeface="Arial"/>
            </a:endParaRPr>
          </a:p>
        </p:txBody>
      </p:sp>
      <p:sp>
        <p:nvSpPr>
          <p:cNvPr id="161" name="Google Shape;161;p21"/>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62" name="Google Shape;162;p21"/>
          <p:cNvCxnSpPr/>
          <p:nvPr/>
        </p:nvCxnSpPr>
        <p:spPr>
          <a:xfrm rot="10800000">
            <a:off x="4572000" y="1816175"/>
            <a:ext cx="0" cy="569100"/>
          </a:xfrm>
          <a:prstGeom prst="straightConnector1">
            <a:avLst/>
          </a:prstGeom>
          <a:noFill/>
          <a:ln w="9525" cap="flat" cmpd="sng">
            <a:solidFill>
              <a:srgbClr val="DE2A18"/>
            </a:solidFill>
            <a:prstDash val="solid"/>
            <a:round/>
            <a:headEnd type="none" w="sm" len="sm"/>
            <a:tailEnd type="none" w="sm" len="sm"/>
          </a:ln>
        </p:spPr>
      </p:cxnSp>
      <p:sp>
        <p:nvSpPr>
          <p:cNvPr id="163" name="Google Shape;163;p21"/>
          <p:cNvSpPr txBox="1">
            <a:spLocks noGrp="1"/>
          </p:cNvSpPr>
          <p:nvPr>
            <p:ph type="body" idx="1"/>
          </p:nvPr>
        </p:nvSpPr>
        <p:spPr>
          <a:xfrm>
            <a:off x="685800" y="1698321"/>
            <a:ext cx="7772400" cy="215400"/>
          </a:xfrm>
          <a:prstGeom prst="rect">
            <a:avLst/>
          </a:prstGeom>
          <a:noFill/>
          <a:ln>
            <a:noFill/>
          </a:ln>
        </p:spPr>
        <p:txBody>
          <a:bodyPr spcFirstLastPara="1" wrap="square" lIns="91425" tIns="91425" rIns="91425" bIns="91425" anchor="t" anchorCtr="0">
            <a:noAutofit/>
          </a:bodyPr>
          <a:lstStyle>
            <a:lvl1pPr marL="457200" marR="0" lvl="0" indent="-228600" algn="ctr">
              <a:lnSpc>
                <a:spcPct val="100000"/>
              </a:lnSpc>
              <a:spcBef>
                <a:spcPts val="280"/>
              </a:spcBef>
              <a:spcAft>
                <a:spcPts val="0"/>
              </a:spcAft>
              <a:buClr>
                <a:schemeClr val="lt1"/>
              </a:buClr>
              <a:buSzPts val="1400"/>
              <a:buFont typeface="Arial"/>
              <a:buNone/>
              <a:defRPr sz="1400" b="0" i="0" u="none" strike="noStrike" cap="none">
                <a:solidFill>
                  <a:schemeClr val="lt1"/>
                </a:solidFill>
                <a:latin typeface="Georgia"/>
                <a:ea typeface="Georgia"/>
                <a:cs typeface="Georgia"/>
                <a:sym typeface="Georgia"/>
              </a:defRPr>
            </a:lvl1pPr>
            <a:lvl2pPr marL="914400" marR="0" lvl="1" indent="-228600" algn="l">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Arial"/>
                <a:ea typeface="Arial"/>
                <a:cs typeface="Arial"/>
                <a:sym typeface="Arial"/>
              </a:defRPr>
            </a:lvl2pPr>
            <a:lvl3pPr marL="1371600" marR="0" lvl="2" indent="-228600" algn="l">
              <a:lnSpc>
                <a:spcPct val="100000"/>
              </a:lnSpc>
              <a:spcBef>
                <a:spcPts val="32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Experience 2">
  <p:cSld name="Experience 2">
    <p:bg>
      <p:bgPr>
        <a:solidFill>
          <a:schemeClr val="lt1"/>
        </a:solidFill>
        <a:effectLst/>
      </p:bgPr>
    </p:bg>
    <p:spTree>
      <p:nvGrpSpPr>
        <p:cNvPr id="1" name="Shape 164"/>
        <p:cNvGrpSpPr/>
        <p:nvPr/>
      </p:nvGrpSpPr>
      <p:grpSpPr>
        <a:xfrm>
          <a:off x="0" y="0"/>
          <a:ext cx="0" cy="0"/>
          <a:chOff x="0" y="0"/>
          <a:chExt cx="0" cy="0"/>
        </a:xfrm>
      </p:grpSpPr>
      <p:sp>
        <p:nvSpPr>
          <p:cNvPr id="165" name="Google Shape;165;p22"/>
          <p:cNvSpPr/>
          <p:nvPr/>
        </p:nvSpPr>
        <p:spPr>
          <a:xfrm rot="5400000">
            <a:off x="-230021" y="230020"/>
            <a:ext cx="5143501" cy="4683459"/>
          </a:xfrm>
          <a:custGeom>
            <a:avLst/>
            <a:gdLst/>
            <a:ahLst/>
            <a:cxnLst/>
            <a:rect l="l" t="t" r="r" b="b"/>
            <a:pathLst>
              <a:path w="5143501" h="4683459" extrusionOk="0">
                <a:moveTo>
                  <a:pt x="0" y="4683459"/>
                </a:moveTo>
                <a:lnTo>
                  <a:pt x="0" y="101289"/>
                </a:lnTo>
                <a:lnTo>
                  <a:pt x="2503420" y="98908"/>
                </a:lnTo>
                <a:lnTo>
                  <a:pt x="2583072" y="0"/>
                </a:lnTo>
                <a:lnTo>
                  <a:pt x="2688919" y="101289"/>
                </a:lnTo>
                <a:lnTo>
                  <a:pt x="5143501" y="101289"/>
                </a:lnTo>
                <a:lnTo>
                  <a:pt x="5143501" y="4683459"/>
                </a:lnTo>
                <a:lnTo>
                  <a:pt x="0" y="4683459"/>
                </a:ln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6" name="Google Shape;166;p22"/>
          <p:cNvSpPr txBox="1">
            <a:spLocks noGrp="1"/>
          </p:cNvSpPr>
          <p:nvPr>
            <p:ph type="title"/>
          </p:nvPr>
        </p:nvSpPr>
        <p:spPr>
          <a:xfrm>
            <a:off x="694394" y="1985304"/>
            <a:ext cx="3396300" cy="98490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3200"/>
              <a:buFont typeface="Georgia"/>
              <a:buNone/>
              <a:defRPr sz="3200" b="0" i="0" u="none" strike="noStrike" cap="none">
                <a:solidFill>
                  <a:schemeClr val="lt2"/>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7" name="Google Shape;167;p22"/>
          <p:cNvSpPr txBox="1">
            <a:spLocks noGrp="1"/>
          </p:cNvSpPr>
          <p:nvPr>
            <p:ph type="body" idx="1"/>
          </p:nvPr>
        </p:nvSpPr>
        <p:spPr>
          <a:xfrm>
            <a:off x="1130093" y="3435212"/>
            <a:ext cx="2445000" cy="169200"/>
          </a:xfrm>
          <a:prstGeom prst="rect">
            <a:avLst/>
          </a:prstGeom>
          <a:noFill/>
          <a:ln>
            <a:noFill/>
          </a:ln>
        </p:spPr>
        <p:txBody>
          <a:bodyPr spcFirstLastPara="1" wrap="square" lIns="91425" tIns="91425" rIns="91425" bIns="91425" anchor="t" anchorCtr="0">
            <a:noAutofit/>
          </a:bodyPr>
          <a:lstStyle>
            <a:lvl1pPr marL="457200" marR="0" lvl="0" indent="-292100" algn="ctr">
              <a:lnSpc>
                <a:spcPct val="110000"/>
              </a:lnSpc>
              <a:spcBef>
                <a:spcPts val="6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1pPr>
            <a:lvl2pPr marL="914400" marR="0" lvl="1" indent="-228600" algn="l">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Arial"/>
                <a:ea typeface="Arial"/>
                <a:cs typeface="Arial"/>
                <a:sym typeface="Arial"/>
              </a:defRPr>
            </a:lvl2pPr>
            <a:lvl3pPr marL="1371600" marR="0" lvl="2" indent="-228600" algn="l">
              <a:lnSpc>
                <a:spcPct val="100000"/>
              </a:lnSpc>
              <a:spcBef>
                <a:spcPts val="32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168" name="Google Shape;168;p22"/>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69" name="Google Shape;169;p22"/>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70" name="Google Shape;170;p22"/>
          <p:cNvSpPr txBox="1"/>
          <p:nvPr/>
        </p:nvSpPr>
        <p:spPr>
          <a:xfrm>
            <a:off x="311944" y="4800785"/>
            <a:ext cx="2559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PwC</a:t>
            </a:r>
            <a:endParaRPr sz="600" b="0" i="0" u="none" strike="noStrike" cap="none">
              <a:solidFill>
                <a:schemeClr val="dk1"/>
              </a:solidFill>
              <a:latin typeface="Arial"/>
              <a:ea typeface="Arial"/>
              <a:cs typeface="Arial"/>
              <a:sym typeface="Arial"/>
            </a:endParaRPr>
          </a:p>
        </p:txBody>
      </p:sp>
      <p:sp>
        <p:nvSpPr>
          <p:cNvPr id="171" name="Google Shape;171;p22"/>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2" name="Google Shape;172;p22"/>
          <p:cNvSpPr txBox="1">
            <a:spLocks noGrp="1"/>
          </p:cNvSpPr>
          <p:nvPr>
            <p:ph type="body" idx="2"/>
          </p:nvPr>
        </p:nvSpPr>
        <p:spPr>
          <a:xfrm>
            <a:off x="1109468" y="912020"/>
            <a:ext cx="2445000" cy="677100"/>
          </a:xfrm>
          <a:prstGeom prst="rect">
            <a:avLst/>
          </a:prstGeom>
          <a:noFill/>
          <a:ln>
            <a:noFill/>
          </a:ln>
        </p:spPr>
        <p:txBody>
          <a:bodyPr spcFirstLastPara="1" wrap="square" lIns="91425" tIns="91425" rIns="91425" bIns="91425" anchor="t" anchorCtr="0">
            <a:noAutofit/>
          </a:bodyPr>
          <a:lstStyle>
            <a:lvl1pPr marL="457200" marR="0" lvl="0" indent="-228600" algn="ctr">
              <a:lnSpc>
                <a:spcPct val="110000"/>
              </a:lnSpc>
              <a:spcBef>
                <a:spcPts val="600"/>
              </a:spcBef>
              <a:spcAft>
                <a:spcPts val="0"/>
              </a:spcAft>
              <a:buClr>
                <a:schemeClr val="lt2"/>
              </a:buClr>
              <a:buSzPts val="2000"/>
              <a:buFont typeface="Arial"/>
              <a:buNone/>
              <a:defRPr sz="2000" b="0" i="0" u="none" strike="noStrike" cap="none">
                <a:solidFill>
                  <a:schemeClr val="lt2"/>
                </a:solidFill>
                <a:latin typeface="Georgia"/>
                <a:ea typeface="Georgia"/>
                <a:cs typeface="Georgia"/>
                <a:sym typeface="Georgia"/>
              </a:defRPr>
            </a:lvl1pPr>
            <a:lvl2pPr marL="914400" marR="0" lvl="1" indent="-228600" algn="l">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Arial"/>
                <a:ea typeface="Arial"/>
                <a:cs typeface="Arial"/>
                <a:sym typeface="Arial"/>
              </a:defRPr>
            </a:lvl2pPr>
            <a:lvl3pPr marL="1371600" marR="0" lvl="2" indent="-228600" algn="l">
              <a:lnSpc>
                <a:spcPct val="100000"/>
              </a:lnSpc>
              <a:spcBef>
                <a:spcPts val="32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173" name="Google Shape;173;p22"/>
          <p:cNvSpPr txBox="1">
            <a:spLocks noGrp="1"/>
          </p:cNvSpPr>
          <p:nvPr>
            <p:ph type="body" idx="3"/>
          </p:nvPr>
        </p:nvSpPr>
        <p:spPr>
          <a:xfrm>
            <a:off x="5649247" y="3435212"/>
            <a:ext cx="2445000" cy="169200"/>
          </a:xfrm>
          <a:prstGeom prst="rect">
            <a:avLst/>
          </a:prstGeom>
          <a:noFill/>
          <a:ln>
            <a:noFill/>
          </a:ln>
        </p:spPr>
        <p:txBody>
          <a:bodyPr spcFirstLastPara="1" wrap="square" lIns="91425" tIns="91425" rIns="91425" bIns="91425" anchor="t" anchorCtr="0">
            <a:noAutofit/>
          </a:bodyPr>
          <a:lstStyle>
            <a:lvl1pPr marL="457200" marR="0" lvl="0" indent="-292100" algn="ctr">
              <a:lnSpc>
                <a:spcPct val="110000"/>
              </a:lnSpc>
              <a:spcBef>
                <a:spcPts val="600"/>
              </a:spcBef>
              <a:spcAft>
                <a:spcPts val="0"/>
              </a:spcAft>
              <a:buClr>
                <a:schemeClr val="dk1"/>
              </a:buClr>
              <a:buSzPts val="1000"/>
              <a:buFont typeface="Noto Sans Symbols"/>
              <a:buChar char="▪"/>
              <a:defRPr sz="1000" b="0" i="0" u="none" strike="noStrike" cap="none">
                <a:solidFill>
                  <a:schemeClr val="dk1"/>
                </a:solidFill>
                <a:latin typeface="Arial"/>
                <a:ea typeface="Arial"/>
                <a:cs typeface="Arial"/>
                <a:sym typeface="Arial"/>
              </a:defRPr>
            </a:lvl1pPr>
            <a:lvl2pPr marL="914400" marR="0" lvl="1" indent="-228600" algn="l">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Arial"/>
                <a:ea typeface="Arial"/>
                <a:cs typeface="Arial"/>
                <a:sym typeface="Arial"/>
              </a:defRPr>
            </a:lvl2pPr>
            <a:lvl3pPr marL="1371600" marR="0" lvl="2" indent="-228600" algn="l">
              <a:lnSpc>
                <a:spcPct val="100000"/>
              </a:lnSpc>
              <a:spcBef>
                <a:spcPts val="32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174" name="Google Shape;174;p22"/>
          <p:cNvSpPr txBox="1">
            <a:spLocks noGrp="1"/>
          </p:cNvSpPr>
          <p:nvPr>
            <p:ph type="body" idx="4"/>
          </p:nvPr>
        </p:nvSpPr>
        <p:spPr>
          <a:xfrm>
            <a:off x="5649247" y="912020"/>
            <a:ext cx="2445000" cy="677100"/>
          </a:xfrm>
          <a:prstGeom prst="rect">
            <a:avLst/>
          </a:prstGeom>
          <a:noFill/>
          <a:ln>
            <a:noFill/>
          </a:ln>
        </p:spPr>
        <p:txBody>
          <a:bodyPr spcFirstLastPara="1" wrap="square" lIns="91425" tIns="91425" rIns="91425" bIns="91425" anchor="t" anchorCtr="0">
            <a:noAutofit/>
          </a:bodyPr>
          <a:lstStyle>
            <a:lvl1pPr marL="457200" marR="0" lvl="0" indent="-228600" algn="ctr">
              <a:lnSpc>
                <a:spcPct val="110000"/>
              </a:lnSpc>
              <a:spcBef>
                <a:spcPts val="600"/>
              </a:spcBef>
              <a:spcAft>
                <a:spcPts val="0"/>
              </a:spcAft>
              <a:buClr>
                <a:schemeClr val="dk1"/>
              </a:buClr>
              <a:buSzPts val="2000"/>
              <a:buFont typeface="Arial"/>
              <a:buNone/>
              <a:defRPr sz="2000" b="0" i="0" u="none" strike="noStrike" cap="none">
                <a:solidFill>
                  <a:schemeClr val="dk1"/>
                </a:solidFill>
                <a:latin typeface="Georgia"/>
                <a:ea typeface="Georgia"/>
                <a:cs typeface="Georgia"/>
                <a:sym typeface="Georgia"/>
              </a:defRPr>
            </a:lvl1pPr>
            <a:lvl2pPr marL="914400" marR="0" lvl="1" indent="-228600" algn="l">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Arial"/>
                <a:ea typeface="Arial"/>
                <a:cs typeface="Arial"/>
                <a:sym typeface="Arial"/>
              </a:defRPr>
            </a:lvl2pPr>
            <a:lvl3pPr marL="1371600" marR="0" lvl="2" indent="-228600" algn="l">
              <a:lnSpc>
                <a:spcPct val="100000"/>
              </a:lnSpc>
              <a:spcBef>
                <a:spcPts val="32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175" name="Google Shape;175;p22"/>
          <p:cNvSpPr txBox="1">
            <a:spLocks noGrp="1"/>
          </p:cNvSpPr>
          <p:nvPr>
            <p:ph type="body" idx="5"/>
          </p:nvPr>
        </p:nvSpPr>
        <p:spPr>
          <a:xfrm>
            <a:off x="5122015" y="1985304"/>
            <a:ext cx="3499500" cy="984900"/>
          </a:xfrm>
          <a:prstGeom prst="rect">
            <a:avLst/>
          </a:prstGeom>
          <a:noFill/>
          <a:ln>
            <a:noFill/>
          </a:ln>
        </p:spPr>
        <p:txBody>
          <a:bodyPr spcFirstLastPara="1" wrap="square" lIns="91425" tIns="91425" rIns="91425" bIns="91425" anchor="t" anchorCtr="0">
            <a:noAutofit/>
          </a:bodyPr>
          <a:lstStyle>
            <a:lvl1pPr marL="457200" marR="0" lvl="0" indent="-228600" algn="ctr">
              <a:lnSpc>
                <a:spcPct val="100000"/>
              </a:lnSpc>
              <a:spcBef>
                <a:spcPts val="0"/>
              </a:spcBef>
              <a:spcAft>
                <a:spcPts val="0"/>
              </a:spcAft>
              <a:buClr>
                <a:schemeClr val="dk1"/>
              </a:buClr>
              <a:buSzPts val="3200"/>
              <a:buFont typeface="Arial"/>
              <a:buNone/>
              <a:defRPr sz="3200" b="0" i="0" u="none" strike="noStrike" cap="none">
                <a:solidFill>
                  <a:schemeClr val="dk1"/>
                </a:solidFill>
                <a:latin typeface="Georgia"/>
                <a:ea typeface="Georgia"/>
                <a:cs typeface="Georgia"/>
                <a:sym typeface="Georgia"/>
              </a:defRPr>
            </a:lvl1pPr>
            <a:lvl2pPr marL="914400" marR="0" lvl="1" indent="-228600" algn="l">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Arial"/>
                <a:ea typeface="Arial"/>
                <a:cs typeface="Arial"/>
                <a:sym typeface="Arial"/>
              </a:defRPr>
            </a:lvl2pPr>
            <a:lvl3pPr marL="1371600" marR="0" lvl="2" indent="-228600" algn="l">
              <a:lnSpc>
                <a:spcPct val="100000"/>
              </a:lnSpc>
              <a:spcBef>
                <a:spcPts val="32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cxnSp>
        <p:nvCxnSpPr>
          <p:cNvPr id="176" name="Google Shape;176;p22"/>
          <p:cNvCxnSpPr/>
          <p:nvPr/>
        </p:nvCxnSpPr>
        <p:spPr>
          <a:xfrm rot="10800000">
            <a:off x="2300631" y="1500616"/>
            <a:ext cx="0" cy="569100"/>
          </a:xfrm>
          <a:prstGeom prst="straightConnector1">
            <a:avLst/>
          </a:prstGeom>
          <a:noFill/>
          <a:ln w="9525" cap="flat" cmpd="sng">
            <a:solidFill>
              <a:srgbClr val="DE2A18"/>
            </a:solidFill>
            <a:prstDash val="solid"/>
            <a:round/>
            <a:headEnd type="none" w="sm" len="sm"/>
            <a:tailEnd type="none" w="sm" len="sm"/>
          </a:ln>
        </p:spPr>
      </p:cxnSp>
      <p:cxnSp>
        <p:nvCxnSpPr>
          <p:cNvPr id="177" name="Google Shape;177;p22"/>
          <p:cNvCxnSpPr/>
          <p:nvPr/>
        </p:nvCxnSpPr>
        <p:spPr>
          <a:xfrm rot="10800000">
            <a:off x="6882906" y="1500617"/>
            <a:ext cx="0" cy="569100"/>
          </a:xfrm>
          <a:prstGeom prst="straightConnector1">
            <a:avLst/>
          </a:prstGeom>
          <a:noFill/>
          <a:ln w="9525" cap="flat" cmpd="sng">
            <a:solidFill>
              <a:srgbClr val="DE2A18"/>
            </a:solidFill>
            <a:prstDash val="solid"/>
            <a:round/>
            <a:headEnd type="none" w="sm" len="sm"/>
            <a:tailEnd type="none" w="sm" len="sm"/>
          </a:ln>
        </p:spPr>
      </p:cxnSp>
      <p:cxnSp>
        <p:nvCxnSpPr>
          <p:cNvPr id="178" name="Google Shape;178;p22"/>
          <p:cNvCxnSpPr/>
          <p:nvPr/>
        </p:nvCxnSpPr>
        <p:spPr>
          <a:xfrm rot="10800000">
            <a:off x="2300631" y="2877353"/>
            <a:ext cx="0" cy="569100"/>
          </a:xfrm>
          <a:prstGeom prst="straightConnector1">
            <a:avLst/>
          </a:prstGeom>
          <a:noFill/>
          <a:ln w="9525" cap="flat" cmpd="sng">
            <a:solidFill>
              <a:srgbClr val="DE2A18"/>
            </a:solidFill>
            <a:prstDash val="solid"/>
            <a:round/>
            <a:headEnd type="none" w="sm" len="sm"/>
            <a:tailEnd type="none" w="sm" len="sm"/>
          </a:ln>
        </p:spPr>
      </p:cxnSp>
      <p:cxnSp>
        <p:nvCxnSpPr>
          <p:cNvPr id="179" name="Google Shape;179;p22"/>
          <p:cNvCxnSpPr/>
          <p:nvPr/>
        </p:nvCxnSpPr>
        <p:spPr>
          <a:xfrm rot="10800000">
            <a:off x="6882906" y="2877354"/>
            <a:ext cx="0" cy="569100"/>
          </a:xfrm>
          <a:prstGeom prst="straightConnector1">
            <a:avLst/>
          </a:prstGeom>
          <a:noFill/>
          <a:ln w="9525" cap="flat" cmpd="sng">
            <a:solidFill>
              <a:srgbClr val="DE2A18"/>
            </a:solidFill>
            <a:prstDash val="solid"/>
            <a:round/>
            <a:headEnd type="none" w="sm" len="sm"/>
            <a:tailEnd type="none" w="sm" len="sm"/>
          </a:ln>
        </p:spPr>
      </p:cxnSp>
      <p:sp>
        <p:nvSpPr>
          <p:cNvPr id="180" name="Google Shape;180;p22"/>
          <p:cNvSpPr/>
          <p:nvPr/>
        </p:nvSpPr>
        <p:spPr>
          <a:xfrm rot="-5400000">
            <a:off x="2063451" y="2522111"/>
            <a:ext cx="5138740" cy="101600"/>
          </a:xfrm>
          <a:custGeom>
            <a:avLst/>
            <a:gdLst/>
            <a:ahLst/>
            <a:cxnLst/>
            <a:rect l="l" t="t" r="r" b="b"/>
            <a:pathLst>
              <a:path w="12583" h="10000" extrusionOk="0">
                <a:moveTo>
                  <a:pt x="12583" y="0"/>
                </a:moveTo>
                <a:lnTo>
                  <a:pt x="6453" y="469"/>
                </a:lnTo>
                <a:cubicBezTo>
                  <a:pt x="6389" y="3646"/>
                  <a:pt x="6323" y="6823"/>
                  <a:pt x="6257" y="10000"/>
                </a:cubicBezTo>
                <a:cubicBezTo>
                  <a:pt x="6183" y="6823"/>
                  <a:pt x="6110" y="3646"/>
                  <a:pt x="6035" y="469"/>
                </a:cubicBezTo>
                <a:lnTo>
                  <a:pt x="0" y="469"/>
                </a:lnTo>
              </a:path>
            </a:pathLst>
          </a:custGeom>
          <a:noFill/>
          <a:ln w="9525" cap="rnd" cmpd="sng">
            <a:solidFill>
              <a:srgbClr val="E1301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1143000" y="841772"/>
            <a:ext cx="6858000" cy="17907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SzPts val="1100"/>
              <a:buFont typeface="Arial"/>
              <a:buNone/>
              <a:defRPr sz="1400"/>
            </a:lvl2pPr>
            <a:lvl3pPr marR="0" lvl="2" algn="l">
              <a:lnSpc>
                <a:spcPct val="100000"/>
              </a:lnSpc>
              <a:spcBef>
                <a:spcPts val="0"/>
              </a:spcBef>
              <a:spcAft>
                <a:spcPts val="0"/>
              </a:spcAft>
              <a:buSzPts val="1100"/>
              <a:buFont typeface="Arial"/>
              <a:buNone/>
              <a:defRPr sz="1400"/>
            </a:lvl3pPr>
            <a:lvl4pPr marR="0" lvl="3" algn="l">
              <a:lnSpc>
                <a:spcPct val="100000"/>
              </a:lnSpc>
              <a:spcBef>
                <a:spcPts val="0"/>
              </a:spcBef>
              <a:spcAft>
                <a:spcPts val="0"/>
              </a:spcAft>
              <a:buSzPts val="1100"/>
              <a:buFont typeface="Arial"/>
              <a:buNone/>
              <a:defRPr sz="1400"/>
            </a:lvl4pPr>
            <a:lvl5pPr marR="0" lvl="4" algn="l">
              <a:lnSpc>
                <a:spcPct val="100000"/>
              </a:lnSpc>
              <a:spcBef>
                <a:spcPts val="0"/>
              </a:spcBef>
              <a:spcAft>
                <a:spcPts val="0"/>
              </a:spcAft>
              <a:buSzPts val="1100"/>
              <a:buFont typeface="Arial"/>
              <a:buNone/>
              <a:defRPr sz="1400"/>
            </a:lvl5pPr>
            <a:lvl6pPr marR="0" lvl="5" algn="l">
              <a:lnSpc>
                <a:spcPct val="100000"/>
              </a:lnSpc>
              <a:spcBef>
                <a:spcPts val="0"/>
              </a:spcBef>
              <a:spcAft>
                <a:spcPts val="0"/>
              </a:spcAft>
              <a:buSzPts val="1100"/>
              <a:buFont typeface="Arial"/>
              <a:buNone/>
              <a:defRPr sz="1400"/>
            </a:lvl6pPr>
            <a:lvl7pPr marR="0" lvl="6" algn="l">
              <a:lnSpc>
                <a:spcPct val="100000"/>
              </a:lnSpc>
              <a:spcBef>
                <a:spcPts val="0"/>
              </a:spcBef>
              <a:spcAft>
                <a:spcPts val="0"/>
              </a:spcAft>
              <a:buSzPts val="1100"/>
              <a:buFont typeface="Arial"/>
              <a:buNone/>
              <a:defRPr sz="1400"/>
            </a:lvl7pPr>
            <a:lvl8pPr marR="0" lvl="7" algn="l">
              <a:lnSpc>
                <a:spcPct val="100000"/>
              </a:lnSpc>
              <a:spcBef>
                <a:spcPts val="0"/>
              </a:spcBef>
              <a:spcAft>
                <a:spcPts val="0"/>
              </a:spcAft>
              <a:buSzPts val="1100"/>
              <a:buFont typeface="Arial"/>
              <a:buNone/>
              <a:defRPr sz="1400"/>
            </a:lvl8pPr>
            <a:lvl9pPr marR="0" lvl="8" algn="l">
              <a:lnSpc>
                <a:spcPct val="100000"/>
              </a:lnSpc>
              <a:spcBef>
                <a:spcPts val="0"/>
              </a:spcBef>
              <a:spcAft>
                <a:spcPts val="0"/>
              </a:spcAft>
              <a:buSzPts val="1100"/>
              <a:buFont typeface="Arial"/>
              <a:buNone/>
              <a:defRPr sz="1400"/>
            </a:lvl9pPr>
          </a:lstStyle>
          <a:p>
            <a:endParaRPr/>
          </a:p>
        </p:txBody>
      </p:sp>
      <p:sp>
        <p:nvSpPr>
          <p:cNvPr id="17" name="Google Shape;17;p3"/>
          <p:cNvSpPr txBox="1">
            <a:spLocks noGrp="1"/>
          </p:cNvSpPr>
          <p:nvPr>
            <p:ph type="subTitle" idx="1"/>
          </p:nvPr>
        </p:nvSpPr>
        <p:spPr>
          <a:xfrm>
            <a:off x="1143000" y="2701528"/>
            <a:ext cx="6858000" cy="1241700"/>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8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a:lnSpc>
                <a:spcPct val="90000"/>
              </a:lnSpc>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3pPr>
            <a:lvl4pPr marR="0" lvl="3"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8" name="Google Shape;18;p3"/>
          <p:cNvSpPr txBox="1">
            <a:spLocks noGrp="1"/>
          </p:cNvSpPr>
          <p:nvPr>
            <p:ph type="dt" idx="10"/>
          </p:nvPr>
        </p:nvSpPr>
        <p:spPr>
          <a:xfrm>
            <a:off x="628650" y="4767263"/>
            <a:ext cx="20574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ftr" idx="11"/>
          </p:nvPr>
        </p:nvSpPr>
        <p:spPr>
          <a:xfrm>
            <a:off x="3028950" y="4767263"/>
            <a:ext cx="30861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Experience 3">
  <p:cSld name="Experience 3">
    <p:bg>
      <p:bgPr>
        <a:solidFill>
          <a:srgbClr val="333332"/>
        </a:solidFill>
        <a:effectLst/>
      </p:bgPr>
    </p:bg>
    <p:spTree>
      <p:nvGrpSpPr>
        <p:cNvPr id="1" name="Shape 181"/>
        <p:cNvGrpSpPr/>
        <p:nvPr/>
      </p:nvGrpSpPr>
      <p:grpSpPr>
        <a:xfrm>
          <a:off x="0" y="0"/>
          <a:ext cx="0" cy="0"/>
          <a:chOff x="0" y="0"/>
          <a:chExt cx="0" cy="0"/>
        </a:xfrm>
      </p:grpSpPr>
      <p:sp>
        <p:nvSpPr>
          <p:cNvPr id="182" name="Google Shape;182;p23"/>
          <p:cNvSpPr>
            <a:spLocks noGrp="1"/>
          </p:cNvSpPr>
          <p:nvPr>
            <p:ph type="pic" idx="2"/>
          </p:nvPr>
        </p:nvSpPr>
        <p:spPr>
          <a:xfrm>
            <a:off x="3068060" y="1714172"/>
            <a:ext cx="3032100" cy="1711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280"/>
              </a:spcBef>
              <a:spcAft>
                <a:spcPts val="0"/>
              </a:spcAft>
              <a:buClr>
                <a:schemeClr val="lt1"/>
              </a:buClr>
              <a:buSzPts val="1400"/>
              <a:buFont typeface="Arial"/>
              <a:buNone/>
              <a:defRPr sz="1400" b="0" i="0" u="none" strike="noStrike" cap="none">
                <a:solidFill>
                  <a:schemeClr val="lt1"/>
                </a:solidFill>
                <a:latin typeface="Georgia"/>
                <a:ea typeface="Georgia"/>
                <a:cs typeface="Georgia"/>
                <a:sym typeface="Georgia"/>
              </a:defRPr>
            </a:lvl1pPr>
            <a:lvl2pPr marR="0" lvl="1" algn="l" rtl="0">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R="0" lvl="2" algn="l" rtl="0">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R="0" lvl="3" algn="l" rtl="0">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R="0" lvl="4" algn="l" rtl="0">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3" name="Google Shape;183;p23"/>
          <p:cNvSpPr>
            <a:spLocks noGrp="1"/>
          </p:cNvSpPr>
          <p:nvPr>
            <p:ph type="pic" idx="3"/>
          </p:nvPr>
        </p:nvSpPr>
        <p:spPr>
          <a:xfrm>
            <a:off x="3068060" y="0"/>
            <a:ext cx="3032100" cy="1711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280"/>
              </a:spcBef>
              <a:spcAft>
                <a:spcPts val="0"/>
              </a:spcAft>
              <a:buClr>
                <a:schemeClr val="lt1"/>
              </a:buClr>
              <a:buSzPts val="1400"/>
              <a:buFont typeface="Arial"/>
              <a:buNone/>
              <a:defRPr sz="1400" b="0" i="0" u="none" strike="noStrike" cap="none">
                <a:solidFill>
                  <a:schemeClr val="lt1"/>
                </a:solidFill>
                <a:latin typeface="Georgia"/>
                <a:ea typeface="Georgia"/>
                <a:cs typeface="Georgia"/>
                <a:sym typeface="Georgia"/>
              </a:defRPr>
            </a:lvl1pPr>
            <a:lvl2pPr marR="0" lvl="1" algn="l" rtl="0">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R="0" lvl="2" algn="l" rtl="0">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R="0" lvl="3" algn="l" rtl="0">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R="0" lvl="4" algn="l" rtl="0">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4" name="Google Shape;184;p23"/>
          <p:cNvSpPr>
            <a:spLocks noGrp="1"/>
          </p:cNvSpPr>
          <p:nvPr>
            <p:ph type="pic" idx="4"/>
          </p:nvPr>
        </p:nvSpPr>
        <p:spPr>
          <a:xfrm>
            <a:off x="3068060" y="3428343"/>
            <a:ext cx="3032100" cy="1711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280"/>
              </a:spcBef>
              <a:spcAft>
                <a:spcPts val="0"/>
              </a:spcAft>
              <a:buClr>
                <a:schemeClr val="lt1"/>
              </a:buClr>
              <a:buSzPts val="1400"/>
              <a:buFont typeface="Arial"/>
              <a:buNone/>
              <a:defRPr sz="1400" b="0" i="0" u="none" strike="noStrike" cap="none">
                <a:solidFill>
                  <a:schemeClr val="lt1"/>
                </a:solidFill>
                <a:latin typeface="Georgia"/>
                <a:ea typeface="Georgia"/>
                <a:cs typeface="Georgia"/>
                <a:sym typeface="Georgia"/>
              </a:defRPr>
            </a:lvl1pPr>
            <a:lvl2pPr marR="0" lvl="1" algn="l" rtl="0">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R="0" lvl="2" algn="l" rtl="0">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R="0" lvl="3" algn="l" rtl="0">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R="0" lvl="4" algn="l" rtl="0">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5" name="Google Shape;185;p23"/>
          <p:cNvSpPr txBox="1">
            <a:spLocks noGrp="1"/>
          </p:cNvSpPr>
          <p:nvPr>
            <p:ph type="title"/>
          </p:nvPr>
        </p:nvSpPr>
        <p:spPr>
          <a:xfrm>
            <a:off x="195209" y="1613888"/>
            <a:ext cx="2676600" cy="270900"/>
          </a:xfrm>
          <a:prstGeom prst="rect">
            <a:avLst/>
          </a:prstGeom>
          <a:noFill/>
          <a:ln>
            <a:noFill/>
          </a:ln>
        </p:spPr>
        <p:txBody>
          <a:bodyPr spcFirstLastPara="1" wrap="square" lIns="91425" tIns="91425" rIns="91425" bIns="91425" anchor="t" anchorCtr="0">
            <a:noAutofit/>
          </a:bodyPr>
          <a:lstStyle>
            <a:lvl1pPr marR="0" lvl="0" algn="ctr">
              <a:lnSpc>
                <a:spcPct val="110000"/>
              </a:lnSpc>
              <a:spcBef>
                <a:spcPts val="0"/>
              </a:spcBef>
              <a:spcAft>
                <a:spcPts val="0"/>
              </a:spcAft>
              <a:buClr>
                <a:schemeClr val="lt1"/>
              </a:buClr>
              <a:buSzPts val="1600"/>
              <a:buFont typeface="Georgia"/>
              <a:buNone/>
              <a:defRPr sz="1600" b="0" i="0" u="none" strike="noStrike" cap="none">
                <a:solidFill>
                  <a:schemeClr val="lt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6" name="Google Shape;186;p23"/>
          <p:cNvSpPr txBox="1">
            <a:spLocks noGrp="1"/>
          </p:cNvSpPr>
          <p:nvPr>
            <p:ph type="body" idx="1"/>
          </p:nvPr>
        </p:nvSpPr>
        <p:spPr>
          <a:xfrm>
            <a:off x="184935" y="3486540"/>
            <a:ext cx="2686800" cy="129300"/>
          </a:xfrm>
          <a:prstGeom prst="rect">
            <a:avLst/>
          </a:prstGeom>
          <a:noFill/>
          <a:ln>
            <a:noFill/>
          </a:ln>
        </p:spPr>
        <p:txBody>
          <a:bodyPr spcFirstLastPara="1" wrap="square" lIns="91425" tIns="91425" rIns="91425" bIns="91425" anchor="t" anchorCtr="0">
            <a:noAutofit/>
          </a:bodyPr>
          <a:lstStyle>
            <a:lvl1pPr marL="457200" marR="0" lvl="0" indent="-228600" algn="ctr">
              <a:lnSpc>
                <a:spcPct val="120000"/>
              </a:lnSpc>
              <a:spcBef>
                <a:spcPts val="0"/>
              </a:spcBef>
              <a:spcAft>
                <a:spcPts val="0"/>
              </a:spcAft>
              <a:buClr>
                <a:schemeClr val="lt1"/>
              </a:buClr>
              <a:buSzPts val="700"/>
              <a:buFont typeface="Noto Sans Symbols"/>
              <a:buNone/>
              <a:defRPr sz="700" b="1" i="0" u="none" strike="noStrike" cap="none">
                <a:solidFill>
                  <a:schemeClr val="lt1"/>
                </a:solidFill>
                <a:latin typeface="Georgia"/>
                <a:ea typeface="Georgia"/>
                <a:cs typeface="Georgia"/>
                <a:sym typeface="Georgia"/>
              </a:defRPr>
            </a:lvl1pPr>
            <a:lvl2pPr marL="914400" marR="0" lvl="1" indent="-228600" algn="l">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Arial"/>
                <a:ea typeface="Arial"/>
                <a:cs typeface="Arial"/>
                <a:sym typeface="Arial"/>
              </a:defRPr>
            </a:lvl2pPr>
            <a:lvl3pPr marL="1371600" marR="0" lvl="2" indent="-228600" algn="l">
              <a:lnSpc>
                <a:spcPct val="100000"/>
              </a:lnSpc>
              <a:spcBef>
                <a:spcPts val="32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187" name="Google Shape;187;p23"/>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88" name="Google Shape;188;p23"/>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89" name="Google Shape;189;p23"/>
          <p:cNvSpPr txBox="1"/>
          <p:nvPr/>
        </p:nvSpPr>
        <p:spPr>
          <a:xfrm>
            <a:off x="311944" y="4800785"/>
            <a:ext cx="2559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1"/>
                </a:solidFill>
                <a:latin typeface="Arial"/>
                <a:ea typeface="Arial"/>
                <a:cs typeface="Arial"/>
                <a:sym typeface="Arial"/>
              </a:rPr>
              <a:t>PwC</a:t>
            </a:r>
            <a:endParaRPr sz="600" b="0" i="0" u="none" strike="noStrike" cap="none">
              <a:solidFill>
                <a:schemeClr val="lt1"/>
              </a:solidFill>
              <a:latin typeface="Arial"/>
              <a:ea typeface="Arial"/>
              <a:cs typeface="Arial"/>
              <a:sym typeface="Arial"/>
            </a:endParaRPr>
          </a:p>
        </p:txBody>
      </p:sp>
      <p:sp>
        <p:nvSpPr>
          <p:cNvPr id="190" name="Google Shape;190;p23"/>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1" name="Google Shape;191;p23"/>
          <p:cNvSpPr>
            <a:spLocks noGrp="1"/>
          </p:cNvSpPr>
          <p:nvPr>
            <p:ph type="pic" idx="5"/>
          </p:nvPr>
        </p:nvSpPr>
        <p:spPr>
          <a:xfrm>
            <a:off x="6094112" y="0"/>
            <a:ext cx="3049800" cy="514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280"/>
              </a:spcBef>
              <a:spcAft>
                <a:spcPts val="0"/>
              </a:spcAft>
              <a:buClr>
                <a:schemeClr val="lt1"/>
              </a:buClr>
              <a:buSzPts val="1400"/>
              <a:buFont typeface="Arial"/>
              <a:buNone/>
              <a:defRPr sz="1400" b="0" i="0" u="none" strike="noStrike" cap="none">
                <a:solidFill>
                  <a:schemeClr val="lt1"/>
                </a:solidFill>
                <a:latin typeface="Georgia"/>
                <a:ea typeface="Georgia"/>
                <a:cs typeface="Georgia"/>
                <a:sym typeface="Georgia"/>
              </a:defRPr>
            </a:lvl1pPr>
            <a:lvl2pPr marR="0" lvl="1" algn="l" rtl="0">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R="0" lvl="2" algn="l" rtl="0">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R="0" lvl="3" algn="l" rtl="0">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R="0" lvl="4" algn="l" rtl="0">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2" name="Google Shape;192;p23"/>
          <p:cNvSpPr/>
          <p:nvPr/>
        </p:nvSpPr>
        <p:spPr>
          <a:xfrm rot="-5400000">
            <a:off x="554054" y="2522111"/>
            <a:ext cx="5138740" cy="101600"/>
          </a:xfrm>
          <a:custGeom>
            <a:avLst/>
            <a:gdLst/>
            <a:ahLst/>
            <a:cxnLst/>
            <a:rect l="l" t="t" r="r" b="b"/>
            <a:pathLst>
              <a:path w="12583" h="10000" extrusionOk="0">
                <a:moveTo>
                  <a:pt x="12583" y="0"/>
                </a:moveTo>
                <a:lnTo>
                  <a:pt x="6453" y="469"/>
                </a:lnTo>
                <a:cubicBezTo>
                  <a:pt x="6389" y="3646"/>
                  <a:pt x="6323" y="6823"/>
                  <a:pt x="6257" y="10000"/>
                </a:cubicBezTo>
                <a:cubicBezTo>
                  <a:pt x="6183" y="6823"/>
                  <a:pt x="6110" y="3646"/>
                  <a:pt x="6035" y="469"/>
                </a:cubicBezTo>
                <a:lnTo>
                  <a:pt x="0" y="469"/>
                </a:ln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Gallery Callouts">
  <p:cSld name="Gallery Callouts">
    <p:bg>
      <p:bgPr>
        <a:solidFill>
          <a:schemeClr val="lt1"/>
        </a:solidFill>
        <a:effectLst/>
      </p:bgPr>
    </p:bg>
    <p:spTree>
      <p:nvGrpSpPr>
        <p:cNvPr id="1" name="Shape 193"/>
        <p:cNvGrpSpPr/>
        <p:nvPr/>
      </p:nvGrpSpPr>
      <p:grpSpPr>
        <a:xfrm>
          <a:off x="0" y="0"/>
          <a:ext cx="0" cy="0"/>
          <a:chOff x="0" y="0"/>
          <a:chExt cx="0" cy="0"/>
        </a:xfrm>
      </p:grpSpPr>
      <p:sp>
        <p:nvSpPr>
          <p:cNvPr id="194" name="Google Shape;194;p24"/>
          <p:cNvSpPr>
            <a:spLocks noGrp="1"/>
          </p:cNvSpPr>
          <p:nvPr>
            <p:ph type="pic" idx="2"/>
          </p:nvPr>
        </p:nvSpPr>
        <p:spPr>
          <a:xfrm>
            <a:off x="-1" y="-10274"/>
            <a:ext cx="4755300" cy="5153700"/>
          </a:xfrm>
          <a:prstGeom prst="rect">
            <a:avLst/>
          </a:prstGeom>
          <a:solidFill>
            <a:srgbClr val="F2F2F2"/>
          </a:solidFill>
          <a:ln>
            <a:noFill/>
          </a:ln>
        </p:spPr>
        <p:txBody>
          <a:bodyPr spcFirstLastPara="1" wrap="square" lIns="91425" tIns="91425" rIns="91425" bIns="91425" anchor="t" anchorCtr="0">
            <a:noAutofit/>
          </a:bodyPr>
          <a:lstStyle>
            <a:lvl1pPr marR="0" lvl="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Georgia"/>
                <a:ea typeface="Georgia"/>
                <a:cs typeface="Georgia"/>
                <a:sym typeface="Georgia"/>
              </a:defRPr>
            </a:lvl1pPr>
            <a:lvl2pPr marR="0" lvl="1" algn="l" rtl="0">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R="0" lvl="2" algn="l" rtl="0">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R="0" lvl="3" algn="l" rtl="0">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R="0" lvl="4" algn="l" rtl="0">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5" name="Google Shape;195;p24"/>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96" name="Google Shape;196;p24"/>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97" name="Google Shape;197;p24"/>
          <p:cNvSpPr txBox="1"/>
          <p:nvPr/>
        </p:nvSpPr>
        <p:spPr>
          <a:xfrm>
            <a:off x="311944" y="4800785"/>
            <a:ext cx="2559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1"/>
                </a:solidFill>
                <a:latin typeface="Arial"/>
                <a:ea typeface="Arial"/>
                <a:cs typeface="Arial"/>
                <a:sym typeface="Arial"/>
              </a:rPr>
              <a:t>PwC</a:t>
            </a:r>
            <a:endParaRPr sz="600" b="0" i="0" u="none" strike="noStrike" cap="none">
              <a:solidFill>
                <a:schemeClr val="lt1"/>
              </a:solidFill>
              <a:latin typeface="Arial"/>
              <a:ea typeface="Arial"/>
              <a:cs typeface="Arial"/>
              <a:sym typeface="Arial"/>
            </a:endParaRPr>
          </a:p>
        </p:txBody>
      </p:sp>
      <p:sp>
        <p:nvSpPr>
          <p:cNvPr id="198" name="Google Shape;198;p24"/>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9" name="Google Shape;199;p24"/>
          <p:cNvSpPr txBox="1">
            <a:spLocks noGrp="1"/>
          </p:cNvSpPr>
          <p:nvPr>
            <p:ph type="body" idx="1"/>
          </p:nvPr>
        </p:nvSpPr>
        <p:spPr>
          <a:xfrm>
            <a:off x="311944" y="4429641"/>
            <a:ext cx="2658000" cy="2112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60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1pPr>
            <a:lvl2pPr marL="914400" marR="0" lvl="1" indent="-292100" algn="l">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L="1371600" marR="0" lvl="2" indent="-285750" algn="l">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L="1828800" marR="0" lvl="3" indent="-279400" algn="l">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3050" algn="l">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200" name="Google Shape;200;p24"/>
          <p:cNvCxnSpPr/>
          <p:nvPr/>
        </p:nvCxnSpPr>
        <p:spPr>
          <a:xfrm>
            <a:off x="311944" y="4270648"/>
            <a:ext cx="276300" cy="0"/>
          </a:xfrm>
          <a:prstGeom prst="straightConnector1">
            <a:avLst/>
          </a:prstGeom>
          <a:noFill/>
          <a:ln w="9525" cap="flat" cmpd="sng">
            <a:solidFill>
              <a:schemeClr val="dk2"/>
            </a:solidFill>
            <a:prstDash val="solid"/>
            <a:round/>
            <a:headEnd type="none" w="sm" len="sm"/>
            <a:tailEnd type="none" w="sm" len="sm"/>
          </a:ln>
        </p:spPr>
      </p:cxnSp>
      <p:sp>
        <p:nvSpPr>
          <p:cNvPr id="201" name="Google Shape;201;p24"/>
          <p:cNvSpPr>
            <a:spLocks noGrp="1"/>
          </p:cNvSpPr>
          <p:nvPr>
            <p:ph type="pic" idx="3"/>
          </p:nvPr>
        </p:nvSpPr>
        <p:spPr>
          <a:xfrm>
            <a:off x="4756679" y="-6724"/>
            <a:ext cx="2386500" cy="1292400"/>
          </a:xfrm>
          <a:prstGeom prst="rect">
            <a:avLst/>
          </a:prstGeom>
          <a:solidFill>
            <a:srgbClr val="F2F2F2"/>
          </a:solidFill>
          <a:ln>
            <a:noFill/>
          </a:ln>
        </p:spPr>
        <p:txBody>
          <a:bodyPr spcFirstLastPara="1" wrap="square" lIns="91425" tIns="91425" rIns="91425" bIns="91425" anchor="t" anchorCtr="0">
            <a:noAutofit/>
          </a:bodyPr>
          <a:lstStyle>
            <a:lvl1pPr marR="0" lvl="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Georgia"/>
                <a:ea typeface="Georgia"/>
                <a:cs typeface="Georgia"/>
                <a:sym typeface="Georgia"/>
              </a:defRPr>
            </a:lvl1pPr>
            <a:lvl2pPr marR="0" lvl="1" algn="l" rtl="0">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R="0" lvl="2" algn="l" rtl="0">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R="0" lvl="3" algn="l" rtl="0">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R="0" lvl="4" algn="l" rtl="0">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2" name="Google Shape;202;p24"/>
          <p:cNvSpPr>
            <a:spLocks noGrp="1"/>
          </p:cNvSpPr>
          <p:nvPr>
            <p:ph type="pic" idx="4"/>
          </p:nvPr>
        </p:nvSpPr>
        <p:spPr>
          <a:xfrm>
            <a:off x="4756679" y="1280436"/>
            <a:ext cx="2386500" cy="1292400"/>
          </a:xfrm>
          <a:prstGeom prst="rect">
            <a:avLst/>
          </a:prstGeom>
          <a:solidFill>
            <a:srgbClr val="F2F2F2"/>
          </a:solidFill>
          <a:ln>
            <a:noFill/>
          </a:ln>
        </p:spPr>
        <p:txBody>
          <a:bodyPr spcFirstLastPara="1" wrap="square" lIns="91425" tIns="91425" rIns="91425" bIns="91425" anchor="t" anchorCtr="0">
            <a:noAutofit/>
          </a:bodyPr>
          <a:lstStyle>
            <a:lvl1pPr marR="0" lvl="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Georgia"/>
                <a:ea typeface="Georgia"/>
                <a:cs typeface="Georgia"/>
                <a:sym typeface="Georgia"/>
              </a:defRPr>
            </a:lvl1pPr>
            <a:lvl2pPr marR="0" lvl="1" algn="l" rtl="0">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R="0" lvl="2" algn="l" rtl="0">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R="0" lvl="3" algn="l" rtl="0">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R="0" lvl="4" algn="l" rtl="0">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3" name="Google Shape;203;p24"/>
          <p:cNvSpPr>
            <a:spLocks noGrp="1"/>
          </p:cNvSpPr>
          <p:nvPr>
            <p:ph type="pic" idx="5"/>
          </p:nvPr>
        </p:nvSpPr>
        <p:spPr>
          <a:xfrm>
            <a:off x="4756679" y="2567596"/>
            <a:ext cx="2386500" cy="1292400"/>
          </a:xfrm>
          <a:prstGeom prst="rect">
            <a:avLst/>
          </a:prstGeom>
          <a:solidFill>
            <a:srgbClr val="F2F2F2"/>
          </a:solidFill>
          <a:ln>
            <a:noFill/>
          </a:ln>
        </p:spPr>
        <p:txBody>
          <a:bodyPr spcFirstLastPara="1" wrap="square" lIns="91425" tIns="91425" rIns="91425" bIns="91425" anchor="t" anchorCtr="0">
            <a:noAutofit/>
          </a:bodyPr>
          <a:lstStyle>
            <a:lvl1pPr marR="0" lvl="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Georgia"/>
                <a:ea typeface="Georgia"/>
                <a:cs typeface="Georgia"/>
                <a:sym typeface="Georgia"/>
              </a:defRPr>
            </a:lvl1pPr>
            <a:lvl2pPr marR="0" lvl="1" algn="l" rtl="0">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R="0" lvl="2" algn="l" rtl="0">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R="0" lvl="3" algn="l" rtl="0">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R="0" lvl="4" algn="l" rtl="0">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4" name="Google Shape;204;p24"/>
          <p:cNvSpPr>
            <a:spLocks noGrp="1"/>
          </p:cNvSpPr>
          <p:nvPr>
            <p:ph type="pic" idx="6"/>
          </p:nvPr>
        </p:nvSpPr>
        <p:spPr>
          <a:xfrm>
            <a:off x="4756679" y="3852375"/>
            <a:ext cx="2386500" cy="1292400"/>
          </a:xfrm>
          <a:prstGeom prst="rect">
            <a:avLst/>
          </a:prstGeom>
          <a:solidFill>
            <a:srgbClr val="F2F2F2"/>
          </a:solidFill>
          <a:ln>
            <a:noFill/>
          </a:ln>
        </p:spPr>
        <p:txBody>
          <a:bodyPr spcFirstLastPara="1" wrap="square" lIns="91425" tIns="91425" rIns="91425" bIns="91425" anchor="t" anchorCtr="0">
            <a:noAutofit/>
          </a:bodyPr>
          <a:lstStyle>
            <a:lvl1pPr marR="0" lvl="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Georgia"/>
                <a:ea typeface="Georgia"/>
                <a:cs typeface="Georgia"/>
                <a:sym typeface="Georgia"/>
              </a:defRPr>
            </a:lvl1pPr>
            <a:lvl2pPr marR="0" lvl="1" algn="l" rtl="0">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R="0" lvl="2" algn="l" rtl="0">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R="0" lvl="3" algn="l" rtl="0">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R="0" lvl="4" algn="l" rtl="0">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205" name="Google Shape;205;p24"/>
          <p:cNvCxnSpPr/>
          <p:nvPr/>
        </p:nvCxnSpPr>
        <p:spPr>
          <a:xfrm>
            <a:off x="4755298" y="-9524"/>
            <a:ext cx="0" cy="5157300"/>
          </a:xfrm>
          <a:prstGeom prst="straightConnector1">
            <a:avLst/>
          </a:prstGeom>
          <a:noFill/>
          <a:ln w="12700" cap="flat" cmpd="sng">
            <a:solidFill>
              <a:schemeClr val="lt2"/>
            </a:solidFill>
            <a:prstDash val="solid"/>
            <a:round/>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Experience 4">
  <p:cSld name="Experience 4">
    <p:bg>
      <p:bgPr>
        <a:solidFill>
          <a:schemeClr val="lt1"/>
        </a:solidFill>
        <a:effectLst/>
      </p:bgPr>
    </p:bg>
    <p:spTree>
      <p:nvGrpSpPr>
        <p:cNvPr id="1" name="Shape 206"/>
        <p:cNvGrpSpPr/>
        <p:nvPr/>
      </p:nvGrpSpPr>
      <p:grpSpPr>
        <a:xfrm>
          <a:off x="0" y="0"/>
          <a:ext cx="0" cy="0"/>
          <a:chOff x="0" y="0"/>
          <a:chExt cx="0" cy="0"/>
        </a:xfrm>
      </p:grpSpPr>
      <p:sp>
        <p:nvSpPr>
          <p:cNvPr id="207" name="Google Shape;207;p25"/>
          <p:cNvSpPr/>
          <p:nvPr/>
        </p:nvSpPr>
        <p:spPr>
          <a:xfrm rot="-5400000">
            <a:off x="553173" y="2522111"/>
            <a:ext cx="5138740" cy="101600"/>
          </a:xfrm>
          <a:custGeom>
            <a:avLst/>
            <a:gdLst/>
            <a:ahLst/>
            <a:cxnLst/>
            <a:rect l="l" t="t" r="r" b="b"/>
            <a:pathLst>
              <a:path w="12583" h="10000" extrusionOk="0">
                <a:moveTo>
                  <a:pt x="12583" y="0"/>
                </a:moveTo>
                <a:lnTo>
                  <a:pt x="6453" y="469"/>
                </a:lnTo>
                <a:cubicBezTo>
                  <a:pt x="6389" y="3646"/>
                  <a:pt x="6323" y="6823"/>
                  <a:pt x="6257" y="10000"/>
                </a:cubicBezTo>
                <a:cubicBezTo>
                  <a:pt x="6183" y="6823"/>
                  <a:pt x="6110" y="3646"/>
                  <a:pt x="6035" y="469"/>
                </a:cubicBezTo>
                <a:lnTo>
                  <a:pt x="0" y="469"/>
                </a:lnTo>
              </a:path>
            </a:pathLst>
          </a:custGeom>
          <a:noFill/>
          <a:ln w="9525" cap="rnd" cmpd="sng">
            <a:solidFill>
              <a:srgbClr val="E1301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 name="Google Shape;208;p25"/>
          <p:cNvSpPr txBox="1">
            <a:spLocks noGrp="1"/>
          </p:cNvSpPr>
          <p:nvPr>
            <p:ph type="title"/>
          </p:nvPr>
        </p:nvSpPr>
        <p:spPr>
          <a:xfrm>
            <a:off x="309563" y="1462638"/>
            <a:ext cx="2653500" cy="6156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000"/>
              <a:buFont typeface="Georgia"/>
              <a:buNone/>
              <a:defRPr sz="20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9" name="Google Shape;209;p25"/>
          <p:cNvSpPr txBox="1">
            <a:spLocks noGrp="1"/>
          </p:cNvSpPr>
          <p:nvPr>
            <p:ph type="body" idx="1"/>
          </p:nvPr>
        </p:nvSpPr>
        <p:spPr>
          <a:xfrm>
            <a:off x="309563" y="2802710"/>
            <a:ext cx="2445000" cy="166200"/>
          </a:xfrm>
          <a:prstGeom prst="rect">
            <a:avLst/>
          </a:prstGeom>
          <a:noFill/>
          <a:ln>
            <a:noFill/>
          </a:ln>
        </p:spPr>
        <p:txBody>
          <a:bodyPr spcFirstLastPara="1" wrap="square" lIns="91425" tIns="91425" rIns="91425" bIns="91425" anchor="t" anchorCtr="0">
            <a:noAutofit/>
          </a:bodyPr>
          <a:lstStyle>
            <a:lvl1pPr marL="457200" marR="0" lvl="0" indent="-228600" algn="l">
              <a:lnSpc>
                <a:spcPct val="120000"/>
              </a:lnSpc>
              <a:spcBef>
                <a:spcPts val="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1pPr>
            <a:lvl2pPr marL="914400" marR="0" lvl="1" indent="-228600" algn="l">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Arial"/>
                <a:ea typeface="Arial"/>
                <a:cs typeface="Arial"/>
                <a:sym typeface="Arial"/>
              </a:defRPr>
            </a:lvl2pPr>
            <a:lvl3pPr marL="1371600" marR="0" lvl="2" indent="-228600" algn="l">
              <a:lnSpc>
                <a:spcPct val="100000"/>
              </a:lnSpc>
              <a:spcBef>
                <a:spcPts val="32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210" name="Google Shape;210;p25"/>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11" name="Google Shape;211;p25"/>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12" name="Google Shape;212;p25"/>
          <p:cNvSpPr txBox="1"/>
          <p:nvPr/>
        </p:nvSpPr>
        <p:spPr>
          <a:xfrm>
            <a:off x="311944" y="4800785"/>
            <a:ext cx="2559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PwC</a:t>
            </a:r>
            <a:endParaRPr sz="600" b="0" i="0" u="none" strike="noStrike" cap="none">
              <a:solidFill>
                <a:schemeClr val="dk1"/>
              </a:solidFill>
              <a:latin typeface="Arial"/>
              <a:ea typeface="Arial"/>
              <a:cs typeface="Arial"/>
              <a:sym typeface="Arial"/>
            </a:endParaRPr>
          </a:p>
        </p:txBody>
      </p:sp>
      <p:sp>
        <p:nvSpPr>
          <p:cNvPr id="213" name="Google Shape;213;p25"/>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214" name="Google Shape;214;p25"/>
          <p:cNvCxnSpPr/>
          <p:nvPr/>
        </p:nvCxnSpPr>
        <p:spPr>
          <a:xfrm>
            <a:off x="6077669" y="440012"/>
            <a:ext cx="0" cy="4303800"/>
          </a:xfrm>
          <a:prstGeom prst="straightConnector1">
            <a:avLst/>
          </a:prstGeom>
          <a:noFill/>
          <a:ln w="9525" cap="flat" cmpd="sng">
            <a:solidFill>
              <a:srgbClr val="CCCCCC"/>
            </a:solidFill>
            <a:prstDash val="solid"/>
            <a:round/>
            <a:headEnd type="none" w="sm" len="sm"/>
            <a:tailEnd type="none" w="sm" len="sm"/>
          </a:ln>
        </p:spPr>
      </p:cxnSp>
      <p:cxnSp>
        <p:nvCxnSpPr>
          <p:cNvPr id="215" name="Google Shape;215;p25"/>
          <p:cNvCxnSpPr/>
          <p:nvPr/>
        </p:nvCxnSpPr>
        <p:spPr>
          <a:xfrm rot="10800000">
            <a:off x="596503" y="2307405"/>
            <a:ext cx="0" cy="569100"/>
          </a:xfrm>
          <a:prstGeom prst="straightConnector1">
            <a:avLst/>
          </a:prstGeom>
          <a:noFill/>
          <a:ln w="9525" cap="flat" cmpd="sng">
            <a:solidFill>
              <a:srgbClr val="DE2A18"/>
            </a:solidFill>
            <a:prstDash val="solid"/>
            <a:round/>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Experience 5">
  <p:cSld name="Experience 5">
    <p:bg>
      <p:bgPr>
        <a:solidFill>
          <a:schemeClr val="lt1"/>
        </a:solidFill>
        <a:effectLst/>
      </p:bgPr>
    </p:bg>
    <p:spTree>
      <p:nvGrpSpPr>
        <p:cNvPr id="1" name="Shape 216"/>
        <p:cNvGrpSpPr/>
        <p:nvPr/>
      </p:nvGrpSpPr>
      <p:grpSpPr>
        <a:xfrm>
          <a:off x="0" y="0"/>
          <a:ext cx="0" cy="0"/>
          <a:chOff x="0" y="0"/>
          <a:chExt cx="0" cy="0"/>
        </a:xfrm>
      </p:grpSpPr>
      <p:sp>
        <p:nvSpPr>
          <p:cNvPr id="217" name="Google Shape;217;p26"/>
          <p:cNvSpPr txBox="1">
            <a:spLocks noGrp="1"/>
          </p:cNvSpPr>
          <p:nvPr>
            <p:ph type="title"/>
          </p:nvPr>
        </p:nvSpPr>
        <p:spPr>
          <a:xfrm>
            <a:off x="305501" y="1861400"/>
            <a:ext cx="2458200" cy="270900"/>
          </a:xfrm>
          <a:prstGeom prst="rect">
            <a:avLst/>
          </a:prstGeom>
          <a:noFill/>
          <a:ln>
            <a:noFill/>
          </a:ln>
        </p:spPr>
        <p:txBody>
          <a:bodyPr spcFirstLastPara="1" wrap="square" lIns="91425" tIns="91425" rIns="91425" bIns="91425" anchor="t" anchorCtr="0">
            <a:noAutofit/>
          </a:bodyPr>
          <a:lstStyle>
            <a:lvl1pPr marR="0" lvl="0" algn="ctr">
              <a:lnSpc>
                <a:spcPct val="110000"/>
              </a:lnSpc>
              <a:spcBef>
                <a:spcPts val="0"/>
              </a:spcBef>
              <a:spcAft>
                <a:spcPts val="0"/>
              </a:spcAft>
              <a:buClr>
                <a:schemeClr val="dk1"/>
              </a:buClr>
              <a:buSzPts val="1600"/>
              <a:buFont typeface="Georgia"/>
              <a:buNone/>
              <a:defRPr sz="16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8" name="Google Shape;218;p26"/>
          <p:cNvSpPr txBox="1">
            <a:spLocks noGrp="1"/>
          </p:cNvSpPr>
          <p:nvPr>
            <p:ph type="body" idx="1"/>
          </p:nvPr>
        </p:nvSpPr>
        <p:spPr>
          <a:xfrm>
            <a:off x="311945" y="3424658"/>
            <a:ext cx="2445000" cy="107700"/>
          </a:xfrm>
          <a:prstGeom prst="rect">
            <a:avLst/>
          </a:prstGeom>
          <a:noFill/>
          <a:ln>
            <a:noFill/>
          </a:ln>
        </p:spPr>
        <p:txBody>
          <a:bodyPr spcFirstLastPara="1" wrap="square" lIns="91425" tIns="91425" rIns="91425" bIns="91425" anchor="t" anchorCtr="0">
            <a:noAutofit/>
          </a:bodyPr>
          <a:lstStyle>
            <a:lvl1pPr marL="457200" marR="0" lvl="0" indent="-228600" algn="ctr">
              <a:lnSpc>
                <a:spcPct val="100000"/>
              </a:lnSpc>
              <a:spcBef>
                <a:spcPts val="140"/>
              </a:spcBef>
              <a:spcAft>
                <a:spcPts val="0"/>
              </a:spcAft>
              <a:buClr>
                <a:schemeClr val="dk1"/>
              </a:buClr>
              <a:buSzPts val="700"/>
              <a:buFont typeface="Arial"/>
              <a:buNone/>
              <a:defRPr sz="700" b="1" i="0" u="none" strike="noStrike" cap="none">
                <a:solidFill>
                  <a:schemeClr val="dk1"/>
                </a:solidFill>
                <a:latin typeface="Arial"/>
                <a:ea typeface="Arial"/>
                <a:cs typeface="Arial"/>
                <a:sym typeface="Arial"/>
              </a:defRPr>
            </a:lvl1pPr>
            <a:lvl2pPr marL="914400" marR="0" lvl="1" indent="-228600" algn="l">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Arial"/>
                <a:ea typeface="Arial"/>
                <a:cs typeface="Arial"/>
                <a:sym typeface="Arial"/>
              </a:defRPr>
            </a:lvl2pPr>
            <a:lvl3pPr marL="1371600" marR="0" lvl="2" indent="-228600" algn="l">
              <a:lnSpc>
                <a:spcPct val="100000"/>
              </a:lnSpc>
              <a:spcBef>
                <a:spcPts val="32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219" name="Google Shape;219;p26"/>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20" name="Google Shape;220;p26"/>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21" name="Google Shape;221;p26"/>
          <p:cNvSpPr txBox="1"/>
          <p:nvPr/>
        </p:nvSpPr>
        <p:spPr>
          <a:xfrm>
            <a:off x="311944" y="4800785"/>
            <a:ext cx="2559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PwC</a:t>
            </a:r>
            <a:endParaRPr sz="600" b="0" i="0" u="none" strike="noStrike" cap="none">
              <a:solidFill>
                <a:schemeClr val="dk1"/>
              </a:solidFill>
              <a:latin typeface="Arial"/>
              <a:ea typeface="Arial"/>
              <a:cs typeface="Arial"/>
              <a:sym typeface="Arial"/>
            </a:endParaRPr>
          </a:p>
        </p:txBody>
      </p:sp>
      <p:sp>
        <p:nvSpPr>
          <p:cNvPr id="222" name="Google Shape;222;p26"/>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223" name="Google Shape;223;p26"/>
          <p:cNvCxnSpPr/>
          <p:nvPr/>
        </p:nvCxnSpPr>
        <p:spPr>
          <a:xfrm>
            <a:off x="6077669" y="440012"/>
            <a:ext cx="0" cy="4303800"/>
          </a:xfrm>
          <a:prstGeom prst="straightConnector1">
            <a:avLst/>
          </a:prstGeom>
          <a:noFill/>
          <a:ln w="9525" cap="flat" cmpd="sng">
            <a:solidFill>
              <a:srgbClr val="CCCCCC"/>
            </a:solidFill>
            <a:prstDash val="solid"/>
            <a:miter lim="800000"/>
            <a:headEnd type="none" w="sm" len="sm"/>
            <a:tailEnd type="none" w="sm" len="sm"/>
          </a:ln>
        </p:spPr>
      </p:cxnSp>
      <p:sp>
        <p:nvSpPr>
          <p:cNvPr id="224" name="Google Shape;224;p26"/>
          <p:cNvSpPr/>
          <p:nvPr/>
        </p:nvSpPr>
        <p:spPr>
          <a:xfrm rot="-5400000">
            <a:off x="553173" y="2522111"/>
            <a:ext cx="5138740" cy="101600"/>
          </a:xfrm>
          <a:custGeom>
            <a:avLst/>
            <a:gdLst/>
            <a:ahLst/>
            <a:cxnLst/>
            <a:rect l="l" t="t" r="r" b="b"/>
            <a:pathLst>
              <a:path w="12583" h="10000" extrusionOk="0">
                <a:moveTo>
                  <a:pt x="12583" y="0"/>
                </a:moveTo>
                <a:lnTo>
                  <a:pt x="6453" y="469"/>
                </a:lnTo>
                <a:cubicBezTo>
                  <a:pt x="6389" y="3646"/>
                  <a:pt x="6323" y="6823"/>
                  <a:pt x="6257" y="10000"/>
                </a:cubicBezTo>
                <a:cubicBezTo>
                  <a:pt x="6183" y="6823"/>
                  <a:pt x="6110" y="3646"/>
                  <a:pt x="6035" y="469"/>
                </a:cubicBezTo>
                <a:lnTo>
                  <a:pt x="0" y="469"/>
                </a:lnTo>
              </a:path>
            </a:pathLst>
          </a:custGeom>
          <a:noFill/>
          <a:ln w="9525" cap="rnd" cmpd="sng">
            <a:solidFill>
              <a:srgbClr val="E1301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Experience 6">
  <p:cSld name="Experience 6">
    <p:bg>
      <p:bgPr>
        <a:solidFill>
          <a:srgbClr val="333332"/>
        </a:solidFill>
        <a:effectLst/>
      </p:bgPr>
    </p:bg>
    <p:spTree>
      <p:nvGrpSpPr>
        <p:cNvPr id="1" name="Shape 225"/>
        <p:cNvGrpSpPr/>
        <p:nvPr/>
      </p:nvGrpSpPr>
      <p:grpSpPr>
        <a:xfrm>
          <a:off x="0" y="0"/>
          <a:ext cx="0" cy="0"/>
          <a:chOff x="0" y="0"/>
          <a:chExt cx="0" cy="0"/>
        </a:xfrm>
      </p:grpSpPr>
      <p:sp>
        <p:nvSpPr>
          <p:cNvPr id="226" name="Google Shape;226;p27"/>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27" name="Google Shape;227;p27"/>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28" name="Google Shape;228;p27"/>
          <p:cNvSpPr txBox="1"/>
          <p:nvPr/>
        </p:nvSpPr>
        <p:spPr>
          <a:xfrm>
            <a:off x="311944" y="4800785"/>
            <a:ext cx="2559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1"/>
                </a:solidFill>
                <a:latin typeface="Arial"/>
                <a:ea typeface="Arial"/>
                <a:cs typeface="Arial"/>
                <a:sym typeface="Arial"/>
              </a:rPr>
              <a:t>PwC</a:t>
            </a:r>
            <a:endParaRPr sz="600" b="0" i="0" u="none" strike="noStrike" cap="none">
              <a:solidFill>
                <a:schemeClr val="lt1"/>
              </a:solidFill>
              <a:latin typeface="Arial"/>
              <a:ea typeface="Arial"/>
              <a:cs typeface="Arial"/>
              <a:sym typeface="Arial"/>
            </a:endParaRPr>
          </a:p>
        </p:txBody>
      </p:sp>
      <p:sp>
        <p:nvSpPr>
          <p:cNvPr id="229" name="Google Shape;229;p27"/>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30" name="Google Shape;230;p27"/>
          <p:cNvSpPr txBox="1">
            <a:spLocks noGrp="1"/>
          </p:cNvSpPr>
          <p:nvPr>
            <p:ph type="title"/>
          </p:nvPr>
        </p:nvSpPr>
        <p:spPr>
          <a:xfrm>
            <a:off x="309563" y="1771688"/>
            <a:ext cx="2653500" cy="6156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000"/>
              <a:buFont typeface="Georgia"/>
              <a:buNone/>
              <a:defRPr sz="2000" b="0" i="0" u="none" strike="noStrike" cap="none">
                <a:solidFill>
                  <a:schemeClr val="lt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1" name="Google Shape;231;p27"/>
          <p:cNvSpPr txBox="1">
            <a:spLocks noGrp="1"/>
          </p:cNvSpPr>
          <p:nvPr>
            <p:ph type="body" idx="1"/>
          </p:nvPr>
        </p:nvSpPr>
        <p:spPr>
          <a:xfrm>
            <a:off x="309563" y="2791259"/>
            <a:ext cx="2347800" cy="1386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18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L="914400" marR="0" lvl="1" indent="-292100" algn="l">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L="1371600" marR="0" lvl="2" indent="-285750" algn="l">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L="1828800" marR="0" lvl="3" indent="-279400" algn="l">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3050" algn="l">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2" name="Google Shape;232;p27"/>
          <p:cNvSpPr/>
          <p:nvPr/>
        </p:nvSpPr>
        <p:spPr>
          <a:xfrm rot="-5400000">
            <a:off x="553173" y="2522111"/>
            <a:ext cx="5138740" cy="101600"/>
          </a:xfrm>
          <a:custGeom>
            <a:avLst/>
            <a:gdLst/>
            <a:ahLst/>
            <a:cxnLst/>
            <a:rect l="l" t="t" r="r" b="b"/>
            <a:pathLst>
              <a:path w="12583" h="10000" extrusionOk="0">
                <a:moveTo>
                  <a:pt x="12583" y="0"/>
                </a:moveTo>
                <a:lnTo>
                  <a:pt x="6453" y="469"/>
                </a:lnTo>
                <a:cubicBezTo>
                  <a:pt x="6389" y="3646"/>
                  <a:pt x="6323" y="6823"/>
                  <a:pt x="6257" y="10000"/>
                </a:cubicBezTo>
                <a:cubicBezTo>
                  <a:pt x="6183" y="6823"/>
                  <a:pt x="6110" y="3646"/>
                  <a:pt x="6035" y="469"/>
                </a:cubicBezTo>
                <a:lnTo>
                  <a:pt x="0" y="469"/>
                </a:ln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Experience 7">
  <p:cSld name="Experience 7">
    <p:bg>
      <p:bgPr>
        <a:solidFill>
          <a:srgbClr val="333332"/>
        </a:solidFill>
        <a:effectLst/>
      </p:bgPr>
    </p:bg>
    <p:spTree>
      <p:nvGrpSpPr>
        <p:cNvPr id="1" name="Shape 233"/>
        <p:cNvGrpSpPr/>
        <p:nvPr/>
      </p:nvGrpSpPr>
      <p:grpSpPr>
        <a:xfrm>
          <a:off x="0" y="0"/>
          <a:ext cx="0" cy="0"/>
          <a:chOff x="0" y="0"/>
          <a:chExt cx="0" cy="0"/>
        </a:xfrm>
      </p:grpSpPr>
      <p:sp>
        <p:nvSpPr>
          <p:cNvPr id="234" name="Google Shape;234;p28"/>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35" name="Google Shape;235;p28"/>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36" name="Google Shape;236;p28"/>
          <p:cNvSpPr txBox="1"/>
          <p:nvPr/>
        </p:nvSpPr>
        <p:spPr>
          <a:xfrm>
            <a:off x="311944" y="4800785"/>
            <a:ext cx="2559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1"/>
                </a:solidFill>
                <a:latin typeface="Arial"/>
                <a:ea typeface="Arial"/>
                <a:cs typeface="Arial"/>
                <a:sym typeface="Arial"/>
              </a:rPr>
              <a:t>PwC</a:t>
            </a:r>
            <a:endParaRPr sz="600" b="0" i="0" u="none" strike="noStrike" cap="none">
              <a:solidFill>
                <a:schemeClr val="lt1"/>
              </a:solidFill>
              <a:latin typeface="Arial"/>
              <a:ea typeface="Arial"/>
              <a:cs typeface="Arial"/>
              <a:sym typeface="Arial"/>
            </a:endParaRPr>
          </a:p>
        </p:txBody>
      </p:sp>
      <p:sp>
        <p:nvSpPr>
          <p:cNvPr id="237" name="Google Shape;237;p28"/>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28"/>
          <p:cNvSpPr txBox="1">
            <a:spLocks noGrp="1"/>
          </p:cNvSpPr>
          <p:nvPr>
            <p:ph type="title"/>
          </p:nvPr>
        </p:nvSpPr>
        <p:spPr>
          <a:xfrm>
            <a:off x="309563" y="2275114"/>
            <a:ext cx="2653500" cy="6156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000"/>
              <a:buFont typeface="Georgia"/>
              <a:buNone/>
              <a:defRPr sz="2000" b="0" i="0" u="none" strike="noStrike" cap="none">
                <a:solidFill>
                  <a:schemeClr val="lt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9" name="Google Shape;239;p28"/>
          <p:cNvSpPr txBox="1">
            <a:spLocks noGrp="1"/>
          </p:cNvSpPr>
          <p:nvPr>
            <p:ph type="body" idx="1"/>
          </p:nvPr>
        </p:nvSpPr>
        <p:spPr>
          <a:xfrm>
            <a:off x="311944" y="3063134"/>
            <a:ext cx="2445000" cy="166200"/>
          </a:xfrm>
          <a:prstGeom prst="rect">
            <a:avLst/>
          </a:prstGeom>
          <a:noFill/>
          <a:ln>
            <a:noFill/>
          </a:ln>
        </p:spPr>
        <p:txBody>
          <a:bodyPr spcFirstLastPara="1" wrap="square" lIns="91425" tIns="91425" rIns="91425" bIns="91425" anchor="t" anchorCtr="0">
            <a:noAutofit/>
          </a:bodyPr>
          <a:lstStyle>
            <a:lvl1pPr marL="457200" marR="0" lvl="0" indent="-228600" algn="l">
              <a:lnSpc>
                <a:spcPct val="120000"/>
              </a:lnSpc>
              <a:spcBef>
                <a:spcPts val="0"/>
              </a:spcBef>
              <a:spcAft>
                <a:spcPts val="0"/>
              </a:spcAft>
              <a:buClr>
                <a:schemeClr val="lt1"/>
              </a:buClr>
              <a:buSzPts val="900"/>
              <a:buFont typeface="Noto Sans Symbols"/>
              <a:buNone/>
              <a:defRPr sz="900" b="0" i="0" u="none" strike="noStrike" cap="none">
                <a:solidFill>
                  <a:schemeClr val="lt1"/>
                </a:solidFill>
                <a:latin typeface="Arial"/>
                <a:ea typeface="Arial"/>
                <a:cs typeface="Arial"/>
                <a:sym typeface="Arial"/>
              </a:defRPr>
            </a:lvl1pPr>
            <a:lvl2pPr marL="914400" marR="0" lvl="1" indent="-228600" algn="l">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Arial"/>
                <a:ea typeface="Arial"/>
                <a:cs typeface="Arial"/>
                <a:sym typeface="Arial"/>
              </a:defRPr>
            </a:lvl2pPr>
            <a:lvl3pPr marL="1371600" marR="0" lvl="2" indent="-228600" algn="l">
              <a:lnSpc>
                <a:spcPct val="100000"/>
              </a:lnSpc>
              <a:spcBef>
                <a:spcPts val="32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240" name="Google Shape;240;p28"/>
          <p:cNvSpPr/>
          <p:nvPr/>
        </p:nvSpPr>
        <p:spPr>
          <a:xfrm rot="-5400000">
            <a:off x="553173" y="2522111"/>
            <a:ext cx="5138740" cy="101600"/>
          </a:xfrm>
          <a:custGeom>
            <a:avLst/>
            <a:gdLst/>
            <a:ahLst/>
            <a:cxnLst/>
            <a:rect l="l" t="t" r="r" b="b"/>
            <a:pathLst>
              <a:path w="12583" h="10000" extrusionOk="0">
                <a:moveTo>
                  <a:pt x="12583" y="0"/>
                </a:moveTo>
                <a:lnTo>
                  <a:pt x="6453" y="469"/>
                </a:lnTo>
                <a:cubicBezTo>
                  <a:pt x="6389" y="3646"/>
                  <a:pt x="6323" y="6823"/>
                  <a:pt x="6257" y="10000"/>
                </a:cubicBezTo>
                <a:cubicBezTo>
                  <a:pt x="6183" y="6823"/>
                  <a:pt x="6110" y="3646"/>
                  <a:pt x="6035" y="469"/>
                </a:cubicBezTo>
                <a:lnTo>
                  <a:pt x="0" y="469"/>
                </a:ln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Section Header 4">
  <p:cSld name="Section Header 4">
    <p:bg>
      <p:bgPr>
        <a:solidFill>
          <a:schemeClr val="lt1"/>
        </a:solidFill>
        <a:effectLst/>
      </p:bgPr>
    </p:bg>
    <p:spTree>
      <p:nvGrpSpPr>
        <p:cNvPr id="1" name="Shape 241"/>
        <p:cNvGrpSpPr/>
        <p:nvPr/>
      </p:nvGrpSpPr>
      <p:grpSpPr>
        <a:xfrm>
          <a:off x="0" y="0"/>
          <a:ext cx="0" cy="0"/>
          <a:chOff x="0" y="0"/>
          <a:chExt cx="0" cy="0"/>
        </a:xfrm>
      </p:grpSpPr>
      <p:sp>
        <p:nvSpPr>
          <p:cNvPr id="242" name="Google Shape;242;p29"/>
          <p:cNvSpPr/>
          <p:nvPr/>
        </p:nvSpPr>
        <p:spPr>
          <a:xfrm>
            <a:off x="1588" y="1588"/>
            <a:ext cx="1500" cy="1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a:spLocks noGrp="1"/>
          </p:cNvSpPr>
          <p:nvPr>
            <p:ph type="pic" idx="2"/>
          </p:nvPr>
        </p:nvSpPr>
        <p:spPr>
          <a:xfrm>
            <a:off x="0" y="1008272"/>
            <a:ext cx="9144000" cy="4135200"/>
          </a:xfrm>
          <a:prstGeom prst="rect">
            <a:avLst/>
          </a:prstGeom>
          <a:solidFill>
            <a:srgbClr val="F2F2F2"/>
          </a:solidFill>
          <a:ln>
            <a:noFill/>
          </a:ln>
        </p:spPr>
        <p:txBody>
          <a:bodyPr spcFirstLastPara="1" wrap="square" lIns="91425" tIns="91425" rIns="91425" bIns="91425" anchor="t" anchorCtr="0">
            <a:noAutofit/>
          </a:bodyPr>
          <a:lstStyle>
            <a:lvl1pPr marR="0" lvl="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Georgia"/>
                <a:ea typeface="Georgia"/>
                <a:cs typeface="Georgia"/>
                <a:sym typeface="Georgia"/>
              </a:defRPr>
            </a:lvl1pPr>
            <a:lvl2pPr marR="0" lvl="1" algn="l" rtl="0">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R="0" lvl="2" algn="l" rtl="0">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R="0" lvl="3" algn="l" rtl="0">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R="0" lvl="4" algn="l" rtl="0">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4" name="Google Shape;244;p29"/>
          <p:cNvSpPr txBox="1">
            <a:spLocks noGrp="1"/>
          </p:cNvSpPr>
          <p:nvPr>
            <p:ph type="title"/>
          </p:nvPr>
        </p:nvSpPr>
        <p:spPr>
          <a:xfrm>
            <a:off x="310896" y="530352"/>
            <a:ext cx="8479500" cy="3078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Georgia"/>
              <a:buNone/>
              <a:defRPr sz="20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5" name="Google Shape;245;p29"/>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46" name="Google Shape;246;p29"/>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47" name="Google Shape;247;p29"/>
          <p:cNvSpPr txBox="1"/>
          <p:nvPr/>
        </p:nvSpPr>
        <p:spPr>
          <a:xfrm>
            <a:off x="311944" y="4800785"/>
            <a:ext cx="2559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PwC</a:t>
            </a:r>
            <a:endParaRPr sz="600" b="0" i="0" u="none" strike="noStrike" cap="none">
              <a:solidFill>
                <a:schemeClr val="dk1"/>
              </a:solidFill>
              <a:latin typeface="Arial"/>
              <a:ea typeface="Arial"/>
              <a:cs typeface="Arial"/>
              <a:sym typeface="Arial"/>
            </a:endParaRPr>
          </a:p>
        </p:txBody>
      </p:sp>
      <p:sp>
        <p:nvSpPr>
          <p:cNvPr id="248" name="Google Shape;248;p29"/>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249" name="Google Shape;249;p29"/>
          <p:cNvGrpSpPr/>
          <p:nvPr/>
        </p:nvGrpSpPr>
        <p:grpSpPr>
          <a:xfrm>
            <a:off x="-3347" y="998362"/>
            <a:ext cx="9141559" cy="104643"/>
            <a:chOff x="-3347" y="998362"/>
            <a:chExt cx="9141559" cy="104643"/>
          </a:xfrm>
        </p:grpSpPr>
        <p:sp>
          <p:nvSpPr>
            <p:cNvPr id="250" name="Google Shape;250;p29"/>
            <p:cNvSpPr/>
            <p:nvPr/>
          </p:nvSpPr>
          <p:spPr>
            <a:xfrm rot="10800000" flipH="1">
              <a:off x="976383" y="998362"/>
              <a:ext cx="200100" cy="97200"/>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1" name="Google Shape;251;p29"/>
            <p:cNvSpPr/>
            <p:nvPr/>
          </p:nvSpPr>
          <p:spPr>
            <a:xfrm>
              <a:off x="-3347" y="1004580"/>
              <a:ext cx="9141559" cy="98425"/>
            </a:xfrm>
            <a:custGeom>
              <a:avLst/>
              <a:gdLst/>
              <a:ahLst/>
              <a:cxnLst/>
              <a:rect l="l" t="t" r="r" b="b"/>
              <a:pathLst>
                <a:path w="10475" h="10000" extrusionOk="0">
                  <a:moveTo>
                    <a:pt x="10475" y="0"/>
                  </a:moveTo>
                  <a:lnTo>
                    <a:pt x="1334" y="0"/>
                  </a:lnTo>
                  <a:cubicBezTo>
                    <a:pt x="1303" y="3333"/>
                    <a:pt x="1272" y="6667"/>
                    <a:pt x="1242" y="10000"/>
                  </a:cubicBezTo>
                  <a:cubicBezTo>
                    <a:pt x="1207" y="6667"/>
                    <a:pt x="1172" y="3333"/>
                    <a:pt x="1138" y="0"/>
                  </a:cubicBezTo>
                  <a:lnTo>
                    <a:pt x="0" y="0"/>
                  </a:lnTo>
                </a:path>
              </a:pathLst>
            </a:custGeom>
            <a:noFill/>
            <a:ln w="9525" cap="rnd" cmpd="sng">
              <a:solidFill>
                <a:srgbClr val="E1301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1_Section Header 4">
  <p:cSld name="1_Section Header 4">
    <p:bg>
      <p:bgPr>
        <a:solidFill>
          <a:schemeClr val="lt1"/>
        </a:solidFill>
        <a:effectLst/>
      </p:bgPr>
    </p:bg>
    <p:spTree>
      <p:nvGrpSpPr>
        <p:cNvPr id="1" name="Shape 252"/>
        <p:cNvGrpSpPr/>
        <p:nvPr/>
      </p:nvGrpSpPr>
      <p:grpSpPr>
        <a:xfrm>
          <a:off x="0" y="0"/>
          <a:ext cx="0" cy="0"/>
          <a:chOff x="0" y="0"/>
          <a:chExt cx="0" cy="0"/>
        </a:xfrm>
      </p:grpSpPr>
      <p:sp>
        <p:nvSpPr>
          <p:cNvPr id="253" name="Google Shape;253;p30"/>
          <p:cNvSpPr/>
          <p:nvPr/>
        </p:nvSpPr>
        <p:spPr>
          <a:xfrm>
            <a:off x="1588" y="1588"/>
            <a:ext cx="1500" cy="1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0"/>
          <p:cNvSpPr/>
          <p:nvPr/>
        </p:nvSpPr>
        <p:spPr>
          <a:xfrm>
            <a:off x="0" y="1008062"/>
            <a:ext cx="9144000" cy="4135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55" name="Google Shape;255;p30"/>
          <p:cNvGrpSpPr/>
          <p:nvPr/>
        </p:nvGrpSpPr>
        <p:grpSpPr>
          <a:xfrm>
            <a:off x="-3347" y="998362"/>
            <a:ext cx="9141559" cy="104643"/>
            <a:chOff x="-3347" y="998362"/>
            <a:chExt cx="9141559" cy="104643"/>
          </a:xfrm>
        </p:grpSpPr>
        <p:sp>
          <p:nvSpPr>
            <p:cNvPr id="256" name="Google Shape;256;p30"/>
            <p:cNvSpPr/>
            <p:nvPr/>
          </p:nvSpPr>
          <p:spPr>
            <a:xfrm rot="10800000" flipH="1">
              <a:off x="976383" y="998362"/>
              <a:ext cx="200100" cy="97200"/>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7" name="Google Shape;257;p30"/>
            <p:cNvSpPr/>
            <p:nvPr/>
          </p:nvSpPr>
          <p:spPr>
            <a:xfrm>
              <a:off x="-3347" y="1004580"/>
              <a:ext cx="9141559" cy="98425"/>
            </a:xfrm>
            <a:custGeom>
              <a:avLst/>
              <a:gdLst/>
              <a:ahLst/>
              <a:cxnLst/>
              <a:rect l="l" t="t" r="r" b="b"/>
              <a:pathLst>
                <a:path w="10475" h="10000" extrusionOk="0">
                  <a:moveTo>
                    <a:pt x="10475" y="0"/>
                  </a:moveTo>
                  <a:lnTo>
                    <a:pt x="1334" y="0"/>
                  </a:lnTo>
                  <a:cubicBezTo>
                    <a:pt x="1303" y="3333"/>
                    <a:pt x="1272" y="6667"/>
                    <a:pt x="1242" y="10000"/>
                  </a:cubicBezTo>
                  <a:cubicBezTo>
                    <a:pt x="1207" y="6667"/>
                    <a:pt x="1172" y="3333"/>
                    <a:pt x="1138" y="0"/>
                  </a:cubicBezTo>
                  <a:lnTo>
                    <a:pt x="0" y="0"/>
                  </a:lnTo>
                </a:path>
              </a:pathLst>
            </a:custGeom>
            <a:noFill/>
            <a:ln w="9525" cap="rnd" cmpd="sng">
              <a:solidFill>
                <a:srgbClr val="E1301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58" name="Google Shape;258;p30"/>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59" name="Google Shape;259;p30"/>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60" name="Google Shape;260;p30"/>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61" name="Google Shape;261;p30"/>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Georgia"/>
              <a:buNone/>
              <a:defRPr sz="20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Content Small">
  <p:cSld name="Title and Content Small">
    <p:spTree>
      <p:nvGrpSpPr>
        <p:cNvPr id="1" name="Shape 262"/>
        <p:cNvGrpSpPr/>
        <p:nvPr/>
      </p:nvGrpSpPr>
      <p:grpSpPr>
        <a:xfrm>
          <a:off x="0" y="0"/>
          <a:ext cx="0" cy="0"/>
          <a:chOff x="0" y="0"/>
          <a:chExt cx="0" cy="0"/>
        </a:xfrm>
      </p:grpSpPr>
      <p:sp>
        <p:nvSpPr>
          <p:cNvPr id="263" name="Google Shape;263;p31"/>
          <p:cNvSpPr txBox="1">
            <a:spLocks noGrp="1"/>
          </p:cNvSpPr>
          <p:nvPr>
            <p:ph type="title"/>
          </p:nvPr>
        </p:nvSpPr>
        <p:spPr>
          <a:xfrm>
            <a:off x="309562" y="530352"/>
            <a:ext cx="8524800" cy="3078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Georgia"/>
              <a:buNone/>
              <a:defRPr sz="20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4" name="Google Shape;264;p31"/>
          <p:cNvSpPr txBox="1">
            <a:spLocks noGrp="1"/>
          </p:cNvSpPr>
          <p:nvPr>
            <p:ph type="body" idx="1"/>
          </p:nvPr>
        </p:nvSpPr>
        <p:spPr>
          <a:xfrm>
            <a:off x="309563" y="1308039"/>
            <a:ext cx="5579700" cy="1175100"/>
          </a:xfrm>
          <a:prstGeom prst="rect">
            <a:avLst/>
          </a:prstGeom>
          <a:noFill/>
          <a:ln>
            <a:noFill/>
          </a:ln>
        </p:spPr>
        <p:txBody>
          <a:bodyPr spcFirstLastPara="1" wrap="square" lIns="91425" tIns="91425" rIns="91425" bIns="91425" anchor="t" anchorCtr="0">
            <a:noAutofit/>
          </a:bodyPr>
          <a:lstStyle>
            <a:lvl1pPr marL="457200" marR="0" lvl="0" indent="-228600" algn="l">
              <a:lnSpc>
                <a:spcPct val="110000"/>
              </a:lnSpc>
              <a:spcBef>
                <a:spcPts val="1800"/>
              </a:spcBef>
              <a:spcAft>
                <a:spcPts val="0"/>
              </a:spcAft>
              <a:buClr>
                <a:schemeClr val="lt2"/>
              </a:buClr>
              <a:buSzPts val="2000"/>
              <a:buFont typeface="Arial"/>
              <a:buNone/>
              <a:defRPr sz="2000" b="0" i="0" u="none" strike="noStrike" cap="none">
                <a:solidFill>
                  <a:schemeClr val="lt2"/>
                </a:solidFill>
                <a:latin typeface="Georgia"/>
                <a:ea typeface="Georgia"/>
                <a:cs typeface="Georgia"/>
                <a:sym typeface="Georgia"/>
              </a:defRPr>
            </a:lvl1pPr>
            <a:lvl2pPr marL="914400" marR="0" lvl="1" indent="-228600" algn="l">
              <a:lnSpc>
                <a:spcPct val="100000"/>
              </a:lnSpc>
              <a:spcBef>
                <a:spcPts val="600"/>
              </a:spcBef>
              <a:spcAft>
                <a:spcPts val="0"/>
              </a:spcAft>
              <a:buClr>
                <a:schemeClr val="lt2"/>
              </a:buClr>
              <a:buSzPts val="1400"/>
              <a:buFont typeface="Noto Sans Symbols"/>
              <a:buNone/>
              <a:defRPr sz="1400" b="0" i="0" u="none" strike="noStrike" cap="none">
                <a:solidFill>
                  <a:schemeClr val="lt2"/>
                </a:solidFill>
                <a:latin typeface="Georgia"/>
                <a:ea typeface="Georgia"/>
                <a:cs typeface="Georgia"/>
                <a:sym typeface="Georgia"/>
              </a:defRPr>
            </a:lvl2pPr>
            <a:lvl3pPr marL="1371600" marR="0" lvl="2" indent="-285750" algn="l">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L="1828800" marR="0" lvl="3" indent="-279400" algn="l">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3050" algn="l">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65" name="Google Shape;265;p31"/>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66" name="Google Shape;266;p31"/>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67" name="Google Shape;267;p31"/>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68" name="Google Shape;268;p31"/>
          <p:cNvSpPr>
            <a:spLocks noGrp="1"/>
          </p:cNvSpPr>
          <p:nvPr>
            <p:ph type="pic" idx="2"/>
          </p:nvPr>
        </p:nvSpPr>
        <p:spPr>
          <a:xfrm>
            <a:off x="6076950" y="1333500"/>
            <a:ext cx="2757600" cy="215400"/>
          </a:xfrm>
          <a:prstGeom prst="rect">
            <a:avLst/>
          </a:prstGeom>
          <a:solidFill>
            <a:srgbClr val="F2F2F2"/>
          </a:solidFill>
          <a:ln>
            <a:noFill/>
          </a:ln>
        </p:spPr>
        <p:txBody>
          <a:bodyPr spcFirstLastPara="1" wrap="square" lIns="91425" tIns="91425" rIns="91425" bIns="91425" anchor="t" anchorCtr="0">
            <a:noAutofit/>
          </a:bodyPr>
          <a:lstStyle>
            <a:lvl1pPr marR="0" lvl="0" algn="l" rtl="0">
              <a:lnSpc>
                <a:spcPct val="100000"/>
              </a:lnSpc>
              <a:spcBef>
                <a:spcPts val="280"/>
              </a:spcBef>
              <a:spcAft>
                <a:spcPts val="0"/>
              </a:spcAft>
              <a:buClr>
                <a:schemeClr val="lt2"/>
              </a:buClr>
              <a:buSzPts val="1400"/>
              <a:buFont typeface="Arial"/>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R="0" lvl="2" algn="l" rtl="0">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R="0" lvl="3" algn="l" rtl="0">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R="0" lvl="4" algn="l" rtl="0">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Table of Contents">
  <p:cSld name="Table of Contents">
    <p:spTree>
      <p:nvGrpSpPr>
        <p:cNvPr id="1" name="Shape 269"/>
        <p:cNvGrpSpPr/>
        <p:nvPr/>
      </p:nvGrpSpPr>
      <p:grpSpPr>
        <a:xfrm>
          <a:off x="0" y="0"/>
          <a:ext cx="0" cy="0"/>
          <a:chOff x="0" y="0"/>
          <a:chExt cx="0" cy="0"/>
        </a:xfrm>
      </p:grpSpPr>
      <p:sp>
        <p:nvSpPr>
          <p:cNvPr id="270" name="Google Shape;270;p32"/>
          <p:cNvSpPr txBox="1">
            <a:spLocks noGrp="1"/>
          </p:cNvSpPr>
          <p:nvPr>
            <p:ph type="title"/>
          </p:nvPr>
        </p:nvSpPr>
        <p:spPr>
          <a:xfrm>
            <a:off x="309562" y="388987"/>
            <a:ext cx="8524800" cy="4923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71" name="Google Shape;271;p32"/>
          <p:cNvSpPr txBox="1">
            <a:spLocks noGrp="1"/>
          </p:cNvSpPr>
          <p:nvPr>
            <p:ph type="body" idx="1"/>
          </p:nvPr>
        </p:nvSpPr>
        <p:spPr>
          <a:xfrm>
            <a:off x="309563" y="3742125"/>
            <a:ext cx="1539900" cy="4587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16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292100" algn="l">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L="1371600" marR="0" lvl="2" indent="-285750" algn="l">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L="1828800" marR="0" lvl="3" indent="-279400" algn="l">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3050" algn="l">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2" name="Google Shape;272;p32"/>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73" name="Google Shape;273;p32"/>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74" name="Google Shape;274;p32"/>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75" name="Google Shape;275;p32"/>
          <p:cNvSpPr txBox="1">
            <a:spLocks noGrp="1"/>
          </p:cNvSpPr>
          <p:nvPr>
            <p:ph type="body" idx="2"/>
          </p:nvPr>
        </p:nvSpPr>
        <p:spPr>
          <a:xfrm>
            <a:off x="6049170" y="3759991"/>
            <a:ext cx="2538300" cy="96900"/>
          </a:xfrm>
          <a:prstGeom prst="rect">
            <a:avLst/>
          </a:prstGeom>
          <a:noFill/>
          <a:ln>
            <a:noFill/>
          </a:ln>
        </p:spPr>
        <p:txBody>
          <a:bodyPr spcFirstLastPara="1" wrap="square" lIns="91425" tIns="91425" rIns="91425" bIns="91425" anchor="t" anchorCtr="0">
            <a:noAutofit/>
          </a:bodyPr>
          <a:lstStyle>
            <a:lvl1pPr marL="457200" marR="0" lvl="0" indent="-228600" algn="l">
              <a:lnSpc>
                <a:spcPct val="90000"/>
              </a:lnSpc>
              <a:spcBef>
                <a:spcPts val="300"/>
              </a:spcBef>
              <a:spcAft>
                <a:spcPts val="0"/>
              </a:spcAft>
              <a:buClr>
                <a:schemeClr val="dk2"/>
              </a:buClr>
              <a:buSzPts val="700"/>
              <a:buFont typeface="Arial"/>
              <a:buNone/>
              <a:defRPr sz="700" b="0" i="0" u="none" strike="noStrike" cap="none">
                <a:solidFill>
                  <a:schemeClr val="dk2"/>
                </a:solidFill>
                <a:latin typeface="Arial"/>
                <a:ea typeface="Arial"/>
                <a:cs typeface="Arial"/>
                <a:sym typeface="Arial"/>
              </a:defRPr>
            </a:lvl1pPr>
            <a:lvl2pPr marL="914400" marR="0" lvl="1" indent="-292100" algn="l">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L="1371600" marR="0" lvl="2" indent="-285750" algn="l">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L="1828800" marR="0" lvl="3" indent="-279400" algn="l">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3050" algn="l">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6" name="Google Shape;276;p32"/>
          <p:cNvSpPr txBox="1"/>
          <p:nvPr/>
        </p:nvSpPr>
        <p:spPr>
          <a:xfrm>
            <a:off x="5341768" y="3759991"/>
            <a:ext cx="680700" cy="969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SzPts val="700"/>
              <a:buFont typeface="Arial"/>
              <a:buNone/>
            </a:pPr>
            <a:r>
              <a:rPr lang="en-US" sz="700" b="0" i="0" u="none" strike="noStrike" cap="none">
                <a:solidFill>
                  <a:schemeClr val="dk2"/>
                </a:solidFill>
                <a:latin typeface="Arial"/>
                <a:ea typeface="Arial"/>
                <a:cs typeface="Arial"/>
                <a:sym typeface="Arial"/>
              </a:rPr>
              <a:t>Contacts:</a:t>
            </a:r>
            <a:endParaRPr sz="700" b="0" i="0" u="none" strike="noStrike" cap="none">
              <a:solidFill>
                <a:schemeClr val="dk2"/>
              </a:solidFill>
              <a:latin typeface="Arial"/>
              <a:ea typeface="Arial"/>
              <a:cs typeface="Arial"/>
              <a:sym typeface="Arial"/>
            </a:endParaRPr>
          </a:p>
        </p:txBody>
      </p:sp>
      <p:sp>
        <p:nvSpPr>
          <p:cNvPr id="277" name="Google Shape;277;p32"/>
          <p:cNvSpPr txBox="1"/>
          <p:nvPr/>
        </p:nvSpPr>
        <p:spPr>
          <a:xfrm>
            <a:off x="311944" y="4800785"/>
            <a:ext cx="2559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PwC</a:t>
            </a:r>
            <a:endParaRPr sz="600" b="0" i="0" u="none" strike="noStrike" cap="none">
              <a:solidFill>
                <a:schemeClr val="dk1"/>
              </a:solidFill>
              <a:latin typeface="Arial"/>
              <a:ea typeface="Arial"/>
              <a:cs typeface="Arial"/>
              <a:sym typeface="Arial"/>
            </a:endParaRPr>
          </a:p>
        </p:txBody>
      </p:sp>
      <p:sp>
        <p:nvSpPr>
          <p:cNvPr id="278" name="Google Shape;278;p32"/>
          <p:cNvSpPr/>
          <p:nvPr/>
        </p:nvSpPr>
        <p:spPr>
          <a:xfrm>
            <a:off x="-9524" y="3346064"/>
            <a:ext cx="9141559" cy="98425"/>
          </a:xfrm>
          <a:custGeom>
            <a:avLst/>
            <a:gdLst/>
            <a:ahLst/>
            <a:cxnLst/>
            <a:rect l="l" t="t" r="r" b="b"/>
            <a:pathLst>
              <a:path w="10475" h="10000" extrusionOk="0">
                <a:moveTo>
                  <a:pt x="10475" y="0"/>
                </a:moveTo>
                <a:lnTo>
                  <a:pt x="1334" y="0"/>
                </a:lnTo>
                <a:cubicBezTo>
                  <a:pt x="1303" y="3333"/>
                  <a:pt x="1272" y="6667"/>
                  <a:pt x="1242" y="10000"/>
                </a:cubicBezTo>
                <a:cubicBezTo>
                  <a:pt x="1207" y="6667"/>
                  <a:pt x="1172" y="3333"/>
                  <a:pt x="1138" y="0"/>
                </a:cubicBezTo>
                <a:lnTo>
                  <a:pt x="0" y="0"/>
                </a:lnTo>
              </a:path>
            </a:pathLst>
          </a:custGeom>
          <a:noFill/>
          <a:ln w="9525" cap="rnd" cmpd="sng">
            <a:solidFill>
              <a:srgbClr val="E1301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9" name="Google Shape;279;p32"/>
          <p:cNvSpPr txBox="1">
            <a:spLocks noGrp="1"/>
          </p:cNvSpPr>
          <p:nvPr>
            <p:ph type="body" idx="3"/>
          </p:nvPr>
        </p:nvSpPr>
        <p:spPr>
          <a:xfrm>
            <a:off x="1932881" y="3742125"/>
            <a:ext cx="1539900" cy="4587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16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292100" algn="l">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L="1371600" marR="0" lvl="2" indent="-285750" algn="l">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L="1828800" marR="0" lvl="3" indent="-279400" algn="l">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3050" algn="l">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308215" y="2032598"/>
            <a:ext cx="4263900" cy="886500"/>
          </a:xfrm>
          <a:prstGeom prst="rect">
            <a:avLst/>
          </a:prstGeom>
          <a:noFill/>
          <a:ln>
            <a:noFill/>
          </a:ln>
        </p:spPr>
        <p:txBody>
          <a:bodyPr spcFirstLastPara="1" wrap="square" lIns="91425" tIns="91425" rIns="91425" bIns="91425" anchor="t" anchorCtr="0">
            <a:noAutofit/>
          </a:bodyPr>
          <a:lstStyle>
            <a:lvl1pPr marR="0" lvl="0" algn="l">
              <a:lnSpc>
                <a:spcPct val="90000"/>
              </a:lnSpc>
              <a:spcBef>
                <a:spcPts val="600"/>
              </a:spcBef>
              <a:spcAft>
                <a:spcPts val="0"/>
              </a:spcAft>
              <a:buClr>
                <a:schemeClr val="dk1"/>
              </a:buClr>
              <a:buSzPts val="1400"/>
              <a:buFont typeface="Georgia"/>
              <a:buNone/>
              <a:defRPr sz="32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SzPts val="1400"/>
              <a:buFont typeface="Arial"/>
              <a:buChar char="○"/>
              <a:defRPr sz="1800"/>
            </a:lvl2pPr>
            <a:lvl3pPr marR="0" lvl="2" algn="l">
              <a:lnSpc>
                <a:spcPct val="100000"/>
              </a:lnSpc>
              <a:spcBef>
                <a:spcPts val="0"/>
              </a:spcBef>
              <a:spcAft>
                <a:spcPts val="0"/>
              </a:spcAft>
              <a:buSzPts val="1400"/>
              <a:buFont typeface="Arial"/>
              <a:buChar char="■"/>
              <a:defRPr sz="1800"/>
            </a:lvl3pPr>
            <a:lvl4pPr marR="0" lvl="3" algn="l">
              <a:lnSpc>
                <a:spcPct val="100000"/>
              </a:lnSpc>
              <a:spcBef>
                <a:spcPts val="0"/>
              </a:spcBef>
              <a:spcAft>
                <a:spcPts val="0"/>
              </a:spcAft>
              <a:buSzPts val="1400"/>
              <a:buFont typeface="Arial"/>
              <a:buChar char="●"/>
              <a:defRPr sz="1800"/>
            </a:lvl4pPr>
            <a:lvl5pPr marR="0" lvl="4" algn="l">
              <a:lnSpc>
                <a:spcPct val="100000"/>
              </a:lnSpc>
              <a:spcBef>
                <a:spcPts val="0"/>
              </a:spcBef>
              <a:spcAft>
                <a:spcPts val="0"/>
              </a:spcAft>
              <a:buSzPts val="1400"/>
              <a:buFont typeface="Arial"/>
              <a:buChar char="○"/>
              <a:defRPr sz="1800"/>
            </a:lvl5pPr>
            <a:lvl6pPr marR="0" lvl="5" algn="l">
              <a:lnSpc>
                <a:spcPct val="100000"/>
              </a:lnSpc>
              <a:spcBef>
                <a:spcPts val="0"/>
              </a:spcBef>
              <a:spcAft>
                <a:spcPts val="0"/>
              </a:spcAft>
              <a:buSzPts val="1400"/>
              <a:buFont typeface="Arial"/>
              <a:buChar char="■"/>
              <a:defRPr sz="1800"/>
            </a:lvl6pPr>
            <a:lvl7pPr marR="0" lvl="6" algn="l">
              <a:lnSpc>
                <a:spcPct val="100000"/>
              </a:lnSpc>
              <a:spcBef>
                <a:spcPts val="0"/>
              </a:spcBef>
              <a:spcAft>
                <a:spcPts val="0"/>
              </a:spcAft>
              <a:buSzPts val="1400"/>
              <a:buFont typeface="Arial"/>
              <a:buChar char="●"/>
              <a:defRPr sz="1800"/>
            </a:lvl7pPr>
            <a:lvl8pPr marR="0" lvl="7" algn="l">
              <a:lnSpc>
                <a:spcPct val="100000"/>
              </a:lnSpc>
              <a:spcBef>
                <a:spcPts val="0"/>
              </a:spcBef>
              <a:spcAft>
                <a:spcPts val="0"/>
              </a:spcAft>
              <a:buSzPts val="1400"/>
              <a:buFont typeface="Arial"/>
              <a:buChar char="○"/>
              <a:defRPr sz="1800"/>
            </a:lvl8pPr>
            <a:lvl9pPr marR="0" lvl="8" algn="l">
              <a:lnSpc>
                <a:spcPct val="100000"/>
              </a:lnSpc>
              <a:spcBef>
                <a:spcPts val="0"/>
              </a:spcBef>
              <a:spcAft>
                <a:spcPts val="0"/>
              </a:spcAft>
              <a:buSzPts val="1400"/>
              <a:buFont typeface="Arial"/>
              <a:buChar char="■"/>
              <a:defRPr sz="1800"/>
            </a:lvl9pPr>
          </a:lstStyle>
          <a:p>
            <a:endParaRPr/>
          </a:p>
        </p:txBody>
      </p:sp>
      <p:sp>
        <p:nvSpPr>
          <p:cNvPr id="23" name="Google Shape;23;p4"/>
          <p:cNvSpPr txBox="1">
            <a:spLocks noGrp="1"/>
          </p:cNvSpPr>
          <p:nvPr>
            <p:ph type="subTitle" idx="1"/>
          </p:nvPr>
        </p:nvSpPr>
        <p:spPr>
          <a:xfrm>
            <a:off x="308215" y="1129219"/>
            <a:ext cx="4257300" cy="8865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600"/>
              </a:spcBef>
              <a:spcAft>
                <a:spcPts val="0"/>
              </a:spcAft>
              <a:buClr>
                <a:schemeClr val="lt1"/>
              </a:buClr>
              <a:buSzPts val="1400"/>
              <a:buFont typeface="Arial"/>
              <a:buNone/>
              <a:defRPr sz="3200" b="0" i="0" u="none" strike="noStrike" cap="none">
                <a:solidFill>
                  <a:schemeClr val="lt1"/>
                </a:solidFill>
                <a:latin typeface="Georgia"/>
                <a:ea typeface="Georgia"/>
                <a:cs typeface="Georgia"/>
                <a:sym typeface="Georgia"/>
              </a:defRPr>
            </a:lvl1pPr>
            <a:lvl2pPr marR="0" lvl="1" algn="ctr">
              <a:lnSpc>
                <a:spcPct val="100000"/>
              </a:lnSpc>
              <a:spcBef>
                <a:spcPts val="200"/>
              </a:spcBef>
              <a:spcAft>
                <a:spcPts val="0"/>
              </a:spcAft>
              <a:buClr>
                <a:srgbClr val="888888"/>
              </a:buClr>
              <a:buSzPts val="1400"/>
              <a:buFont typeface="Noto Sans Symbols"/>
              <a:buNone/>
              <a:defRPr sz="1000" b="0" i="0" u="none" strike="noStrike" cap="none">
                <a:solidFill>
                  <a:srgbClr val="888888"/>
                </a:solidFill>
                <a:latin typeface="Arial"/>
                <a:ea typeface="Arial"/>
                <a:cs typeface="Arial"/>
                <a:sym typeface="Arial"/>
              </a:defRPr>
            </a:lvl2pPr>
            <a:lvl3pPr marR="0" lvl="2" algn="ctr">
              <a:lnSpc>
                <a:spcPct val="100000"/>
              </a:lnSpc>
              <a:spcBef>
                <a:spcPts val="180"/>
              </a:spcBef>
              <a:spcAft>
                <a:spcPts val="0"/>
              </a:spcAft>
              <a:buClr>
                <a:srgbClr val="888888"/>
              </a:buClr>
              <a:buSzPts val="1400"/>
              <a:buFont typeface="Arial"/>
              <a:buNone/>
              <a:defRPr sz="900" b="0" i="0" u="none" strike="noStrike" cap="none">
                <a:solidFill>
                  <a:srgbClr val="888888"/>
                </a:solidFill>
                <a:latin typeface="Arial"/>
                <a:ea typeface="Arial"/>
                <a:cs typeface="Arial"/>
                <a:sym typeface="Arial"/>
              </a:defRPr>
            </a:lvl3pPr>
            <a:lvl4pPr marR="0" lvl="3" algn="ctr">
              <a:lnSpc>
                <a:spcPct val="100000"/>
              </a:lnSpc>
              <a:spcBef>
                <a:spcPts val="160"/>
              </a:spcBef>
              <a:spcAft>
                <a:spcPts val="0"/>
              </a:spcAft>
              <a:buClr>
                <a:srgbClr val="888888"/>
              </a:buClr>
              <a:buSzPts val="1400"/>
              <a:buFont typeface="Arial"/>
              <a:buNone/>
              <a:defRPr sz="800" b="0" i="0" u="none" strike="noStrike" cap="none">
                <a:solidFill>
                  <a:srgbClr val="888888"/>
                </a:solidFill>
                <a:latin typeface="Arial"/>
                <a:ea typeface="Arial"/>
                <a:cs typeface="Arial"/>
                <a:sym typeface="Arial"/>
              </a:defRPr>
            </a:lvl4pPr>
            <a:lvl5pPr marR="0" lvl="4" algn="ctr">
              <a:lnSpc>
                <a:spcPct val="100000"/>
              </a:lnSpc>
              <a:spcBef>
                <a:spcPts val="140"/>
              </a:spcBef>
              <a:spcAft>
                <a:spcPts val="0"/>
              </a:spcAft>
              <a:buClr>
                <a:srgbClr val="888888"/>
              </a:buClr>
              <a:buSzPts val="1400"/>
              <a:buFont typeface="Arial"/>
              <a:buNone/>
              <a:defRPr sz="700" b="0" i="0" u="none" strike="noStrike" cap="none">
                <a:solidFill>
                  <a:srgbClr val="888888"/>
                </a:solidFill>
                <a:latin typeface="Arial"/>
                <a:ea typeface="Arial"/>
                <a:cs typeface="Arial"/>
                <a:sym typeface="Arial"/>
              </a:defRPr>
            </a:lvl5pPr>
            <a:lvl6pPr marR="0" lvl="5" algn="ctr">
              <a:lnSpc>
                <a:spcPct val="100000"/>
              </a:lnSpc>
              <a:spcBef>
                <a:spcPts val="400"/>
              </a:spcBef>
              <a:spcAft>
                <a:spcPts val="0"/>
              </a:spcAft>
              <a:buClr>
                <a:srgbClr val="888888"/>
              </a:buClr>
              <a:buSzPts val="1400"/>
              <a:buFont typeface="Arial"/>
              <a:buNone/>
              <a:defRPr sz="2000" b="0" i="0" u="none" strike="noStrike" cap="none">
                <a:solidFill>
                  <a:srgbClr val="888888"/>
                </a:solidFill>
                <a:latin typeface="Arial"/>
                <a:ea typeface="Arial"/>
                <a:cs typeface="Arial"/>
                <a:sym typeface="Arial"/>
              </a:defRPr>
            </a:lvl6pPr>
            <a:lvl7pPr marR="0" lvl="6" algn="ctr">
              <a:lnSpc>
                <a:spcPct val="100000"/>
              </a:lnSpc>
              <a:spcBef>
                <a:spcPts val="400"/>
              </a:spcBef>
              <a:spcAft>
                <a:spcPts val="0"/>
              </a:spcAft>
              <a:buClr>
                <a:srgbClr val="888888"/>
              </a:buClr>
              <a:buSzPts val="1400"/>
              <a:buFont typeface="Arial"/>
              <a:buNone/>
              <a:defRPr sz="2000" b="0" i="0" u="none" strike="noStrike" cap="none">
                <a:solidFill>
                  <a:srgbClr val="888888"/>
                </a:solidFill>
                <a:latin typeface="Arial"/>
                <a:ea typeface="Arial"/>
                <a:cs typeface="Arial"/>
                <a:sym typeface="Arial"/>
              </a:defRPr>
            </a:lvl7pPr>
            <a:lvl8pPr marR="0" lvl="7" algn="ctr">
              <a:lnSpc>
                <a:spcPct val="100000"/>
              </a:lnSpc>
              <a:spcBef>
                <a:spcPts val="400"/>
              </a:spcBef>
              <a:spcAft>
                <a:spcPts val="0"/>
              </a:spcAft>
              <a:buClr>
                <a:srgbClr val="888888"/>
              </a:buClr>
              <a:buSzPts val="1400"/>
              <a:buFont typeface="Arial"/>
              <a:buNone/>
              <a:defRPr sz="2000" b="0" i="0" u="none" strike="noStrike" cap="none">
                <a:solidFill>
                  <a:srgbClr val="888888"/>
                </a:solidFill>
                <a:latin typeface="Arial"/>
                <a:ea typeface="Arial"/>
                <a:cs typeface="Arial"/>
                <a:sym typeface="Arial"/>
              </a:defRPr>
            </a:lvl8pPr>
            <a:lvl9pPr marR="0" lvl="8" algn="ctr">
              <a:lnSpc>
                <a:spcPct val="100000"/>
              </a:lnSpc>
              <a:spcBef>
                <a:spcPts val="400"/>
              </a:spcBef>
              <a:spcAft>
                <a:spcPts val="0"/>
              </a:spcAft>
              <a:buClr>
                <a:srgbClr val="888888"/>
              </a:buClr>
              <a:buSzPts val="1400"/>
              <a:buFont typeface="Arial"/>
              <a:buNone/>
              <a:defRPr sz="2000" b="0" i="0" u="none" strike="noStrike" cap="none">
                <a:solidFill>
                  <a:srgbClr val="888888"/>
                </a:solidFill>
                <a:latin typeface="Arial"/>
                <a:ea typeface="Arial"/>
                <a:cs typeface="Arial"/>
                <a:sym typeface="Arial"/>
              </a:defRPr>
            </a:lvl9pPr>
          </a:lstStyle>
          <a:p>
            <a:endParaRPr/>
          </a:p>
        </p:txBody>
      </p:sp>
      <p:sp>
        <p:nvSpPr>
          <p:cNvPr id="24" name="Google Shape;24;p4"/>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400"/>
              <a:buFont typeface="Arial"/>
              <a:buChar char="●"/>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 name="Google Shape;25;p4"/>
          <p:cNvSpPr txBox="1">
            <a:spLocks noGrp="1"/>
          </p:cNvSpPr>
          <p:nvPr>
            <p:ph type="ftr" idx="11"/>
          </p:nvPr>
        </p:nvSpPr>
        <p:spPr>
          <a:xfrm>
            <a:off x="301670" y="5754633"/>
            <a:ext cx="2895600" cy="924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2"/>
              </a:buClr>
              <a:buSzPts val="1400"/>
              <a:buFont typeface="Arial"/>
              <a:buChar char="●"/>
              <a:defRPr sz="600" b="0" i="0" u="none" strike="noStrike" cap="none">
                <a:solidFill>
                  <a:schemeClr val="lt2"/>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6" name="Google Shape;26;p4"/>
          <p:cNvSpPr txBox="1">
            <a:spLocks noGrp="1"/>
          </p:cNvSpPr>
          <p:nvPr>
            <p:ph type="sldNum" idx="12"/>
          </p:nvPr>
        </p:nvSpPr>
        <p:spPr>
          <a:xfrm>
            <a:off x="6618645" y="5458375"/>
            <a:ext cx="2133600" cy="1230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4"/>
          <p:cNvSpPr txBox="1">
            <a:spLocks noGrp="1"/>
          </p:cNvSpPr>
          <p:nvPr>
            <p:ph type="body" idx="2"/>
          </p:nvPr>
        </p:nvSpPr>
        <p:spPr>
          <a:xfrm>
            <a:off x="309563" y="380356"/>
            <a:ext cx="3424200" cy="2154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lt1"/>
              </a:buClr>
              <a:buSzPts val="1400"/>
              <a:buFont typeface="Georgia"/>
              <a:buNone/>
              <a:defRPr sz="1400" b="0" i="0" u="none" strike="noStrike" cap="none">
                <a:solidFill>
                  <a:schemeClr val="lt1"/>
                </a:solidFill>
                <a:latin typeface="Georgia"/>
                <a:ea typeface="Georgia"/>
                <a:cs typeface="Georgia"/>
                <a:sym typeface="Georgia"/>
              </a:defRPr>
            </a:lvl1pPr>
            <a:lvl2pPr marL="914400" marR="0" lvl="1" indent="-317500" algn="l">
              <a:lnSpc>
                <a:spcPct val="100000"/>
              </a:lnSpc>
              <a:spcBef>
                <a:spcPts val="200"/>
              </a:spcBef>
              <a:spcAft>
                <a:spcPts val="0"/>
              </a:spcAft>
              <a:buClr>
                <a:schemeClr val="lt2"/>
              </a:buClr>
              <a:buSzPts val="1400"/>
              <a:buFont typeface="Noto Sans Symbols"/>
              <a:buChar char="▪"/>
              <a:defRPr sz="1000" b="0" i="0" u="none" strike="noStrike" cap="none">
                <a:solidFill>
                  <a:schemeClr val="lt2"/>
                </a:solidFill>
                <a:latin typeface="Arial"/>
                <a:ea typeface="Arial"/>
                <a:cs typeface="Arial"/>
                <a:sym typeface="Arial"/>
              </a:defRPr>
            </a:lvl2pPr>
            <a:lvl3pPr marL="1371600" marR="0" lvl="2" indent="-317500" algn="l">
              <a:lnSpc>
                <a:spcPct val="100000"/>
              </a:lnSpc>
              <a:spcBef>
                <a:spcPts val="180"/>
              </a:spcBef>
              <a:spcAft>
                <a:spcPts val="0"/>
              </a:spcAft>
              <a:buClr>
                <a:schemeClr val="lt2"/>
              </a:buClr>
              <a:buSzPts val="1400"/>
              <a:buFont typeface="Arial"/>
              <a:buChar char="–"/>
              <a:defRPr sz="900" b="0" i="0" u="none" strike="noStrike" cap="none">
                <a:solidFill>
                  <a:schemeClr val="lt2"/>
                </a:solidFill>
                <a:latin typeface="Arial"/>
                <a:ea typeface="Arial"/>
                <a:cs typeface="Arial"/>
                <a:sym typeface="Arial"/>
              </a:defRPr>
            </a:lvl3pPr>
            <a:lvl4pPr marL="1828800" marR="0" lvl="3" indent="-317500" algn="l">
              <a:lnSpc>
                <a:spcPct val="100000"/>
              </a:lnSpc>
              <a:spcBef>
                <a:spcPts val="160"/>
              </a:spcBef>
              <a:spcAft>
                <a:spcPts val="0"/>
              </a:spcAft>
              <a:buClr>
                <a:schemeClr val="lt2"/>
              </a:buClr>
              <a:buSzPts val="1400"/>
              <a:buFont typeface="Arial"/>
              <a:buChar char="•"/>
              <a:defRPr sz="800" b="0" i="0" u="none" strike="noStrike" cap="none">
                <a:solidFill>
                  <a:schemeClr val="lt2"/>
                </a:solidFill>
                <a:latin typeface="Arial"/>
                <a:ea typeface="Arial"/>
                <a:cs typeface="Arial"/>
                <a:sym typeface="Arial"/>
              </a:defRPr>
            </a:lvl4pPr>
            <a:lvl5pPr marL="2286000" marR="0" lvl="4" indent="-317500" algn="l">
              <a:lnSpc>
                <a:spcPct val="100000"/>
              </a:lnSpc>
              <a:spcBef>
                <a:spcPts val="140"/>
              </a:spcBef>
              <a:spcAft>
                <a:spcPts val="0"/>
              </a:spcAft>
              <a:buClr>
                <a:schemeClr val="lt2"/>
              </a:buClr>
              <a:buSzPts val="1400"/>
              <a:buFont typeface="Arial"/>
              <a:buChar char="–"/>
              <a:defRPr sz="700" b="0" i="0" u="none" strike="noStrike" cap="none">
                <a:solidFill>
                  <a:schemeClr val="lt2"/>
                </a:solidFill>
                <a:latin typeface="Arial"/>
                <a:ea typeface="Arial"/>
                <a:cs typeface="Arial"/>
                <a:sym typeface="Arial"/>
              </a:defRPr>
            </a:lvl5pPr>
            <a:lvl6pPr marL="2743200" marR="0" lvl="5" indent="-317500" algn="l">
              <a:lnSpc>
                <a:spcPct val="100000"/>
              </a:lnSpc>
              <a:spcBef>
                <a:spcPts val="40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a:lnSpc>
                <a:spcPct val="100000"/>
              </a:lnSpc>
              <a:spcBef>
                <a:spcPts val="40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a:lnSpc>
                <a:spcPct val="100000"/>
              </a:lnSpc>
              <a:spcBef>
                <a:spcPts val="40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a:lnSpc>
                <a:spcPct val="100000"/>
              </a:lnSpc>
              <a:spcBef>
                <a:spcPts val="40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 name="Google Shape;28;p4"/>
          <p:cNvSpPr txBox="1">
            <a:spLocks noGrp="1"/>
          </p:cNvSpPr>
          <p:nvPr>
            <p:ph type="body" idx="3"/>
          </p:nvPr>
        </p:nvSpPr>
        <p:spPr>
          <a:xfrm>
            <a:off x="6869681" y="4499653"/>
            <a:ext cx="1941000" cy="246300"/>
          </a:xfrm>
          <a:prstGeom prst="rect">
            <a:avLst/>
          </a:prstGeom>
          <a:noFill/>
          <a:ln>
            <a:noFill/>
          </a:ln>
        </p:spPr>
        <p:txBody>
          <a:bodyPr spcFirstLastPara="1" wrap="square" lIns="91425" tIns="91425" rIns="91425" bIns="91425" anchor="t" anchorCtr="0">
            <a:noAutofit/>
          </a:bodyPr>
          <a:lstStyle>
            <a:lvl1pPr marL="457200" marR="0" lvl="0" indent="-228600" algn="r">
              <a:lnSpc>
                <a:spcPct val="100000"/>
              </a:lnSpc>
              <a:spcBef>
                <a:spcPts val="0"/>
              </a:spcBef>
              <a:spcAft>
                <a:spcPts val="0"/>
              </a:spcAft>
              <a:buClr>
                <a:schemeClr val="lt1"/>
              </a:buClr>
              <a:buSzPts val="1400"/>
              <a:buFont typeface="Georgia"/>
              <a:buNone/>
              <a:defRPr sz="800" b="0" i="0" u="none" strike="noStrike" cap="none">
                <a:solidFill>
                  <a:schemeClr val="lt1"/>
                </a:solidFill>
                <a:latin typeface="Georgia"/>
                <a:ea typeface="Georgia"/>
                <a:cs typeface="Georgia"/>
                <a:sym typeface="Georgia"/>
              </a:defRPr>
            </a:lvl1pPr>
            <a:lvl2pPr marL="914400" marR="0" lvl="1" indent="-228600" algn="r">
              <a:lnSpc>
                <a:spcPct val="100000"/>
              </a:lnSpc>
              <a:spcBef>
                <a:spcPts val="0"/>
              </a:spcBef>
              <a:spcAft>
                <a:spcPts val="0"/>
              </a:spcAft>
              <a:buClr>
                <a:schemeClr val="lt1"/>
              </a:buClr>
              <a:buSzPts val="1400"/>
              <a:buFont typeface="Georgia"/>
              <a:buNone/>
              <a:defRPr sz="800" b="0" i="1" u="none" strike="noStrike" cap="none">
                <a:solidFill>
                  <a:schemeClr val="lt1"/>
                </a:solidFill>
                <a:latin typeface="Georgia"/>
                <a:ea typeface="Georgia"/>
                <a:cs typeface="Georgia"/>
                <a:sym typeface="Georgia"/>
              </a:defRPr>
            </a:lvl2pPr>
            <a:lvl3pPr marL="1371600" marR="0" lvl="2" indent="-317500" algn="l">
              <a:lnSpc>
                <a:spcPct val="100000"/>
              </a:lnSpc>
              <a:spcBef>
                <a:spcPts val="180"/>
              </a:spcBef>
              <a:spcAft>
                <a:spcPts val="0"/>
              </a:spcAft>
              <a:buClr>
                <a:schemeClr val="lt2"/>
              </a:buClr>
              <a:buSzPts val="1400"/>
              <a:buFont typeface="Arial"/>
              <a:buChar char="–"/>
              <a:defRPr sz="900" b="0" i="0" u="none" strike="noStrike" cap="none">
                <a:solidFill>
                  <a:schemeClr val="lt2"/>
                </a:solidFill>
                <a:latin typeface="Arial"/>
                <a:ea typeface="Arial"/>
                <a:cs typeface="Arial"/>
                <a:sym typeface="Arial"/>
              </a:defRPr>
            </a:lvl3pPr>
            <a:lvl4pPr marL="1828800" marR="0" lvl="3" indent="-317500" algn="l">
              <a:lnSpc>
                <a:spcPct val="100000"/>
              </a:lnSpc>
              <a:spcBef>
                <a:spcPts val="160"/>
              </a:spcBef>
              <a:spcAft>
                <a:spcPts val="0"/>
              </a:spcAft>
              <a:buClr>
                <a:schemeClr val="lt2"/>
              </a:buClr>
              <a:buSzPts val="1400"/>
              <a:buFont typeface="Arial"/>
              <a:buChar char="•"/>
              <a:defRPr sz="800" b="0" i="0" u="none" strike="noStrike" cap="none">
                <a:solidFill>
                  <a:schemeClr val="lt2"/>
                </a:solidFill>
                <a:latin typeface="Arial"/>
                <a:ea typeface="Arial"/>
                <a:cs typeface="Arial"/>
                <a:sym typeface="Arial"/>
              </a:defRPr>
            </a:lvl4pPr>
            <a:lvl5pPr marL="2286000" marR="0" lvl="4" indent="-317500" algn="l">
              <a:lnSpc>
                <a:spcPct val="100000"/>
              </a:lnSpc>
              <a:spcBef>
                <a:spcPts val="140"/>
              </a:spcBef>
              <a:spcAft>
                <a:spcPts val="0"/>
              </a:spcAft>
              <a:buClr>
                <a:schemeClr val="lt2"/>
              </a:buClr>
              <a:buSzPts val="1400"/>
              <a:buFont typeface="Arial"/>
              <a:buChar char="–"/>
              <a:defRPr sz="700" b="0" i="0" u="none" strike="noStrike" cap="none">
                <a:solidFill>
                  <a:schemeClr val="lt2"/>
                </a:solidFill>
                <a:latin typeface="Arial"/>
                <a:ea typeface="Arial"/>
                <a:cs typeface="Arial"/>
                <a:sym typeface="Arial"/>
              </a:defRPr>
            </a:lvl5pPr>
            <a:lvl6pPr marL="2743200" marR="0" lvl="5" indent="-317500" algn="l">
              <a:lnSpc>
                <a:spcPct val="100000"/>
              </a:lnSpc>
              <a:spcBef>
                <a:spcPts val="40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a:lnSpc>
                <a:spcPct val="100000"/>
              </a:lnSpc>
              <a:spcBef>
                <a:spcPts val="40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a:lnSpc>
                <a:spcPct val="100000"/>
              </a:lnSpc>
              <a:spcBef>
                <a:spcPts val="40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a:lnSpc>
                <a:spcPct val="100000"/>
              </a:lnSpc>
              <a:spcBef>
                <a:spcPts val="40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 name="Google Shape;29;p4"/>
          <p:cNvSpPr/>
          <p:nvPr/>
        </p:nvSpPr>
        <p:spPr>
          <a:xfrm>
            <a:off x="-9524" y="3346064"/>
            <a:ext cx="9141600" cy="98400"/>
          </a:xfrm>
          <a:custGeom>
            <a:avLst/>
            <a:gdLst/>
            <a:ahLst/>
            <a:cxnLst/>
            <a:rect l="l" t="t" r="r" b="b"/>
            <a:pathLst>
              <a:path w="120000" h="120000" extrusionOk="0">
                <a:moveTo>
                  <a:pt x="120000" y="0"/>
                </a:moveTo>
                <a:lnTo>
                  <a:pt x="15282" y="0"/>
                </a:lnTo>
                <a:cubicBezTo>
                  <a:pt x="14926" y="39996"/>
                  <a:pt x="14571" y="80004"/>
                  <a:pt x="14228" y="120000"/>
                </a:cubicBezTo>
                <a:cubicBezTo>
                  <a:pt x="13827" y="80004"/>
                  <a:pt x="13426" y="39996"/>
                  <a:pt x="13036" y="0"/>
                </a:cubicBezTo>
                <a:lnTo>
                  <a:pt x="0"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0" name="Google Shape;30;p4" descr="C:\Users\OFFICE~1\AppData\Local\Temp\vmware-Office ROI\VMwareDnD\d95b34d1\pwc_logo_white.png"/>
          <p:cNvPicPr preferRelativeResize="0"/>
          <p:nvPr/>
        </p:nvPicPr>
        <p:blipFill rotWithShape="1">
          <a:blip r:embed="rId2">
            <a:alphaModFix/>
          </a:blip>
          <a:srcRect/>
          <a:stretch/>
        </p:blipFill>
        <p:spPr>
          <a:xfrm>
            <a:off x="331093" y="4145767"/>
            <a:ext cx="768096" cy="583753"/>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Work Showcase Cover">
  <p:cSld name="Work Showcase Cover">
    <p:bg>
      <p:bgPr>
        <a:solidFill>
          <a:srgbClr val="333332"/>
        </a:solidFill>
        <a:effectLst/>
      </p:bgPr>
    </p:bg>
    <p:spTree>
      <p:nvGrpSpPr>
        <p:cNvPr id="1" name="Shape 280"/>
        <p:cNvGrpSpPr/>
        <p:nvPr/>
      </p:nvGrpSpPr>
      <p:grpSpPr>
        <a:xfrm>
          <a:off x="0" y="0"/>
          <a:ext cx="0" cy="0"/>
          <a:chOff x="0" y="0"/>
          <a:chExt cx="0" cy="0"/>
        </a:xfrm>
      </p:grpSpPr>
      <p:sp>
        <p:nvSpPr>
          <p:cNvPr id="281" name="Google Shape;281;p33"/>
          <p:cNvSpPr>
            <a:spLocks noGrp="1"/>
          </p:cNvSpPr>
          <p:nvPr>
            <p:ph type="pic" idx="2"/>
          </p:nvPr>
        </p:nvSpPr>
        <p:spPr>
          <a:xfrm>
            <a:off x="0" y="0"/>
            <a:ext cx="9144000" cy="514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280"/>
              </a:spcBef>
              <a:spcAft>
                <a:spcPts val="0"/>
              </a:spcAft>
              <a:buClr>
                <a:schemeClr val="lt1"/>
              </a:buClr>
              <a:buSzPts val="1400"/>
              <a:buFont typeface="Arial"/>
              <a:buNone/>
              <a:defRPr sz="1400" b="0" i="0" u="none" strike="noStrike" cap="none">
                <a:solidFill>
                  <a:schemeClr val="lt1"/>
                </a:solidFill>
                <a:latin typeface="Georgia"/>
                <a:ea typeface="Georgia"/>
                <a:cs typeface="Georgia"/>
                <a:sym typeface="Georgia"/>
              </a:defRPr>
            </a:lvl1pPr>
            <a:lvl2pPr marR="0" lvl="1" algn="l" rtl="0">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R="0" lvl="2" algn="l" rtl="0">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R="0" lvl="3" algn="l" rtl="0">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R="0" lvl="4" algn="l" rtl="0">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2" name="Google Shape;282;p33"/>
          <p:cNvSpPr txBox="1">
            <a:spLocks noGrp="1"/>
          </p:cNvSpPr>
          <p:nvPr>
            <p:ph type="title"/>
          </p:nvPr>
        </p:nvSpPr>
        <p:spPr>
          <a:xfrm>
            <a:off x="309563" y="432753"/>
            <a:ext cx="3375600" cy="861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2800"/>
              <a:buFont typeface="Georgia"/>
              <a:buNone/>
              <a:defRPr sz="2800" b="0" i="0" u="none" strike="noStrike" cap="none">
                <a:solidFill>
                  <a:schemeClr val="lt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83" name="Google Shape;283;p33"/>
          <p:cNvSpPr txBox="1">
            <a:spLocks noGrp="1"/>
          </p:cNvSpPr>
          <p:nvPr>
            <p:ph type="body" idx="1"/>
          </p:nvPr>
        </p:nvSpPr>
        <p:spPr>
          <a:xfrm>
            <a:off x="311944" y="2243332"/>
            <a:ext cx="2658000" cy="4587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140"/>
              </a:spcBef>
              <a:spcAft>
                <a:spcPts val="0"/>
              </a:spcAft>
              <a:buClr>
                <a:schemeClr val="lt1"/>
              </a:buClr>
              <a:buSzPts val="700"/>
              <a:buFont typeface="Arial"/>
              <a:buNone/>
              <a:defRPr sz="700" b="0" i="0" u="none" strike="noStrike" cap="none">
                <a:solidFill>
                  <a:schemeClr val="lt1"/>
                </a:solidFill>
                <a:latin typeface="Arial"/>
                <a:ea typeface="Arial"/>
                <a:cs typeface="Arial"/>
                <a:sym typeface="Arial"/>
              </a:defRPr>
            </a:lvl1pPr>
            <a:lvl2pPr marL="914400" marR="0" lvl="1" indent="-292100" algn="l">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L="1371600" marR="0" lvl="2" indent="-285750" algn="l">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L="1828800" marR="0" lvl="3" indent="-279400" algn="l">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3050" algn="l">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4" name="Google Shape;284;p33"/>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85" name="Google Shape;285;p33"/>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86" name="Google Shape;286;p33"/>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87" name="Google Shape;287;p33"/>
          <p:cNvSpPr txBox="1"/>
          <p:nvPr/>
        </p:nvSpPr>
        <p:spPr>
          <a:xfrm>
            <a:off x="311944" y="4800785"/>
            <a:ext cx="2559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1"/>
                </a:solidFill>
                <a:latin typeface="Arial"/>
                <a:ea typeface="Arial"/>
                <a:cs typeface="Arial"/>
                <a:sym typeface="Arial"/>
              </a:rPr>
              <a:t>PwC</a:t>
            </a:r>
            <a:endParaRPr sz="600" b="0" i="0" u="none" strike="noStrike" cap="none">
              <a:solidFill>
                <a:schemeClr val="lt1"/>
              </a:solidFill>
              <a:latin typeface="Arial"/>
              <a:ea typeface="Arial"/>
              <a:cs typeface="Arial"/>
              <a:sym typeface="Arial"/>
            </a:endParaRPr>
          </a:p>
        </p:txBody>
      </p:sp>
      <p:sp>
        <p:nvSpPr>
          <p:cNvPr id="288" name="Google Shape;288;p33"/>
          <p:cNvSpPr txBox="1">
            <a:spLocks noGrp="1"/>
          </p:cNvSpPr>
          <p:nvPr>
            <p:ph type="body" idx="3"/>
          </p:nvPr>
        </p:nvSpPr>
        <p:spPr>
          <a:xfrm>
            <a:off x="311944" y="2800221"/>
            <a:ext cx="2658000" cy="4587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140"/>
              </a:spcBef>
              <a:spcAft>
                <a:spcPts val="0"/>
              </a:spcAft>
              <a:buClr>
                <a:schemeClr val="lt1"/>
              </a:buClr>
              <a:buSzPts val="700"/>
              <a:buFont typeface="Arial"/>
              <a:buNone/>
              <a:defRPr sz="700" b="0" i="0" u="none" strike="noStrike" cap="none">
                <a:solidFill>
                  <a:schemeClr val="lt1"/>
                </a:solidFill>
                <a:latin typeface="Arial"/>
                <a:ea typeface="Arial"/>
                <a:cs typeface="Arial"/>
                <a:sym typeface="Arial"/>
              </a:defRPr>
            </a:lvl1pPr>
            <a:lvl2pPr marL="914400" marR="0" lvl="1" indent="-292100" algn="l">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L="1371600" marR="0" lvl="2" indent="-285750" algn="l">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L="1828800" marR="0" lvl="3" indent="-279400" algn="l">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3050" algn="l">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289" name="Google Shape;289;p33"/>
          <p:cNvCxnSpPr/>
          <p:nvPr/>
        </p:nvCxnSpPr>
        <p:spPr>
          <a:xfrm>
            <a:off x="311944" y="2641228"/>
            <a:ext cx="5886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Work Showcase">
  <p:cSld name="Work Showcase">
    <p:bg>
      <p:bgPr>
        <a:solidFill>
          <a:schemeClr val="lt1"/>
        </a:solidFill>
        <a:effectLst/>
      </p:bgPr>
    </p:bg>
    <p:spTree>
      <p:nvGrpSpPr>
        <p:cNvPr id="1" name="Shape 290"/>
        <p:cNvGrpSpPr/>
        <p:nvPr/>
      </p:nvGrpSpPr>
      <p:grpSpPr>
        <a:xfrm>
          <a:off x="0" y="0"/>
          <a:ext cx="0" cy="0"/>
          <a:chOff x="0" y="0"/>
          <a:chExt cx="0" cy="0"/>
        </a:xfrm>
      </p:grpSpPr>
      <p:grpSp>
        <p:nvGrpSpPr>
          <p:cNvPr id="291" name="Google Shape;291;p34"/>
          <p:cNvGrpSpPr/>
          <p:nvPr/>
        </p:nvGrpSpPr>
        <p:grpSpPr>
          <a:xfrm>
            <a:off x="3079757" y="4146"/>
            <a:ext cx="109200" cy="5138740"/>
            <a:chOff x="3079757" y="14779"/>
            <a:chExt cx="109200" cy="5138740"/>
          </a:xfrm>
        </p:grpSpPr>
        <p:sp>
          <p:nvSpPr>
            <p:cNvPr id="292" name="Google Shape;292;p34"/>
            <p:cNvSpPr/>
            <p:nvPr/>
          </p:nvSpPr>
          <p:spPr>
            <a:xfrm rot="5400000">
              <a:off x="3048857" y="2543605"/>
              <a:ext cx="171000" cy="109200"/>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3" name="Google Shape;293;p34"/>
            <p:cNvSpPr/>
            <p:nvPr/>
          </p:nvSpPr>
          <p:spPr>
            <a:xfrm rot="-5400000">
              <a:off x="568785" y="2533349"/>
              <a:ext cx="5138740" cy="101600"/>
            </a:xfrm>
            <a:custGeom>
              <a:avLst/>
              <a:gdLst/>
              <a:ahLst/>
              <a:cxnLst/>
              <a:rect l="l" t="t" r="r" b="b"/>
              <a:pathLst>
                <a:path w="12583" h="10000" extrusionOk="0">
                  <a:moveTo>
                    <a:pt x="12583" y="0"/>
                  </a:moveTo>
                  <a:lnTo>
                    <a:pt x="6453" y="469"/>
                  </a:lnTo>
                  <a:cubicBezTo>
                    <a:pt x="6389" y="3646"/>
                    <a:pt x="6323" y="6823"/>
                    <a:pt x="6257" y="10000"/>
                  </a:cubicBezTo>
                  <a:cubicBezTo>
                    <a:pt x="6183" y="6823"/>
                    <a:pt x="6110" y="3646"/>
                    <a:pt x="6035" y="469"/>
                  </a:cubicBezTo>
                  <a:lnTo>
                    <a:pt x="0" y="469"/>
                  </a:lnTo>
                </a:path>
              </a:pathLst>
            </a:custGeom>
            <a:noFill/>
            <a:ln w="9525" cap="rnd" cmpd="sng">
              <a:solidFill>
                <a:srgbClr val="E1301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94" name="Google Shape;294;p34"/>
          <p:cNvSpPr/>
          <p:nvPr/>
        </p:nvSpPr>
        <p:spPr>
          <a:xfrm>
            <a:off x="7815418" y="-2877"/>
            <a:ext cx="1329286" cy="5156396"/>
          </a:xfrm>
          <a:custGeom>
            <a:avLst/>
            <a:gdLst/>
            <a:ahLst/>
            <a:cxnLst/>
            <a:rect l="l" t="t" r="r" b="b"/>
            <a:pathLst>
              <a:path w="1329286" h="5156396" extrusionOk="0">
                <a:moveTo>
                  <a:pt x="0" y="2384"/>
                </a:moveTo>
                <a:lnTo>
                  <a:pt x="1329286" y="0"/>
                </a:lnTo>
                <a:cubicBezTo>
                  <a:pt x="1328492" y="1715624"/>
                  <a:pt x="1325318" y="3436010"/>
                  <a:pt x="1324524" y="5151634"/>
                </a:cubicBezTo>
                <a:lnTo>
                  <a:pt x="2382" y="5156396"/>
                </a:lnTo>
                <a:cubicBezTo>
                  <a:pt x="2296" y="5021223"/>
                  <a:pt x="1886" y="3122225"/>
                  <a:pt x="2210" y="2685777"/>
                </a:cubicBezTo>
                <a:cubicBezTo>
                  <a:pt x="38342" y="2644078"/>
                  <a:pt x="58949" y="2620282"/>
                  <a:pt x="93432" y="2586873"/>
                </a:cubicBezTo>
                <a:cubicBezTo>
                  <a:pt x="58859" y="2558226"/>
                  <a:pt x="45218" y="2538246"/>
                  <a:pt x="1943" y="2504372"/>
                </a:cubicBezTo>
                <a:cubicBezTo>
                  <a:pt x="1295" y="1634054"/>
                  <a:pt x="648" y="872702"/>
                  <a:pt x="0" y="238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5" name="Google Shape;295;p34"/>
          <p:cNvSpPr txBox="1">
            <a:spLocks noGrp="1"/>
          </p:cNvSpPr>
          <p:nvPr>
            <p:ph type="title"/>
          </p:nvPr>
        </p:nvSpPr>
        <p:spPr>
          <a:xfrm>
            <a:off x="362702" y="3181435"/>
            <a:ext cx="2458200" cy="270900"/>
          </a:xfrm>
          <a:prstGeom prst="rect">
            <a:avLst/>
          </a:prstGeom>
          <a:noFill/>
          <a:ln>
            <a:noFill/>
          </a:ln>
        </p:spPr>
        <p:txBody>
          <a:bodyPr spcFirstLastPara="1" wrap="square" lIns="91425" tIns="91425" rIns="91425" bIns="91425" anchor="b" anchorCtr="0">
            <a:noAutofit/>
          </a:bodyPr>
          <a:lstStyle>
            <a:lvl1pPr marR="0" lvl="0" algn="ctr">
              <a:lnSpc>
                <a:spcPct val="110000"/>
              </a:lnSpc>
              <a:spcBef>
                <a:spcPts val="0"/>
              </a:spcBef>
              <a:spcAft>
                <a:spcPts val="0"/>
              </a:spcAft>
              <a:buClr>
                <a:schemeClr val="dk1"/>
              </a:buClr>
              <a:buSzPts val="1600"/>
              <a:buFont typeface="Georgia"/>
              <a:buNone/>
              <a:defRPr sz="16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96" name="Google Shape;296;p34"/>
          <p:cNvSpPr txBox="1">
            <a:spLocks noGrp="1"/>
          </p:cNvSpPr>
          <p:nvPr>
            <p:ph type="body" idx="1"/>
          </p:nvPr>
        </p:nvSpPr>
        <p:spPr>
          <a:xfrm>
            <a:off x="311945" y="3692783"/>
            <a:ext cx="2445000" cy="107700"/>
          </a:xfrm>
          <a:prstGeom prst="rect">
            <a:avLst/>
          </a:prstGeom>
          <a:noFill/>
          <a:ln>
            <a:noFill/>
          </a:ln>
        </p:spPr>
        <p:txBody>
          <a:bodyPr spcFirstLastPara="1" wrap="square" lIns="91425" tIns="91425" rIns="91425" bIns="91425" anchor="t" anchorCtr="0">
            <a:noAutofit/>
          </a:bodyPr>
          <a:lstStyle>
            <a:lvl1pPr marL="457200" marR="0" lvl="0" indent="-228600" algn="ctr">
              <a:lnSpc>
                <a:spcPct val="100000"/>
              </a:lnSpc>
              <a:spcBef>
                <a:spcPts val="140"/>
              </a:spcBef>
              <a:spcAft>
                <a:spcPts val="0"/>
              </a:spcAft>
              <a:buClr>
                <a:schemeClr val="dk1"/>
              </a:buClr>
              <a:buSzPts val="700"/>
              <a:buFont typeface="Arial"/>
              <a:buNone/>
              <a:defRPr sz="700" b="1" i="0" u="none" strike="noStrike" cap="none">
                <a:solidFill>
                  <a:schemeClr val="dk1"/>
                </a:solidFill>
                <a:latin typeface="Arial"/>
                <a:ea typeface="Arial"/>
                <a:cs typeface="Arial"/>
                <a:sym typeface="Arial"/>
              </a:defRPr>
            </a:lvl1pPr>
            <a:lvl2pPr marL="914400" marR="0" lvl="1" indent="-228600" algn="l">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Arial"/>
                <a:ea typeface="Arial"/>
                <a:cs typeface="Arial"/>
                <a:sym typeface="Arial"/>
              </a:defRPr>
            </a:lvl2pPr>
            <a:lvl3pPr marL="1371600" marR="0" lvl="2" indent="-228600" algn="l">
              <a:lnSpc>
                <a:spcPct val="100000"/>
              </a:lnSpc>
              <a:spcBef>
                <a:spcPts val="32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297" name="Google Shape;297;p34"/>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98" name="Google Shape;298;p34"/>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99" name="Google Shape;299;p34"/>
          <p:cNvSpPr txBox="1"/>
          <p:nvPr/>
        </p:nvSpPr>
        <p:spPr>
          <a:xfrm>
            <a:off x="311944" y="4800785"/>
            <a:ext cx="2559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PwC</a:t>
            </a:r>
            <a:endParaRPr sz="600" b="0" i="0" u="none" strike="noStrike" cap="none">
              <a:solidFill>
                <a:schemeClr val="dk1"/>
              </a:solidFill>
              <a:latin typeface="Arial"/>
              <a:ea typeface="Arial"/>
              <a:cs typeface="Arial"/>
              <a:sym typeface="Arial"/>
            </a:endParaRPr>
          </a:p>
        </p:txBody>
      </p:sp>
      <p:sp>
        <p:nvSpPr>
          <p:cNvPr id="300" name="Google Shape;300;p34"/>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01" name="Google Shape;301;p34"/>
          <p:cNvSpPr txBox="1">
            <a:spLocks noGrp="1"/>
          </p:cNvSpPr>
          <p:nvPr>
            <p:ph type="body" idx="2"/>
          </p:nvPr>
        </p:nvSpPr>
        <p:spPr>
          <a:xfrm>
            <a:off x="3465488" y="385200"/>
            <a:ext cx="3726000" cy="5940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400"/>
              </a:spcBef>
              <a:spcAft>
                <a:spcPts val="0"/>
              </a:spcAft>
              <a:buClr>
                <a:schemeClr val="dk2"/>
              </a:buClr>
              <a:buSzPts val="1100"/>
              <a:buFont typeface="Arial"/>
              <a:buNone/>
              <a:defRPr sz="1100" b="0" i="0" u="none" strike="noStrike" cap="none">
                <a:solidFill>
                  <a:schemeClr val="dk2"/>
                </a:solidFill>
                <a:latin typeface="Georgia"/>
                <a:ea typeface="Georgia"/>
                <a:cs typeface="Georgia"/>
                <a:sym typeface="Georgia"/>
              </a:defRPr>
            </a:lvl1pPr>
            <a:lvl2pPr marL="914400" marR="0" lvl="1" indent="-228600" algn="l">
              <a:lnSpc>
                <a:spcPct val="110000"/>
              </a:lnSpc>
              <a:spcBef>
                <a:spcPts val="600"/>
              </a:spcBef>
              <a:spcAft>
                <a:spcPts val="0"/>
              </a:spcAft>
              <a:buClr>
                <a:schemeClr val="lt2"/>
              </a:buClr>
              <a:buSzPts val="800"/>
              <a:buFont typeface="Noto Sans Symbols"/>
              <a:buNone/>
              <a:defRPr sz="800" b="0" i="0" u="none" strike="noStrike" cap="none">
                <a:solidFill>
                  <a:schemeClr val="lt2"/>
                </a:solidFill>
                <a:latin typeface="Arial"/>
                <a:ea typeface="Arial"/>
                <a:cs typeface="Arial"/>
                <a:sym typeface="Arial"/>
              </a:defRPr>
            </a:lvl2pPr>
            <a:lvl3pPr marL="1371600" marR="0" lvl="2" indent="-273050" algn="l">
              <a:lnSpc>
                <a:spcPct val="110000"/>
              </a:lnSpc>
              <a:spcBef>
                <a:spcPts val="60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3pPr>
            <a:lvl4pPr marL="1828800" marR="0" lvl="3" indent="-279400" algn="l">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3050" algn="l">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H">
  <p:cSld name="H">
    <p:spTree>
      <p:nvGrpSpPr>
        <p:cNvPr id="1" name="Shape 302"/>
        <p:cNvGrpSpPr/>
        <p:nvPr/>
      </p:nvGrpSpPr>
      <p:grpSpPr>
        <a:xfrm>
          <a:off x="0" y="0"/>
          <a:ext cx="0" cy="0"/>
          <a:chOff x="0" y="0"/>
          <a:chExt cx="0" cy="0"/>
        </a:xfrm>
      </p:grpSpPr>
      <p:sp>
        <p:nvSpPr>
          <p:cNvPr id="303" name="Google Shape;303;p35"/>
          <p:cNvSpPr/>
          <p:nvPr/>
        </p:nvSpPr>
        <p:spPr>
          <a:xfrm>
            <a:off x="1588" y="1588"/>
            <a:ext cx="1500" cy="1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05" name="Google Shape;305;p35"/>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06" name="Google Shape;306;p35"/>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07" name="Google Shape;307;p35"/>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Georgia"/>
              <a:buNone/>
              <a:defRPr sz="20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08" name="Google Shape;308;p35"/>
          <p:cNvSpPr/>
          <p:nvPr/>
        </p:nvSpPr>
        <p:spPr>
          <a:xfrm rot="-5400000">
            <a:off x="2760349" y="2736073"/>
            <a:ext cx="3485039" cy="105568"/>
          </a:xfrm>
          <a:custGeom>
            <a:avLst/>
            <a:gdLst/>
            <a:ahLst/>
            <a:cxnLst/>
            <a:rect l="l" t="t" r="r" b="b"/>
            <a:pathLst>
              <a:path w="9971" h="10903" extrusionOk="0">
                <a:moveTo>
                  <a:pt x="9971" y="1049"/>
                </a:moveTo>
                <a:lnTo>
                  <a:pt x="5790" y="903"/>
                </a:lnTo>
                <a:cubicBezTo>
                  <a:pt x="5715" y="4236"/>
                  <a:pt x="5638" y="7570"/>
                  <a:pt x="5562" y="10903"/>
                </a:cubicBezTo>
                <a:cubicBezTo>
                  <a:pt x="5475" y="7570"/>
                  <a:pt x="5389" y="4236"/>
                  <a:pt x="5302" y="903"/>
                </a:cubicBezTo>
                <a:lnTo>
                  <a:pt x="0" y="0"/>
                </a:lnTo>
              </a:path>
            </a:pathLst>
          </a:custGeom>
          <a:noFill/>
          <a:ln w="9525" cap="rnd" cmpd="sng">
            <a:solidFill>
              <a:srgbClr val="E1301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Empty_">
  <p:cSld name="Empty_">
    <p:spTree>
      <p:nvGrpSpPr>
        <p:cNvPr id="1" name="Shape 309"/>
        <p:cNvGrpSpPr/>
        <p:nvPr/>
      </p:nvGrpSpPr>
      <p:grpSpPr>
        <a:xfrm>
          <a:off x="0" y="0"/>
          <a:ext cx="0" cy="0"/>
          <a:chOff x="0" y="0"/>
          <a:chExt cx="0" cy="0"/>
        </a:xfrm>
      </p:grpSpPr>
      <p:sp>
        <p:nvSpPr>
          <p:cNvPr id="310" name="Google Shape;310;p36"/>
          <p:cNvSpPr/>
          <p:nvPr/>
        </p:nvSpPr>
        <p:spPr>
          <a:xfrm>
            <a:off x="1588" y="1588"/>
            <a:ext cx="1500" cy="1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6"/>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12" name="Google Shape;312;p36"/>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13" name="Google Shape;313;p36"/>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2_Empty_">
  <p:cSld name="2_Empty_">
    <p:bg>
      <p:bgPr>
        <a:solidFill>
          <a:srgbClr val="F5F5F5"/>
        </a:solidFill>
        <a:effectLst/>
      </p:bgPr>
    </p:bg>
    <p:spTree>
      <p:nvGrpSpPr>
        <p:cNvPr id="1" name="Shape 314"/>
        <p:cNvGrpSpPr/>
        <p:nvPr/>
      </p:nvGrpSpPr>
      <p:grpSpPr>
        <a:xfrm>
          <a:off x="0" y="0"/>
          <a:ext cx="0" cy="0"/>
          <a:chOff x="0" y="0"/>
          <a:chExt cx="0" cy="0"/>
        </a:xfrm>
      </p:grpSpPr>
      <p:sp>
        <p:nvSpPr>
          <p:cNvPr id="315" name="Google Shape;315;p37"/>
          <p:cNvSpPr/>
          <p:nvPr/>
        </p:nvSpPr>
        <p:spPr>
          <a:xfrm>
            <a:off x="1588" y="1588"/>
            <a:ext cx="1500" cy="1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7"/>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17" name="Google Shape;317;p37"/>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18" name="Google Shape;318;p37"/>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1_Empty_">
  <p:cSld name="1_Empty_">
    <p:spTree>
      <p:nvGrpSpPr>
        <p:cNvPr id="1" name="Shape 319"/>
        <p:cNvGrpSpPr/>
        <p:nvPr/>
      </p:nvGrpSpPr>
      <p:grpSpPr>
        <a:xfrm>
          <a:off x="0" y="0"/>
          <a:ext cx="0" cy="0"/>
          <a:chOff x="0" y="0"/>
          <a:chExt cx="0" cy="0"/>
        </a:xfrm>
      </p:grpSpPr>
      <p:sp>
        <p:nvSpPr>
          <p:cNvPr id="320" name="Google Shape;320;p38"/>
          <p:cNvSpPr/>
          <p:nvPr/>
        </p:nvSpPr>
        <p:spPr>
          <a:xfrm>
            <a:off x="1588" y="1588"/>
            <a:ext cx="1500" cy="1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5868033" y="0"/>
            <a:ext cx="3276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22" name="Google Shape;322;p38"/>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23" name="Google Shape;323;p38"/>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24" name="Google Shape;324;p38"/>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325" name="Google Shape;325;p38"/>
          <p:cNvGrpSpPr/>
          <p:nvPr/>
        </p:nvGrpSpPr>
        <p:grpSpPr>
          <a:xfrm>
            <a:off x="5632157" y="1"/>
            <a:ext cx="235876" cy="5143500"/>
            <a:chOff x="5977495" y="1"/>
            <a:chExt cx="235876" cy="5143500"/>
          </a:xfrm>
        </p:grpSpPr>
        <p:sp>
          <p:nvSpPr>
            <p:cNvPr id="326" name="Google Shape;326;p38"/>
            <p:cNvSpPr/>
            <p:nvPr/>
          </p:nvSpPr>
          <p:spPr>
            <a:xfrm rot="-5400000">
              <a:off x="3524251" y="2454381"/>
              <a:ext cx="5143500" cy="234739"/>
            </a:xfrm>
            <a:custGeom>
              <a:avLst/>
              <a:gdLst/>
              <a:ahLst/>
              <a:cxnLst/>
              <a:rect l="l" t="t" r="r" b="b"/>
              <a:pathLst>
                <a:path w="5143500" h="234739" extrusionOk="0">
                  <a:moveTo>
                    <a:pt x="2372" y="4765"/>
                  </a:moveTo>
                  <a:lnTo>
                    <a:pt x="2466998" y="4765"/>
                  </a:lnTo>
                  <a:cubicBezTo>
                    <a:pt x="2497627" y="37044"/>
                    <a:pt x="2527439" y="69323"/>
                    <a:pt x="2557660" y="101601"/>
                  </a:cubicBezTo>
                  <a:cubicBezTo>
                    <a:pt x="2584614" y="69323"/>
                    <a:pt x="2611567" y="37044"/>
                    <a:pt x="2637704" y="4765"/>
                  </a:cubicBezTo>
                  <a:lnTo>
                    <a:pt x="5141127" y="0"/>
                  </a:lnTo>
                  <a:lnTo>
                    <a:pt x="5143500" y="0"/>
                  </a:lnTo>
                  <a:lnTo>
                    <a:pt x="5143500" y="234739"/>
                  </a:lnTo>
                  <a:lnTo>
                    <a:pt x="0" y="234739"/>
                  </a:lnTo>
                  <a:lnTo>
                    <a:pt x="0" y="0"/>
                  </a:lnTo>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7" name="Google Shape;327;p38"/>
            <p:cNvSpPr/>
            <p:nvPr/>
          </p:nvSpPr>
          <p:spPr>
            <a:xfrm rot="-5400000">
              <a:off x="3458925" y="2522716"/>
              <a:ext cx="5138740" cy="101600"/>
            </a:xfrm>
            <a:custGeom>
              <a:avLst/>
              <a:gdLst/>
              <a:ahLst/>
              <a:cxnLst/>
              <a:rect l="l" t="t" r="r" b="b"/>
              <a:pathLst>
                <a:path w="12583" h="10000" extrusionOk="0">
                  <a:moveTo>
                    <a:pt x="12583" y="0"/>
                  </a:moveTo>
                  <a:lnTo>
                    <a:pt x="6453" y="469"/>
                  </a:lnTo>
                  <a:cubicBezTo>
                    <a:pt x="6389" y="3646"/>
                    <a:pt x="6323" y="6823"/>
                    <a:pt x="6257" y="10000"/>
                  </a:cubicBezTo>
                  <a:cubicBezTo>
                    <a:pt x="6183" y="6823"/>
                    <a:pt x="6110" y="3646"/>
                    <a:pt x="6035" y="469"/>
                  </a:cubicBezTo>
                  <a:lnTo>
                    <a:pt x="0" y="469"/>
                  </a:lnTo>
                </a:path>
              </a:pathLst>
            </a:custGeom>
            <a:noFill/>
            <a:ln w="9525" cap="rnd" cmpd="sng">
              <a:solidFill>
                <a:srgbClr val="E1301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28" name="Google Shape;328;p38"/>
          <p:cNvSpPr txBox="1">
            <a:spLocks noGrp="1"/>
          </p:cNvSpPr>
          <p:nvPr>
            <p:ph type="title"/>
          </p:nvPr>
        </p:nvSpPr>
        <p:spPr>
          <a:xfrm>
            <a:off x="309563" y="219983"/>
            <a:ext cx="4986300" cy="6324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Georgia"/>
              <a:buNone/>
              <a:defRPr sz="20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Thank You">
  <p:cSld name="Thank You">
    <p:spTree>
      <p:nvGrpSpPr>
        <p:cNvPr id="1" name="Shape 329"/>
        <p:cNvGrpSpPr/>
        <p:nvPr/>
      </p:nvGrpSpPr>
      <p:grpSpPr>
        <a:xfrm>
          <a:off x="0" y="0"/>
          <a:ext cx="0" cy="0"/>
          <a:chOff x="0" y="0"/>
          <a:chExt cx="0" cy="0"/>
        </a:xfrm>
      </p:grpSpPr>
      <p:sp>
        <p:nvSpPr>
          <p:cNvPr id="330" name="Google Shape;330;p39"/>
          <p:cNvSpPr/>
          <p:nvPr/>
        </p:nvSpPr>
        <p:spPr>
          <a:xfrm>
            <a:off x="-9524" y="3346064"/>
            <a:ext cx="9141559" cy="98425"/>
          </a:xfrm>
          <a:custGeom>
            <a:avLst/>
            <a:gdLst/>
            <a:ahLst/>
            <a:cxnLst/>
            <a:rect l="l" t="t" r="r" b="b"/>
            <a:pathLst>
              <a:path w="10475" h="10000" extrusionOk="0">
                <a:moveTo>
                  <a:pt x="10475" y="0"/>
                </a:moveTo>
                <a:lnTo>
                  <a:pt x="1334" y="0"/>
                </a:lnTo>
                <a:cubicBezTo>
                  <a:pt x="1303" y="3333"/>
                  <a:pt x="1272" y="6667"/>
                  <a:pt x="1242" y="10000"/>
                </a:cubicBezTo>
                <a:cubicBezTo>
                  <a:pt x="1207" y="6667"/>
                  <a:pt x="1172" y="3333"/>
                  <a:pt x="1138" y="0"/>
                </a:cubicBezTo>
                <a:lnTo>
                  <a:pt x="0" y="0"/>
                </a:lnTo>
              </a:path>
            </a:pathLst>
          </a:custGeom>
          <a:noFill/>
          <a:ln w="9525" cap="rnd" cmpd="sng">
            <a:solidFill>
              <a:srgbClr val="E1301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1" name="Google Shape;331;p39"/>
          <p:cNvSpPr txBox="1">
            <a:spLocks noGrp="1"/>
          </p:cNvSpPr>
          <p:nvPr>
            <p:ph type="title"/>
          </p:nvPr>
        </p:nvSpPr>
        <p:spPr>
          <a:xfrm>
            <a:off x="309562" y="388987"/>
            <a:ext cx="8524800" cy="4923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2" name="Google Shape;332;p39"/>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33" name="Google Shape;333;p39"/>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34" name="Google Shape;334;p39"/>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35" name="Google Shape;335;p39"/>
          <p:cNvSpPr txBox="1">
            <a:spLocks noGrp="1"/>
          </p:cNvSpPr>
          <p:nvPr>
            <p:ph type="body" idx="1"/>
          </p:nvPr>
        </p:nvSpPr>
        <p:spPr>
          <a:xfrm>
            <a:off x="309563" y="3742506"/>
            <a:ext cx="4702200" cy="96900"/>
          </a:xfrm>
          <a:prstGeom prst="rect">
            <a:avLst/>
          </a:prstGeom>
          <a:noFill/>
          <a:ln>
            <a:noFill/>
          </a:ln>
        </p:spPr>
        <p:txBody>
          <a:bodyPr spcFirstLastPara="1" wrap="square" lIns="91425" tIns="91425" rIns="91425" bIns="91425" anchor="t" anchorCtr="0">
            <a:noAutofit/>
          </a:bodyPr>
          <a:lstStyle>
            <a:lvl1pPr marL="457200" marR="0" lvl="0" indent="-228600" algn="l">
              <a:lnSpc>
                <a:spcPct val="105000"/>
              </a:lnSpc>
              <a:spcBef>
                <a:spcPts val="0"/>
              </a:spcBef>
              <a:spcAft>
                <a:spcPts val="0"/>
              </a:spcAft>
              <a:buClr>
                <a:schemeClr val="dk1"/>
              </a:buClr>
              <a:buSzPts val="600"/>
              <a:buFont typeface="Arial"/>
              <a:buNone/>
              <a:defRPr sz="600" b="0" i="0" u="none" strike="noStrike" cap="none">
                <a:solidFill>
                  <a:schemeClr val="dk1"/>
                </a:solidFill>
                <a:latin typeface="Arial"/>
                <a:ea typeface="Arial"/>
                <a:cs typeface="Arial"/>
                <a:sym typeface="Arial"/>
              </a:defRPr>
            </a:lvl1pPr>
            <a:lvl2pPr marL="914400" marR="0" lvl="1" indent="-292100" algn="l">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L="1371600" marR="0" lvl="2" indent="-285750" algn="l">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L="1828800" marR="0" lvl="3" indent="-279400" algn="l">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3050" algn="l">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36" name="Google Shape;336;p39"/>
          <p:cNvSpPr txBox="1"/>
          <p:nvPr/>
        </p:nvSpPr>
        <p:spPr>
          <a:xfrm>
            <a:off x="311944" y="4800785"/>
            <a:ext cx="2559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PwC</a:t>
            </a:r>
            <a:endParaRPr sz="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Gallery 1">
  <p:cSld name="Gallery 1">
    <p:spTree>
      <p:nvGrpSpPr>
        <p:cNvPr id="1" name="Shape 337"/>
        <p:cNvGrpSpPr/>
        <p:nvPr/>
      </p:nvGrpSpPr>
      <p:grpSpPr>
        <a:xfrm>
          <a:off x="0" y="0"/>
          <a:ext cx="0" cy="0"/>
          <a:chOff x="0" y="0"/>
          <a:chExt cx="0" cy="0"/>
        </a:xfrm>
      </p:grpSpPr>
      <p:sp>
        <p:nvSpPr>
          <p:cNvPr id="338" name="Google Shape;338;p40"/>
          <p:cNvSpPr>
            <a:spLocks noGrp="1"/>
          </p:cNvSpPr>
          <p:nvPr>
            <p:ph type="pic" idx="2"/>
          </p:nvPr>
        </p:nvSpPr>
        <p:spPr>
          <a:xfrm>
            <a:off x="1" y="1"/>
            <a:ext cx="4738200" cy="215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280"/>
              </a:spcBef>
              <a:spcAft>
                <a:spcPts val="0"/>
              </a:spcAft>
              <a:buClr>
                <a:schemeClr val="lt2"/>
              </a:buClr>
              <a:buSzPts val="1400"/>
              <a:buFont typeface="Arial"/>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R="0" lvl="2" algn="l" rtl="0">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R="0" lvl="3" algn="l" rtl="0">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R="0" lvl="4" algn="l" rtl="0">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39" name="Google Shape;339;p40"/>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40" name="Google Shape;340;p40"/>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41" name="Google Shape;341;p40"/>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42" name="Google Shape;342;p40"/>
          <p:cNvSpPr txBox="1">
            <a:spLocks noGrp="1"/>
          </p:cNvSpPr>
          <p:nvPr>
            <p:ph type="body" idx="1"/>
          </p:nvPr>
        </p:nvSpPr>
        <p:spPr>
          <a:xfrm>
            <a:off x="311944" y="4429641"/>
            <a:ext cx="2658000" cy="2112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60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1pPr>
            <a:lvl2pPr marL="914400" marR="0" lvl="1" indent="-292100" algn="l">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L="1371600" marR="0" lvl="2" indent="-285750" algn="l">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L="1828800" marR="0" lvl="3" indent="-279400" algn="l">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3050" algn="l">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343" name="Google Shape;343;p40"/>
          <p:cNvCxnSpPr/>
          <p:nvPr/>
        </p:nvCxnSpPr>
        <p:spPr>
          <a:xfrm>
            <a:off x="311944" y="4270648"/>
            <a:ext cx="2763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4"/>
        <p:cNvGrpSpPr/>
        <p:nvPr/>
      </p:nvGrpSpPr>
      <p:grpSpPr>
        <a:xfrm>
          <a:off x="0" y="0"/>
          <a:ext cx="0" cy="0"/>
          <a:chOff x="0" y="0"/>
          <a:chExt cx="0" cy="0"/>
        </a:xfrm>
      </p:grpSpPr>
      <p:sp>
        <p:nvSpPr>
          <p:cNvPr id="345" name="Google Shape;345;p41"/>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46" name="Google Shape;346;p41"/>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47" name="Google Shape;347;p41"/>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348"/>
        <p:cNvGrpSpPr/>
        <p:nvPr/>
      </p:nvGrpSpPr>
      <p:grpSpPr>
        <a:xfrm>
          <a:off x="0" y="0"/>
          <a:ext cx="0" cy="0"/>
          <a:chOff x="0" y="0"/>
          <a:chExt cx="0" cy="0"/>
        </a:xfrm>
      </p:grpSpPr>
      <p:sp>
        <p:nvSpPr>
          <p:cNvPr id="349" name="Google Shape;349;p42"/>
          <p:cNvSpPr/>
          <p:nvPr/>
        </p:nvSpPr>
        <p:spPr>
          <a:xfrm>
            <a:off x="1588" y="1588"/>
            <a:ext cx="1500" cy="1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0" name="Google Shape;350;p4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51" name="Google Shape;351;p42"/>
          <p:cNvSpPr/>
          <p:nvPr/>
        </p:nvSpPr>
        <p:spPr>
          <a:xfrm>
            <a:off x="-3347" y="852433"/>
            <a:ext cx="9147347" cy="1103004"/>
          </a:xfrm>
          <a:custGeom>
            <a:avLst/>
            <a:gdLst/>
            <a:ahLst/>
            <a:cxnLst/>
            <a:rect l="l" t="t" r="r" b="b"/>
            <a:pathLst>
              <a:path w="9147347" h="1103004" extrusionOk="0">
                <a:moveTo>
                  <a:pt x="0" y="0"/>
                </a:moveTo>
                <a:lnTo>
                  <a:pt x="9147347" y="0"/>
                </a:lnTo>
                <a:lnTo>
                  <a:pt x="9147347" y="1004580"/>
                </a:lnTo>
                <a:lnTo>
                  <a:pt x="1164186" y="1004580"/>
                </a:lnTo>
                <a:lnTo>
                  <a:pt x="1083898" y="1103004"/>
                </a:lnTo>
                <a:lnTo>
                  <a:pt x="993138" y="1004580"/>
                </a:lnTo>
                <a:lnTo>
                  <a:pt x="0" y="1004580"/>
                </a:lnTo>
                <a:lnTo>
                  <a:pt x="0" y="1004579"/>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52" name="Google Shape;352;p42"/>
          <p:cNvSpPr/>
          <p:nvPr/>
        </p:nvSpPr>
        <p:spPr>
          <a:xfrm>
            <a:off x="-3347" y="1857013"/>
            <a:ext cx="9141559" cy="98425"/>
          </a:xfrm>
          <a:custGeom>
            <a:avLst/>
            <a:gdLst/>
            <a:ahLst/>
            <a:cxnLst/>
            <a:rect l="l" t="t" r="r" b="b"/>
            <a:pathLst>
              <a:path w="10475" h="10000" extrusionOk="0">
                <a:moveTo>
                  <a:pt x="10475" y="0"/>
                </a:moveTo>
                <a:lnTo>
                  <a:pt x="1334" y="0"/>
                </a:lnTo>
                <a:cubicBezTo>
                  <a:pt x="1303" y="3333"/>
                  <a:pt x="1272" y="6667"/>
                  <a:pt x="1242" y="10000"/>
                </a:cubicBezTo>
                <a:cubicBezTo>
                  <a:pt x="1207" y="6667"/>
                  <a:pt x="1172" y="3333"/>
                  <a:pt x="1138" y="0"/>
                </a:cubicBezTo>
                <a:lnTo>
                  <a:pt x="0" y="0"/>
                </a:lnTo>
              </a:path>
            </a:pathLst>
          </a:custGeom>
          <a:noFill/>
          <a:ln w="9525" cap="rnd" cmpd="sng">
            <a:solidFill>
              <a:srgbClr val="E1301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3" name="Google Shape;353;p42"/>
          <p:cNvSpPr/>
          <p:nvPr/>
        </p:nvSpPr>
        <p:spPr>
          <a:xfrm>
            <a:off x="-3347" y="0"/>
            <a:ext cx="9147300" cy="93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54" name="Google Shape;354;p42"/>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55" name="Google Shape;355;p42"/>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56" name="Google Shape;356;p42"/>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Georgia"/>
              <a:buNone/>
              <a:defRPr sz="20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1" name="Google Shape;41;p6"/>
          <p:cNvSpPr txBox="1">
            <a:spLocks noGrp="1"/>
          </p:cNvSpPr>
          <p:nvPr>
            <p:ph type="body" idx="1"/>
          </p:nvPr>
        </p:nvSpPr>
        <p:spPr>
          <a:xfrm>
            <a:off x="306060" y="1200151"/>
            <a:ext cx="4038600" cy="8433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lt2"/>
              </a:buClr>
              <a:buSzPts val="1400"/>
              <a:buFont typeface="Arial"/>
              <a:buNone/>
              <a:defRPr sz="1400" b="0" i="0" u="none" strike="noStrike" cap="none">
                <a:solidFill>
                  <a:schemeClr val="lt2"/>
                </a:solidFill>
                <a:latin typeface="Georgia"/>
                <a:ea typeface="Georgia"/>
                <a:cs typeface="Georgia"/>
                <a:sym typeface="Georgia"/>
              </a:defRPr>
            </a:lvl1pPr>
            <a:lvl2pPr marL="914400" marR="0" lvl="1" indent="-292100" algn="l">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L="1371600" marR="0" lvl="2" indent="-285750" algn="l">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L="1828800" marR="0" lvl="3" indent="-279400" algn="l">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3050" algn="l">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body" idx="2"/>
          </p:nvPr>
        </p:nvSpPr>
        <p:spPr>
          <a:xfrm>
            <a:off x="4572630" y="1200151"/>
            <a:ext cx="4038600" cy="8433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lt2"/>
              </a:buClr>
              <a:buSzPts val="1400"/>
              <a:buFont typeface="Arial"/>
              <a:buNone/>
              <a:defRPr sz="1400" b="0" i="0" u="none" strike="noStrike" cap="none">
                <a:solidFill>
                  <a:schemeClr val="lt2"/>
                </a:solidFill>
                <a:latin typeface="Georgia"/>
                <a:ea typeface="Georgia"/>
                <a:cs typeface="Georgia"/>
                <a:sym typeface="Georgia"/>
              </a:defRPr>
            </a:lvl1pPr>
            <a:lvl2pPr marL="914400" marR="0" lvl="1" indent="-292100" algn="l">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L="1371600" marR="0" lvl="2" indent="-285750" algn="l">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L="1828800" marR="0" lvl="3" indent="-279400" algn="l">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3050" algn="l">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4" name="Google Shape;44;p6"/>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5" name="Google Shape;45;p6"/>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ver Only">
  <p:cSld name="Cover Only">
    <p:spTree>
      <p:nvGrpSpPr>
        <p:cNvPr id="1" name="Shape 357"/>
        <p:cNvGrpSpPr/>
        <p:nvPr/>
      </p:nvGrpSpPr>
      <p:grpSpPr>
        <a:xfrm>
          <a:off x="0" y="0"/>
          <a:ext cx="0" cy="0"/>
          <a:chOff x="0" y="0"/>
          <a:chExt cx="0" cy="0"/>
        </a:xfrm>
      </p:grpSpPr>
      <p:sp>
        <p:nvSpPr>
          <p:cNvPr id="358" name="Google Shape;358;p43"/>
          <p:cNvSpPr/>
          <p:nvPr/>
        </p:nvSpPr>
        <p:spPr>
          <a:xfrm>
            <a:off x="1588" y="1588"/>
            <a:ext cx="1500" cy="1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3"/>
          <p:cNvSpPr txBox="1">
            <a:spLocks noGrp="1"/>
          </p:cNvSpPr>
          <p:nvPr>
            <p:ph type="title"/>
          </p:nvPr>
        </p:nvSpPr>
        <p:spPr>
          <a:xfrm>
            <a:off x="533400" y="513234"/>
            <a:ext cx="8077200" cy="230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500"/>
              <a:buFont typeface="Georgia"/>
              <a:buNone/>
              <a:defRPr sz="15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60" name="Google Shape;360;p43"/>
          <p:cNvSpPr txBox="1">
            <a:spLocks noGrp="1"/>
          </p:cNvSpPr>
          <p:nvPr>
            <p:ph type="ftr" idx="11"/>
          </p:nvPr>
        </p:nvSpPr>
        <p:spPr>
          <a:xfrm>
            <a:off x="533400" y="4743450"/>
            <a:ext cx="5257800" cy="1143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0000"/>
              </a:buClr>
              <a:buSzPts val="1400"/>
              <a:buFont typeface="Arial"/>
              <a:buNone/>
              <a:defRPr sz="75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361" name="Google Shape;361;p43"/>
          <p:cNvCxnSpPr/>
          <p:nvPr/>
        </p:nvCxnSpPr>
        <p:spPr>
          <a:xfrm rot="10800000" flipH="1">
            <a:off x="381001" y="457200"/>
            <a:ext cx="8229600" cy="114300"/>
          </a:xfrm>
          <a:prstGeom prst="bentConnector2">
            <a:avLst/>
          </a:prstGeom>
          <a:noFill/>
          <a:ln w="12700" cap="flat" cmpd="sng">
            <a:solidFill>
              <a:schemeClr val="dk2"/>
            </a:solidFill>
            <a:prstDash val="solid"/>
            <a:round/>
            <a:headEnd type="none" w="sm" len="sm"/>
            <a:tailEnd type="none" w="sm" len="sm"/>
          </a:ln>
        </p:spPr>
      </p:cxnSp>
      <p:sp>
        <p:nvSpPr>
          <p:cNvPr id="362" name="Google Shape;362;p43"/>
          <p:cNvSpPr txBox="1">
            <a:spLocks noGrp="1"/>
          </p:cNvSpPr>
          <p:nvPr>
            <p:ph type="sldNum" idx="12"/>
          </p:nvPr>
        </p:nvSpPr>
        <p:spPr>
          <a:xfrm>
            <a:off x="7086600" y="4857750"/>
            <a:ext cx="1527000" cy="1143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63" name="Google Shape;363;p43"/>
          <p:cNvSpPr txBox="1">
            <a:spLocks noGrp="1"/>
          </p:cNvSpPr>
          <p:nvPr>
            <p:ph type="dt" idx="10"/>
          </p:nvPr>
        </p:nvSpPr>
        <p:spPr>
          <a:xfrm>
            <a:off x="7086600" y="4743450"/>
            <a:ext cx="1524000" cy="114300"/>
          </a:xfrm>
          <a:prstGeom prst="rect">
            <a:avLst/>
          </a:prstGeom>
          <a:noFill/>
          <a:ln>
            <a:noFill/>
          </a:ln>
        </p:spPr>
        <p:txBody>
          <a:bodyPr spcFirstLastPara="1" wrap="square" lIns="91425" tIns="91425" rIns="91425" bIns="91425" anchor="t" anchorCtr="0">
            <a:noAutofit/>
          </a:bodyPr>
          <a:lstStyle>
            <a:lvl1pPr marR="0" lvl="0" algn="r">
              <a:lnSpc>
                <a:spcPct val="100000"/>
              </a:lnSpc>
              <a:spcBef>
                <a:spcPts val="0"/>
              </a:spcBef>
              <a:spcAft>
                <a:spcPts val="0"/>
              </a:spcAft>
              <a:buClr>
                <a:srgbClr val="000000"/>
              </a:buClr>
              <a:buSzPts val="1400"/>
              <a:buFont typeface="Arial"/>
              <a:buNone/>
              <a:defRPr sz="75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_Title Slide Black">
  <p:cSld name="1_Title Slide Black">
    <p:bg>
      <p:bgPr>
        <a:solidFill>
          <a:schemeClr val="dk1"/>
        </a:solidFill>
        <a:effectLst/>
      </p:bgPr>
    </p:bg>
    <p:spTree>
      <p:nvGrpSpPr>
        <p:cNvPr id="1" name="Shape 364"/>
        <p:cNvGrpSpPr/>
        <p:nvPr/>
      </p:nvGrpSpPr>
      <p:grpSpPr>
        <a:xfrm>
          <a:off x="0" y="0"/>
          <a:ext cx="0" cy="0"/>
          <a:chOff x="0" y="0"/>
          <a:chExt cx="0" cy="0"/>
        </a:xfrm>
      </p:grpSpPr>
      <p:sp>
        <p:nvSpPr>
          <p:cNvPr id="365" name="Google Shape;365;p44"/>
          <p:cNvSpPr txBox="1">
            <a:spLocks noGrp="1"/>
          </p:cNvSpPr>
          <p:nvPr>
            <p:ph type="ctrTitle"/>
          </p:nvPr>
        </p:nvSpPr>
        <p:spPr>
          <a:xfrm>
            <a:off x="308214" y="2032598"/>
            <a:ext cx="4263900" cy="886500"/>
          </a:xfrm>
          <a:prstGeom prst="rect">
            <a:avLst/>
          </a:prstGeom>
          <a:noFill/>
          <a:ln>
            <a:noFill/>
          </a:ln>
        </p:spPr>
        <p:txBody>
          <a:bodyPr spcFirstLastPara="1" wrap="square" lIns="91425" tIns="91425" rIns="91425" bIns="91425" anchor="t" anchorCtr="0">
            <a:noAutofit/>
          </a:bodyPr>
          <a:lstStyle>
            <a:lvl1pPr marR="0" lvl="0" algn="l">
              <a:lnSpc>
                <a:spcPct val="90000"/>
              </a:lnSpc>
              <a:spcBef>
                <a:spcPts val="600"/>
              </a:spcBef>
              <a:spcAft>
                <a:spcPts val="0"/>
              </a:spcAft>
              <a:buClr>
                <a:schemeClr val="dk2"/>
              </a:buClr>
              <a:buSzPts val="3200"/>
              <a:buFont typeface="Georgia"/>
              <a:buNone/>
              <a:defRPr sz="3200" b="0" i="0" u="none" strike="noStrike" cap="none">
                <a:solidFill>
                  <a:schemeClr val="dk2"/>
                </a:solidFill>
                <a:latin typeface="Georgia"/>
                <a:ea typeface="Georgia"/>
                <a:cs typeface="Georgia"/>
                <a:sym typeface="Georgia"/>
              </a:defRPr>
            </a:lvl1pPr>
            <a:lvl2pPr marR="0" lvl="1"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366" name="Google Shape;366;p44"/>
          <p:cNvSpPr txBox="1">
            <a:spLocks noGrp="1"/>
          </p:cNvSpPr>
          <p:nvPr>
            <p:ph type="subTitle" idx="1"/>
          </p:nvPr>
        </p:nvSpPr>
        <p:spPr>
          <a:xfrm>
            <a:off x="308214" y="1129219"/>
            <a:ext cx="4257300" cy="8865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600"/>
              </a:spcBef>
              <a:spcAft>
                <a:spcPts val="0"/>
              </a:spcAft>
              <a:buClr>
                <a:schemeClr val="lt1"/>
              </a:buClr>
              <a:buSzPts val="3200"/>
              <a:buFont typeface="Arial"/>
              <a:buNone/>
              <a:defRPr sz="3200" b="0" i="0" u="none" strike="noStrike" cap="none">
                <a:solidFill>
                  <a:schemeClr val="lt1"/>
                </a:solidFill>
                <a:latin typeface="Georgia"/>
                <a:ea typeface="Georgia"/>
                <a:cs typeface="Georgia"/>
                <a:sym typeface="Georgia"/>
              </a:defRPr>
            </a:lvl1pPr>
            <a:lvl2pPr marR="0" lvl="1" algn="ctr">
              <a:lnSpc>
                <a:spcPct val="100000"/>
              </a:lnSpc>
              <a:spcBef>
                <a:spcPts val="200"/>
              </a:spcBef>
              <a:spcAft>
                <a:spcPts val="0"/>
              </a:spcAft>
              <a:buClr>
                <a:srgbClr val="888888"/>
              </a:buClr>
              <a:buSzPts val="1000"/>
              <a:buFont typeface="Noto Sans Symbols"/>
              <a:buNone/>
              <a:defRPr sz="1000" b="0" i="0" u="none" strike="noStrike" cap="none">
                <a:solidFill>
                  <a:srgbClr val="888888"/>
                </a:solidFill>
                <a:latin typeface="Arial"/>
                <a:ea typeface="Arial"/>
                <a:cs typeface="Arial"/>
                <a:sym typeface="Arial"/>
              </a:defRPr>
            </a:lvl2pPr>
            <a:lvl3pPr marR="0" lvl="2" algn="ctr">
              <a:lnSpc>
                <a:spcPct val="100000"/>
              </a:lnSpc>
              <a:spcBef>
                <a:spcPts val="18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R="0" lvl="3" algn="ctr">
              <a:lnSpc>
                <a:spcPct val="100000"/>
              </a:lnSpc>
              <a:spcBef>
                <a:spcPts val="16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R="0" lvl="4" algn="ctr">
              <a:lnSpc>
                <a:spcPct val="100000"/>
              </a:lnSpc>
              <a:spcBef>
                <a:spcPts val="140"/>
              </a:spcBef>
              <a:spcAft>
                <a:spcPts val="0"/>
              </a:spcAft>
              <a:buClr>
                <a:srgbClr val="888888"/>
              </a:buClr>
              <a:buSzPts val="700"/>
              <a:buFont typeface="Arial"/>
              <a:buNone/>
              <a:defRPr sz="700" b="0" i="0" u="none" strike="noStrike" cap="none">
                <a:solidFill>
                  <a:srgbClr val="888888"/>
                </a:solidFill>
                <a:latin typeface="Arial"/>
                <a:ea typeface="Arial"/>
                <a:cs typeface="Arial"/>
                <a:sym typeface="Arial"/>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
        <p:nvSpPr>
          <p:cNvPr id="367" name="Google Shape;367;p44"/>
          <p:cNvSpPr txBox="1">
            <a:spLocks noGrp="1"/>
          </p:cNvSpPr>
          <p:nvPr>
            <p:ph type="dt" idx="10"/>
          </p:nvPr>
        </p:nvSpPr>
        <p:spPr>
          <a:xfrm>
            <a:off x="424070" y="5276019"/>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368" name="Google Shape;368;p44"/>
          <p:cNvSpPr txBox="1">
            <a:spLocks noGrp="1"/>
          </p:cNvSpPr>
          <p:nvPr>
            <p:ph type="ftr" idx="11"/>
          </p:nvPr>
        </p:nvSpPr>
        <p:spPr>
          <a:xfrm>
            <a:off x="191322" y="5734085"/>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2"/>
              </a:buClr>
              <a:buSzPts val="6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369" name="Google Shape;369;p44"/>
          <p:cNvSpPr txBox="1">
            <a:spLocks noGrp="1"/>
          </p:cNvSpPr>
          <p:nvPr>
            <p:ph type="sldNum" idx="12"/>
          </p:nvPr>
        </p:nvSpPr>
        <p:spPr>
          <a:xfrm>
            <a:off x="6700838" y="5427553"/>
            <a:ext cx="2133600" cy="1230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chemeClr val="dk1"/>
              </a:buClr>
              <a:buSzPts val="200"/>
              <a:buFont typeface="Arial"/>
              <a:buNone/>
              <a:defRPr sz="8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00"/>
              <a:buFont typeface="Arial"/>
              <a:buNone/>
              <a:defRPr sz="8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00"/>
              <a:buFont typeface="Arial"/>
              <a:buNone/>
              <a:defRPr sz="8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00"/>
              <a:buFont typeface="Arial"/>
              <a:buNone/>
              <a:defRPr sz="8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00"/>
              <a:buFont typeface="Arial"/>
              <a:buNone/>
              <a:defRPr sz="8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00"/>
              <a:buFont typeface="Arial"/>
              <a:buNone/>
              <a:defRPr sz="8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00"/>
              <a:buFont typeface="Arial"/>
              <a:buNone/>
              <a:defRPr sz="8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00"/>
              <a:buFont typeface="Arial"/>
              <a:buNone/>
              <a:defRPr sz="8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70" name="Google Shape;370;p44"/>
          <p:cNvSpPr txBox="1">
            <a:spLocks noGrp="1"/>
          </p:cNvSpPr>
          <p:nvPr>
            <p:ph type="body" idx="2"/>
          </p:nvPr>
        </p:nvSpPr>
        <p:spPr>
          <a:xfrm>
            <a:off x="309562" y="380356"/>
            <a:ext cx="3424200" cy="2154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lt1"/>
              </a:buClr>
              <a:buSzPts val="1400"/>
              <a:buFont typeface="Arial"/>
              <a:buNone/>
              <a:defRPr sz="1400" b="0" i="0" u="none" strike="noStrike" cap="none">
                <a:solidFill>
                  <a:schemeClr val="lt1"/>
                </a:solidFill>
                <a:latin typeface="Georgia"/>
                <a:ea typeface="Georgia"/>
                <a:cs typeface="Georgia"/>
                <a:sym typeface="Georgia"/>
              </a:defRPr>
            </a:lvl1pPr>
            <a:lvl2pPr marL="914400" marR="0" lvl="1" indent="-292100" algn="l">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L="1371600" marR="0" lvl="2" indent="-285750" algn="l">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L="1828800" marR="0" lvl="3" indent="-279400" algn="l">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3050" algn="l">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71" name="Google Shape;371;p44"/>
          <p:cNvSpPr txBox="1">
            <a:spLocks noGrp="1"/>
          </p:cNvSpPr>
          <p:nvPr>
            <p:ph type="body" idx="3"/>
          </p:nvPr>
        </p:nvSpPr>
        <p:spPr>
          <a:xfrm>
            <a:off x="6869681" y="4499653"/>
            <a:ext cx="1941000" cy="246300"/>
          </a:xfrm>
          <a:prstGeom prst="rect">
            <a:avLst/>
          </a:prstGeom>
          <a:noFill/>
          <a:ln>
            <a:noFill/>
          </a:ln>
        </p:spPr>
        <p:txBody>
          <a:bodyPr spcFirstLastPara="1" wrap="square" lIns="91425" tIns="91425" rIns="91425" bIns="91425" anchor="t" anchorCtr="0">
            <a:noAutofit/>
          </a:bodyPr>
          <a:lstStyle>
            <a:lvl1pPr marL="457200" marR="0" lvl="0" indent="-228600" algn="r">
              <a:lnSpc>
                <a:spcPct val="100000"/>
              </a:lnSpc>
              <a:spcBef>
                <a:spcPts val="0"/>
              </a:spcBef>
              <a:spcAft>
                <a:spcPts val="0"/>
              </a:spcAft>
              <a:buClr>
                <a:schemeClr val="lt1"/>
              </a:buClr>
              <a:buSzPts val="800"/>
              <a:buFont typeface="Arial"/>
              <a:buNone/>
              <a:defRPr sz="800" b="0" i="0" u="none" strike="noStrike" cap="none">
                <a:solidFill>
                  <a:schemeClr val="lt1"/>
                </a:solidFill>
                <a:latin typeface="Georgia"/>
                <a:ea typeface="Georgia"/>
                <a:cs typeface="Georgia"/>
                <a:sym typeface="Georgia"/>
              </a:defRPr>
            </a:lvl1pPr>
            <a:lvl2pPr marL="914400" marR="0" lvl="1" indent="-228600" algn="r">
              <a:lnSpc>
                <a:spcPct val="100000"/>
              </a:lnSpc>
              <a:spcBef>
                <a:spcPts val="0"/>
              </a:spcBef>
              <a:spcAft>
                <a:spcPts val="0"/>
              </a:spcAft>
              <a:buClr>
                <a:schemeClr val="lt1"/>
              </a:buClr>
              <a:buSzPts val="800"/>
              <a:buFont typeface="Noto Sans Symbols"/>
              <a:buNone/>
              <a:defRPr sz="800" b="0" i="1" u="none" strike="noStrike" cap="none">
                <a:solidFill>
                  <a:schemeClr val="lt1"/>
                </a:solidFill>
                <a:latin typeface="Georgia"/>
                <a:ea typeface="Georgia"/>
                <a:cs typeface="Georgia"/>
                <a:sym typeface="Georgia"/>
              </a:defRPr>
            </a:lvl2pPr>
            <a:lvl3pPr marL="1371600" marR="0" lvl="2" indent="-285750" algn="l">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L="1828800" marR="0" lvl="3" indent="-279400" algn="l">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3050" algn="l">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72" name="Google Shape;372;p44"/>
          <p:cNvSpPr/>
          <p:nvPr/>
        </p:nvSpPr>
        <p:spPr>
          <a:xfrm>
            <a:off x="-9523" y="3346064"/>
            <a:ext cx="9141600" cy="98400"/>
          </a:xfrm>
          <a:custGeom>
            <a:avLst/>
            <a:gdLst/>
            <a:ahLst/>
            <a:cxnLst/>
            <a:rect l="l" t="t" r="r" b="b"/>
            <a:pathLst>
              <a:path w="120000" h="120000" extrusionOk="0">
                <a:moveTo>
                  <a:pt x="120000" y="0"/>
                </a:moveTo>
                <a:lnTo>
                  <a:pt x="15282" y="0"/>
                </a:lnTo>
                <a:cubicBezTo>
                  <a:pt x="14926" y="39996"/>
                  <a:pt x="14571" y="80004"/>
                  <a:pt x="14228" y="120000"/>
                </a:cubicBezTo>
                <a:cubicBezTo>
                  <a:pt x="13827" y="80004"/>
                  <a:pt x="13426" y="39996"/>
                  <a:pt x="13036" y="0"/>
                </a:cubicBezTo>
                <a:lnTo>
                  <a:pt x="0" y="0"/>
                </a:lnTo>
              </a:path>
            </a:pathLst>
          </a:custGeom>
          <a:noFill/>
          <a:ln w="9525" cap="rnd" cmpd="sng">
            <a:solidFill>
              <a:srgbClr val="E1301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73" name="Google Shape;373;p44" descr="C:\Users\OFFICE~1\AppData\Local\Temp\vmware-Office ROI\VMwareDnD\d95b34d1\pwc_logo_white.png"/>
          <p:cNvPicPr preferRelativeResize="0"/>
          <p:nvPr/>
        </p:nvPicPr>
        <p:blipFill rotWithShape="1">
          <a:blip r:embed="rId2">
            <a:alphaModFix/>
          </a:blip>
          <a:srcRect/>
          <a:stretch/>
        </p:blipFill>
        <p:spPr>
          <a:xfrm>
            <a:off x="331092" y="4145767"/>
            <a:ext cx="768095" cy="583753"/>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1_Thank You">
  <p:cSld name="1_Thank You">
    <p:spTree>
      <p:nvGrpSpPr>
        <p:cNvPr id="1" name="Shape 374"/>
        <p:cNvGrpSpPr/>
        <p:nvPr/>
      </p:nvGrpSpPr>
      <p:grpSpPr>
        <a:xfrm>
          <a:off x="0" y="0"/>
          <a:ext cx="0" cy="0"/>
          <a:chOff x="0" y="0"/>
          <a:chExt cx="0" cy="0"/>
        </a:xfrm>
      </p:grpSpPr>
      <p:sp>
        <p:nvSpPr>
          <p:cNvPr id="375" name="Google Shape;375;p45"/>
          <p:cNvSpPr/>
          <p:nvPr/>
        </p:nvSpPr>
        <p:spPr>
          <a:xfrm>
            <a:off x="-9523" y="3346064"/>
            <a:ext cx="9141600" cy="98400"/>
          </a:xfrm>
          <a:custGeom>
            <a:avLst/>
            <a:gdLst/>
            <a:ahLst/>
            <a:cxnLst/>
            <a:rect l="l" t="t" r="r" b="b"/>
            <a:pathLst>
              <a:path w="120000" h="120000" extrusionOk="0">
                <a:moveTo>
                  <a:pt x="120000" y="0"/>
                </a:moveTo>
                <a:lnTo>
                  <a:pt x="15282" y="0"/>
                </a:lnTo>
                <a:cubicBezTo>
                  <a:pt x="14926" y="39996"/>
                  <a:pt x="14571" y="80004"/>
                  <a:pt x="14228" y="120000"/>
                </a:cubicBezTo>
                <a:cubicBezTo>
                  <a:pt x="13827" y="80004"/>
                  <a:pt x="13426" y="39996"/>
                  <a:pt x="13036" y="0"/>
                </a:cubicBezTo>
                <a:lnTo>
                  <a:pt x="0" y="0"/>
                </a:lnTo>
              </a:path>
            </a:pathLst>
          </a:custGeom>
          <a:noFill/>
          <a:ln w="9525" cap="rnd" cmpd="sng">
            <a:solidFill>
              <a:srgbClr val="E1301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6" name="Google Shape;376;p45"/>
          <p:cNvSpPr txBox="1">
            <a:spLocks noGrp="1"/>
          </p:cNvSpPr>
          <p:nvPr>
            <p:ph type="title"/>
          </p:nvPr>
        </p:nvSpPr>
        <p:spPr>
          <a:xfrm>
            <a:off x="309562" y="388987"/>
            <a:ext cx="8524800" cy="4923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377" name="Google Shape;377;p45"/>
          <p:cNvSpPr txBox="1">
            <a:spLocks noGrp="1"/>
          </p:cNvSpPr>
          <p:nvPr>
            <p:ph type="dt" idx="10"/>
          </p:nvPr>
        </p:nvSpPr>
        <p:spPr>
          <a:xfrm>
            <a:off x="424070" y="5276019"/>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378" name="Google Shape;378;p45"/>
          <p:cNvSpPr txBox="1">
            <a:spLocks noGrp="1"/>
          </p:cNvSpPr>
          <p:nvPr>
            <p:ph type="ftr" idx="11"/>
          </p:nvPr>
        </p:nvSpPr>
        <p:spPr>
          <a:xfrm>
            <a:off x="311943"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2"/>
              </a:buClr>
              <a:buSzPts val="6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379" name="Google Shape;379;p45"/>
          <p:cNvSpPr txBox="1">
            <a:spLocks noGrp="1"/>
          </p:cNvSpPr>
          <p:nvPr>
            <p:ph type="sldNum" idx="12"/>
          </p:nvPr>
        </p:nvSpPr>
        <p:spPr>
          <a:xfrm>
            <a:off x="6700838" y="4770007"/>
            <a:ext cx="2133600" cy="1230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chemeClr val="dk1"/>
              </a:buClr>
              <a:buSzPts val="200"/>
              <a:buFont typeface="Arial"/>
              <a:buNone/>
              <a:defRPr sz="8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00"/>
              <a:buFont typeface="Arial"/>
              <a:buNone/>
              <a:defRPr sz="8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00"/>
              <a:buFont typeface="Arial"/>
              <a:buNone/>
              <a:defRPr sz="8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00"/>
              <a:buFont typeface="Arial"/>
              <a:buNone/>
              <a:defRPr sz="8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00"/>
              <a:buFont typeface="Arial"/>
              <a:buNone/>
              <a:defRPr sz="8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00"/>
              <a:buFont typeface="Arial"/>
              <a:buNone/>
              <a:defRPr sz="8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00"/>
              <a:buFont typeface="Arial"/>
              <a:buNone/>
              <a:defRPr sz="8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00"/>
              <a:buFont typeface="Arial"/>
              <a:buNone/>
              <a:defRPr sz="8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80" name="Google Shape;380;p45"/>
          <p:cNvSpPr txBox="1">
            <a:spLocks noGrp="1"/>
          </p:cNvSpPr>
          <p:nvPr>
            <p:ph type="body" idx="1"/>
          </p:nvPr>
        </p:nvSpPr>
        <p:spPr>
          <a:xfrm>
            <a:off x="309562" y="3742505"/>
            <a:ext cx="4702200" cy="96900"/>
          </a:xfrm>
          <a:prstGeom prst="rect">
            <a:avLst/>
          </a:prstGeom>
          <a:noFill/>
          <a:ln>
            <a:noFill/>
          </a:ln>
        </p:spPr>
        <p:txBody>
          <a:bodyPr spcFirstLastPara="1" wrap="square" lIns="91425" tIns="91425" rIns="91425" bIns="91425" anchor="t" anchorCtr="0">
            <a:noAutofit/>
          </a:bodyPr>
          <a:lstStyle>
            <a:lvl1pPr marL="457200" marR="0" lvl="0" indent="-228600" algn="l">
              <a:lnSpc>
                <a:spcPct val="105000"/>
              </a:lnSpc>
              <a:spcBef>
                <a:spcPts val="0"/>
              </a:spcBef>
              <a:spcAft>
                <a:spcPts val="0"/>
              </a:spcAft>
              <a:buClr>
                <a:schemeClr val="dk1"/>
              </a:buClr>
              <a:buSzPts val="600"/>
              <a:buFont typeface="Arial"/>
              <a:buNone/>
              <a:defRPr sz="600" b="0" i="0" u="none" strike="noStrike" cap="none">
                <a:solidFill>
                  <a:schemeClr val="dk1"/>
                </a:solidFill>
                <a:latin typeface="Arial"/>
                <a:ea typeface="Arial"/>
                <a:cs typeface="Arial"/>
                <a:sym typeface="Arial"/>
              </a:defRPr>
            </a:lvl1pPr>
            <a:lvl2pPr marL="914400" marR="0" lvl="1" indent="-292100" algn="l">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L="1371600" marR="0" lvl="2" indent="-285750" algn="l">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L="1828800" marR="0" lvl="3" indent="-279400" algn="l">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3050" algn="l">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81" name="Google Shape;381;p45"/>
          <p:cNvSpPr txBox="1"/>
          <p:nvPr/>
        </p:nvSpPr>
        <p:spPr>
          <a:xfrm>
            <a:off x="311943" y="4800785"/>
            <a:ext cx="2559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50"/>
              <a:buFont typeface="Arial"/>
              <a:buNone/>
            </a:pPr>
            <a:r>
              <a:rPr lang="en-US" sz="600" b="0" i="0" u="none" strike="noStrike" cap="none">
                <a:solidFill>
                  <a:schemeClr val="dk1"/>
                </a:solidFill>
                <a:latin typeface="Arial"/>
                <a:ea typeface="Arial"/>
                <a:cs typeface="Arial"/>
                <a:sym typeface="Arial"/>
              </a:rPr>
              <a:t>PwC's Data and Analytics practice</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6"/>
        <p:cNvGrpSpPr/>
        <p:nvPr/>
      </p:nvGrpSpPr>
      <p:grpSpPr>
        <a:xfrm>
          <a:off x="0" y="0"/>
          <a:ext cx="0" cy="0"/>
          <a:chOff x="0" y="0"/>
          <a:chExt cx="0" cy="0"/>
        </a:xfrm>
      </p:grpSpPr>
      <p:sp>
        <p:nvSpPr>
          <p:cNvPr id="57" name="Google Shape;57;p8"/>
          <p:cNvSpPr/>
          <p:nvPr/>
        </p:nvSpPr>
        <p:spPr>
          <a:xfrm>
            <a:off x="1588" y="1588"/>
            <a:ext cx="1500" cy="1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9" name="Google Shape;59;p8"/>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0" name="Google Shape;60;p8"/>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1" name="Google Shape;61;p8"/>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Georgia"/>
              <a:buNone/>
              <a:defRPr sz="20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Title Only" type="titleOnly">
  <p:cSld name="TITLE_ONLY">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309562" y="530352"/>
            <a:ext cx="8526600" cy="3078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Georgia"/>
              <a:buNone/>
              <a:defRPr sz="20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4" name="Google Shape;64;p9"/>
          <p:cNvSpPr txBox="1">
            <a:spLocks noGrp="1"/>
          </p:cNvSpPr>
          <p:nvPr>
            <p:ph type="dt" idx="10"/>
          </p:nvPr>
        </p:nvSpPr>
        <p:spPr>
          <a:xfrm>
            <a:off x="424070" y="5276019"/>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5" name="Google Shape;65;p9"/>
          <p:cNvSpPr txBox="1">
            <a:spLocks noGrp="1"/>
          </p:cNvSpPr>
          <p:nvPr>
            <p:ph type="ftr" idx="11"/>
          </p:nvPr>
        </p:nvSpPr>
        <p:spPr>
          <a:xfrm>
            <a:off x="311943" y="4835943"/>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6" name="Google Shape;66;p9"/>
          <p:cNvSpPr txBox="1">
            <a:spLocks noGrp="1"/>
          </p:cNvSpPr>
          <p:nvPr>
            <p:ph type="sldNum" idx="12"/>
          </p:nvPr>
        </p:nvSpPr>
        <p:spPr>
          <a:xfrm>
            <a:off x="6700838" y="4820554"/>
            <a:ext cx="2133600" cy="1230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200"/>
              <a:buFont typeface="Arial"/>
              <a:buNone/>
              <a:defRPr sz="8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00"/>
              <a:buFont typeface="Arial"/>
              <a:buNone/>
              <a:defRPr sz="8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00"/>
              <a:buFont typeface="Arial"/>
              <a:buNone/>
              <a:defRPr sz="8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00"/>
              <a:buFont typeface="Arial"/>
              <a:buNone/>
              <a:defRPr sz="8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00"/>
              <a:buFont typeface="Arial"/>
              <a:buNone/>
              <a:defRPr sz="8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00"/>
              <a:buFont typeface="Arial"/>
              <a:buNone/>
              <a:defRPr sz="8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00"/>
              <a:buFont typeface="Arial"/>
              <a:buNone/>
              <a:defRPr sz="8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00"/>
              <a:buFont typeface="Arial"/>
              <a:buNone/>
              <a:defRPr sz="8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67"/>
        <p:cNvGrpSpPr/>
        <p:nvPr/>
      </p:nvGrpSpPr>
      <p:grpSpPr>
        <a:xfrm>
          <a:off x="0" y="0"/>
          <a:ext cx="0" cy="0"/>
          <a:chOff x="0" y="0"/>
          <a:chExt cx="0" cy="0"/>
        </a:xfrm>
      </p:grpSpPr>
      <p:sp>
        <p:nvSpPr>
          <p:cNvPr id="68" name="Google Shape;68;p10"/>
          <p:cNvSpPr/>
          <p:nvPr/>
        </p:nvSpPr>
        <p:spPr>
          <a:xfrm>
            <a:off x="1588" y="1588"/>
            <a:ext cx="1500" cy="1500"/>
          </a:xfrm>
          <a:prstGeom prst="rect">
            <a:avLst/>
          </a:prstGeom>
          <a:solidFill>
            <a:srgbClr val="FFFFFF"/>
          </a:solidFill>
          <a:ln>
            <a:noFill/>
          </a:ln>
        </p:spPr>
      </p:sp>
      <p:sp>
        <p:nvSpPr>
          <p:cNvPr id="69" name="Google Shape;69;p10"/>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2" name="Google Shape;72;p10"/>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Georgia"/>
              <a:buNone/>
              <a:defRPr sz="20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73"/>
        <p:cNvGrpSpPr/>
        <p:nvPr/>
      </p:nvGrpSpPr>
      <p:grpSpPr>
        <a:xfrm>
          <a:off x="0" y="0"/>
          <a:ext cx="0" cy="0"/>
          <a:chOff x="0" y="0"/>
          <a:chExt cx="0" cy="0"/>
        </a:xfrm>
      </p:grpSpPr>
      <p:sp>
        <p:nvSpPr>
          <p:cNvPr id="74" name="Google Shape;74;p11"/>
          <p:cNvSpPr/>
          <p:nvPr/>
        </p:nvSpPr>
        <p:spPr>
          <a:xfrm>
            <a:off x="1588" y="1588"/>
            <a:ext cx="1500" cy="1500"/>
          </a:xfrm>
          <a:prstGeom prst="rect">
            <a:avLst/>
          </a:prstGeom>
          <a:solidFill>
            <a:srgbClr val="FFFFFF"/>
          </a:solidFill>
          <a:ln>
            <a:noFill/>
          </a:ln>
        </p:spPr>
      </p:sp>
      <p:sp>
        <p:nvSpPr>
          <p:cNvPr id="75" name="Google Shape;75;p11"/>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8" name="Google Shape;78;p11"/>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Georgia"/>
              <a:buNone/>
              <a:defRPr sz="2000" b="0" i="0" u="none" strike="noStrike" cap="none">
                <a:solidFill>
                  <a:schemeClr val="dk1"/>
                </a:solidFill>
                <a:latin typeface="Georgia"/>
                <a:ea typeface="Georgia"/>
                <a:cs typeface="Georgia"/>
                <a:sym typeface="Georgia"/>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Nothing">
  <p:cSld name="Nothing">
    <p:spTree>
      <p:nvGrpSpPr>
        <p:cNvPr id="1" name="Shape 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9" Type="http://schemas.openxmlformats.org/officeDocument/2006/relationships/slideLayout" Target="../slideLayouts/slideLayout42.xml"/><Relationship Id="rId21" Type="http://schemas.openxmlformats.org/officeDocument/2006/relationships/slideLayout" Target="../slideLayouts/slideLayout24.xml"/><Relationship Id="rId34" Type="http://schemas.openxmlformats.org/officeDocument/2006/relationships/slideLayout" Target="../slideLayouts/slideLayout37.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33" Type="http://schemas.openxmlformats.org/officeDocument/2006/relationships/slideLayout" Target="../slideLayouts/slideLayout36.xml"/><Relationship Id="rId38" Type="http://schemas.openxmlformats.org/officeDocument/2006/relationships/slideLayout" Target="../slideLayouts/slideLayout41.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29" Type="http://schemas.openxmlformats.org/officeDocument/2006/relationships/slideLayout" Target="../slideLayouts/slideLayout3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32" Type="http://schemas.openxmlformats.org/officeDocument/2006/relationships/slideLayout" Target="../slideLayouts/slideLayout35.xml"/><Relationship Id="rId37" Type="http://schemas.openxmlformats.org/officeDocument/2006/relationships/slideLayout" Target="../slideLayouts/slideLayout40.xml"/><Relationship Id="rId40" Type="http://schemas.openxmlformats.org/officeDocument/2006/relationships/theme" Target="../theme/theme2.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slideLayout" Target="../slideLayouts/slideLayout31.xml"/><Relationship Id="rId36" Type="http://schemas.openxmlformats.org/officeDocument/2006/relationships/slideLayout" Target="../slideLayouts/slideLayout39.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31" Type="http://schemas.openxmlformats.org/officeDocument/2006/relationships/slideLayout" Target="../slideLayouts/slideLayout34.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slideLayout" Target="../slideLayouts/slideLayout30.xml"/><Relationship Id="rId30" Type="http://schemas.openxmlformats.org/officeDocument/2006/relationships/slideLayout" Target="../slideLayouts/slideLayout33.xml"/><Relationship Id="rId35" Type="http://schemas.openxmlformats.org/officeDocument/2006/relationships/slideLayout" Target="../slideLayouts/slideLayout38.xml"/><Relationship Id="rId8" Type="http://schemas.openxmlformats.org/officeDocument/2006/relationships/slideLayout" Target="../slideLayouts/slideLayout11.xml"/><Relationship Id="rId3"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09563" y="530352"/>
            <a:ext cx="8526600" cy="3078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Georgia"/>
              <a:buNone/>
              <a:defRPr sz="20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09563" y="1255152"/>
            <a:ext cx="8526600" cy="843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280"/>
              </a:spcBef>
              <a:spcAft>
                <a:spcPts val="0"/>
              </a:spcAft>
              <a:buClr>
                <a:schemeClr val="lt2"/>
              </a:buClr>
              <a:buSzPts val="1400"/>
              <a:buFont typeface="Arial"/>
              <a:buNone/>
              <a:defRPr sz="1400" b="0" i="0" u="none" strike="noStrike" cap="none">
                <a:solidFill>
                  <a:schemeClr val="lt2"/>
                </a:solidFill>
                <a:latin typeface="Georgia"/>
                <a:ea typeface="Georgia"/>
                <a:cs typeface="Georgia"/>
                <a:sym typeface="Georgia"/>
              </a:defRPr>
            </a:lvl1pPr>
            <a:lvl2pPr marL="914400" marR="0" lvl="1" indent="-317500" algn="l" rtl="0">
              <a:lnSpc>
                <a:spcPct val="100000"/>
              </a:lnSpc>
              <a:spcBef>
                <a:spcPts val="200"/>
              </a:spcBef>
              <a:spcAft>
                <a:spcPts val="0"/>
              </a:spcAft>
              <a:buClr>
                <a:schemeClr val="lt2"/>
              </a:buClr>
              <a:buSzPts val="1400"/>
              <a:buFont typeface="Noto Sans Symbols"/>
              <a:buChar char="▪"/>
              <a:defRPr sz="1000" b="0" i="0" u="none" strike="noStrike" cap="none">
                <a:solidFill>
                  <a:schemeClr val="lt2"/>
                </a:solidFill>
                <a:latin typeface="Arial"/>
                <a:ea typeface="Arial"/>
                <a:cs typeface="Arial"/>
                <a:sym typeface="Arial"/>
              </a:defRPr>
            </a:lvl2pPr>
            <a:lvl3pPr marL="1371600" marR="0" lvl="2" indent="-317500" algn="l" rtl="0">
              <a:lnSpc>
                <a:spcPct val="100000"/>
              </a:lnSpc>
              <a:spcBef>
                <a:spcPts val="180"/>
              </a:spcBef>
              <a:spcAft>
                <a:spcPts val="0"/>
              </a:spcAft>
              <a:buClr>
                <a:schemeClr val="lt2"/>
              </a:buClr>
              <a:buSzPts val="1400"/>
              <a:buFont typeface="Arial"/>
              <a:buChar char="–"/>
              <a:defRPr sz="900" b="0" i="0" u="none" strike="noStrike" cap="none">
                <a:solidFill>
                  <a:schemeClr val="lt2"/>
                </a:solidFill>
                <a:latin typeface="Arial"/>
                <a:ea typeface="Arial"/>
                <a:cs typeface="Arial"/>
                <a:sym typeface="Arial"/>
              </a:defRPr>
            </a:lvl3pPr>
            <a:lvl4pPr marL="1828800" marR="0" lvl="3" indent="-317500" algn="l" rtl="0">
              <a:lnSpc>
                <a:spcPct val="100000"/>
              </a:lnSpc>
              <a:spcBef>
                <a:spcPts val="160"/>
              </a:spcBef>
              <a:spcAft>
                <a:spcPts val="0"/>
              </a:spcAft>
              <a:buClr>
                <a:schemeClr val="lt2"/>
              </a:buClr>
              <a:buSzPts val="1400"/>
              <a:buFont typeface="Arial"/>
              <a:buChar char="•"/>
              <a:defRPr sz="800" b="0" i="0" u="none" strike="noStrike" cap="none">
                <a:solidFill>
                  <a:schemeClr val="lt2"/>
                </a:solidFill>
                <a:latin typeface="Arial"/>
                <a:ea typeface="Arial"/>
                <a:cs typeface="Arial"/>
                <a:sym typeface="Arial"/>
              </a:defRPr>
            </a:lvl4pPr>
            <a:lvl5pPr marL="2286000" marR="0" lvl="4" indent="-317500" algn="l" rtl="0">
              <a:lnSpc>
                <a:spcPct val="100000"/>
              </a:lnSpc>
              <a:spcBef>
                <a:spcPts val="140"/>
              </a:spcBef>
              <a:spcAft>
                <a:spcPts val="0"/>
              </a:spcAft>
              <a:buClr>
                <a:schemeClr val="lt2"/>
              </a:buClr>
              <a:buSzPts val="1400"/>
              <a:buFont typeface="Arial"/>
              <a:buChar char="–"/>
              <a:defRPr sz="700" b="0" i="0" u="none" strike="noStrike" cap="none">
                <a:solidFill>
                  <a:schemeClr val="lt2"/>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
        <p:cNvGrpSpPr/>
        <p:nvPr/>
      </p:nvGrpSpPr>
      <p:grpSpPr>
        <a:xfrm>
          <a:off x="0" y="0"/>
          <a:ext cx="0" cy="0"/>
          <a:chOff x="0" y="0"/>
          <a:chExt cx="0" cy="0"/>
        </a:xfrm>
      </p:grpSpPr>
      <p:sp>
        <p:nvSpPr>
          <p:cNvPr id="32" name="Google Shape;32;p5"/>
          <p:cNvSpPr/>
          <p:nvPr/>
        </p:nvSpPr>
        <p:spPr>
          <a:xfrm>
            <a:off x="1588" y="1588"/>
            <a:ext cx="1500" cy="1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2000"/>
              <a:buFont typeface="Georgia"/>
              <a:buNone/>
              <a:defRPr sz="20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4" name="Google Shape;34;p5"/>
          <p:cNvSpPr txBox="1">
            <a:spLocks noGrp="1"/>
          </p:cNvSpPr>
          <p:nvPr>
            <p:ph type="body" idx="1"/>
          </p:nvPr>
        </p:nvSpPr>
        <p:spPr>
          <a:xfrm>
            <a:off x="309563" y="1255152"/>
            <a:ext cx="8526600" cy="843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280"/>
              </a:spcBef>
              <a:spcAft>
                <a:spcPts val="0"/>
              </a:spcAft>
              <a:buClr>
                <a:schemeClr val="lt2"/>
              </a:buClr>
              <a:buSzPts val="1400"/>
              <a:buFont typeface="Arial"/>
              <a:buNone/>
              <a:defRPr sz="1400" b="0" i="0" u="none" strike="noStrike" cap="none">
                <a:solidFill>
                  <a:schemeClr val="lt2"/>
                </a:solidFill>
                <a:latin typeface="Georgia"/>
                <a:ea typeface="Georgia"/>
                <a:cs typeface="Georgia"/>
                <a:sym typeface="Georgia"/>
              </a:defRPr>
            </a:lvl1pPr>
            <a:lvl2pPr marL="914400" marR="0" lvl="1" indent="-292100" algn="l" rtl="0">
              <a:lnSpc>
                <a:spcPct val="100000"/>
              </a:lnSpc>
              <a:spcBef>
                <a:spcPts val="200"/>
              </a:spcBef>
              <a:spcAft>
                <a:spcPts val="0"/>
              </a:spcAft>
              <a:buClr>
                <a:schemeClr val="lt2"/>
              </a:buClr>
              <a:buSzPts val="1000"/>
              <a:buFont typeface="Noto Sans Symbols"/>
              <a:buChar char="▪"/>
              <a:defRPr sz="1000" b="0" i="0" u="none" strike="noStrike" cap="none">
                <a:solidFill>
                  <a:schemeClr val="lt2"/>
                </a:solidFill>
                <a:latin typeface="Arial"/>
                <a:ea typeface="Arial"/>
                <a:cs typeface="Arial"/>
                <a:sym typeface="Arial"/>
              </a:defRPr>
            </a:lvl2pPr>
            <a:lvl3pPr marL="1371600" marR="0" lvl="2" indent="-285750" algn="l" rtl="0">
              <a:lnSpc>
                <a:spcPct val="100000"/>
              </a:lnSpc>
              <a:spcBef>
                <a:spcPts val="180"/>
              </a:spcBef>
              <a:spcAft>
                <a:spcPts val="0"/>
              </a:spcAft>
              <a:buClr>
                <a:schemeClr val="lt2"/>
              </a:buClr>
              <a:buSzPts val="900"/>
              <a:buFont typeface="Arial"/>
              <a:buChar char="–"/>
              <a:defRPr sz="900" b="0" i="0" u="none" strike="noStrike" cap="none">
                <a:solidFill>
                  <a:schemeClr val="lt2"/>
                </a:solidFill>
                <a:latin typeface="Arial"/>
                <a:ea typeface="Arial"/>
                <a:cs typeface="Arial"/>
                <a:sym typeface="Arial"/>
              </a:defRPr>
            </a:lvl3pPr>
            <a:lvl4pPr marL="1828800" marR="0" lvl="3" indent="-279400" algn="l" rtl="0">
              <a:lnSpc>
                <a:spcPct val="100000"/>
              </a:lnSpc>
              <a:spcBef>
                <a:spcPts val="160"/>
              </a:spcBef>
              <a:spcAft>
                <a:spcPts val="0"/>
              </a:spcAft>
              <a:buClr>
                <a:schemeClr val="lt2"/>
              </a:buClr>
              <a:buSzPts val="800"/>
              <a:buFont typeface="Arial"/>
              <a:buChar char="•"/>
              <a:defRPr sz="800" b="0" i="0" u="none" strike="noStrike" cap="none">
                <a:solidFill>
                  <a:schemeClr val="lt2"/>
                </a:solidFill>
                <a:latin typeface="Arial"/>
                <a:ea typeface="Arial"/>
                <a:cs typeface="Arial"/>
                <a:sym typeface="Arial"/>
              </a:defRPr>
            </a:lvl4pPr>
            <a:lvl5pPr marL="2286000" marR="0" lvl="4" indent="-273050" algn="l" rtl="0">
              <a:lnSpc>
                <a:spcPct val="100000"/>
              </a:lnSpc>
              <a:spcBef>
                <a:spcPts val="140"/>
              </a:spcBef>
              <a:spcAft>
                <a:spcPts val="0"/>
              </a:spcAft>
              <a:buClr>
                <a:schemeClr val="lt2"/>
              </a:buClr>
              <a:buSzPts val="700"/>
              <a:buFont typeface="Arial"/>
              <a:buChar char="–"/>
              <a:defRPr sz="700" b="0" i="0" u="none" strike="noStrike" cap="none">
                <a:solidFill>
                  <a:schemeClr val="lt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dt" idx="10"/>
          </p:nvPr>
        </p:nvSpPr>
        <p:spPr>
          <a:xfrm>
            <a:off x="424070" y="5276020"/>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ftr" idx="11"/>
          </p:nvPr>
        </p:nvSpPr>
        <p:spPr>
          <a:xfrm>
            <a:off x="311944" y="4901878"/>
            <a:ext cx="2895600" cy="924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600" b="0" i="0" u="none" strike="noStrike" cap="none">
                <a:solidFill>
                  <a:schemeClr val="lt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7" name="Google Shape;37;p5"/>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p5"/>
          <p:cNvSpPr/>
          <p:nvPr/>
        </p:nvSpPr>
        <p:spPr>
          <a:xfrm>
            <a:off x="-3347" y="1004580"/>
            <a:ext cx="9141559" cy="98425"/>
          </a:xfrm>
          <a:custGeom>
            <a:avLst/>
            <a:gdLst/>
            <a:ahLst/>
            <a:cxnLst/>
            <a:rect l="l" t="t" r="r" b="b"/>
            <a:pathLst>
              <a:path w="10475" h="10000" extrusionOk="0">
                <a:moveTo>
                  <a:pt x="10475" y="0"/>
                </a:moveTo>
                <a:lnTo>
                  <a:pt x="1334" y="0"/>
                </a:lnTo>
                <a:cubicBezTo>
                  <a:pt x="1303" y="3333"/>
                  <a:pt x="1272" y="6667"/>
                  <a:pt x="1242" y="10000"/>
                </a:cubicBezTo>
                <a:cubicBezTo>
                  <a:pt x="1207" y="6667"/>
                  <a:pt x="1172" y="3333"/>
                  <a:pt x="1138" y="0"/>
                </a:cubicBezTo>
                <a:lnTo>
                  <a:pt x="0" y="0"/>
                </a:lnTo>
              </a:path>
            </a:pathLst>
          </a:custGeom>
          <a:noFill/>
          <a:ln w="9525" cap="rnd" cmpd="sng">
            <a:solidFill>
              <a:srgbClr val="E1301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89" r:id="rId38"/>
    <p:sldLayoutId id="2147483690" r:id="rId3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cncf.io/"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6"/>
          <p:cNvSpPr txBox="1"/>
          <p:nvPr/>
        </p:nvSpPr>
        <p:spPr>
          <a:xfrm>
            <a:off x="306533" y="318944"/>
            <a:ext cx="4442113" cy="117724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lt1"/>
              </a:buClr>
              <a:buSzPts val="3600"/>
              <a:buFont typeface="Georgia"/>
              <a:buNone/>
            </a:pPr>
            <a:r>
              <a:rPr lang="en-US" sz="3600" b="0" i="0" u="none" strike="noStrike" cap="none">
                <a:solidFill>
                  <a:schemeClr val="lt1"/>
                </a:solidFill>
                <a:latin typeface="Georgia"/>
                <a:ea typeface="Georgia"/>
                <a:cs typeface="Georgia"/>
                <a:sym typeface="Georgia"/>
              </a:rPr>
              <a:t>Rainfall Insights Platform</a:t>
            </a:r>
            <a:endParaRPr sz="3600" b="0" i="0" u="none" strike="noStrike" cap="none">
              <a:solidFill>
                <a:schemeClr val="lt1"/>
              </a:solidFill>
              <a:latin typeface="Georgia"/>
              <a:ea typeface="Georgia"/>
              <a:cs typeface="Georgia"/>
              <a:sym typeface="Georgia"/>
            </a:endParaRPr>
          </a:p>
        </p:txBody>
      </p:sp>
      <p:sp>
        <p:nvSpPr>
          <p:cNvPr id="387" name="Google Shape;387;p46"/>
          <p:cNvSpPr/>
          <p:nvPr/>
        </p:nvSpPr>
        <p:spPr>
          <a:xfrm>
            <a:off x="0" y="870"/>
            <a:ext cx="9143624" cy="5142630"/>
          </a:xfrm>
          <a:prstGeom prst="rect">
            <a:avLst/>
          </a:prstGeom>
          <a:solidFill>
            <a:schemeClr val="accent3">
              <a:alpha val="9137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88" name="Google Shape;388;p46"/>
          <p:cNvSpPr txBox="1"/>
          <p:nvPr/>
        </p:nvSpPr>
        <p:spPr>
          <a:xfrm>
            <a:off x="1062137" y="2929839"/>
            <a:ext cx="5632556" cy="629192"/>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None/>
            </a:pPr>
            <a:r>
              <a:rPr lang="en-US" sz="2700">
                <a:solidFill>
                  <a:schemeClr val="lt1"/>
                </a:solidFill>
                <a:latin typeface="Georgia"/>
                <a:ea typeface="Georgia"/>
                <a:cs typeface="Georgia"/>
                <a:sym typeface="Georgia"/>
              </a:rPr>
              <a:t>Spring Cloud on Kubernetes</a:t>
            </a:r>
            <a:endParaRPr sz="2700" b="0" i="0" u="none" strike="noStrike" cap="none">
              <a:solidFill>
                <a:schemeClr val="lt1"/>
              </a:solidFill>
              <a:latin typeface="Georgia"/>
              <a:ea typeface="Georgia"/>
              <a:cs typeface="Georgia"/>
              <a:sym typeface="Georgia"/>
            </a:endParaRPr>
          </a:p>
        </p:txBody>
      </p:sp>
      <p:pic>
        <p:nvPicPr>
          <p:cNvPr id="389" name="Google Shape;389;p46"/>
          <p:cNvPicPr preferRelativeResize="0"/>
          <p:nvPr/>
        </p:nvPicPr>
        <p:blipFill rotWithShape="1">
          <a:blip r:embed="rId3">
            <a:alphaModFix/>
          </a:blip>
          <a:srcRect/>
          <a:stretch/>
        </p:blipFill>
        <p:spPr>
          <a:xfrm>
            <a:off x="1114657" y="3471911"/>
            <a:ext cx="6375301" cy="121042"/>
          </a:xfrm>
          <a:prstGeom prst="rect">
            <a:avLst/>
          </a:prstGeom>
          <a:noFill/>
          <a:ln>
            <a:noFill/>
          </a:ln>
        </p:spPr>
      </p:pic>
      <p:pic>
        <p:nvPicPr>
          <p:cNvPr id="390" name="Google Shape;390;p46" descr="C:\Users\OFFICE~1\AppData\Local\Temp\vmware-Office ROI\VMwareDnD\d95b34d1\pwc_logo_white.png"/>
          <p:cNvPicPr preferRelativeResize="0"/>
          <p:nvPr/>
        </p:nvPicPr>
        <p:blipFill rotWithShape="1">
          <a:blip r:embed="rId4">
            <a:alphaModFix/>
          </a:blip>
          <a:srcRect/>
          <a:stretch/>
        </p:blipFill>
        <p:spPr>
          <a:xfrm>
            <a:off x="8224398" y="4309331"/>
            <a:ext cx="575770" cy="437850"/>
          </a:xfrm>
          <a:prstGeom prst="rect">
            <a:avLst/>
          </a:prstGeom>
          <a:noFill/>
          <a:ln>
            <a:noFill/>
          </a:ln>
        </p:spPr>
      </p:pic>
      <p:sp>
        <p:nvSpPr>
          <p:cNvPr id="391" name="Google Shape;391;p46"/>
          <p:cNvSpPr/>
          <p:nvPr/>
        </p:nvSpPr>
        <p:spPr>
          <a:xfrm>
            <a:off x="1114657" y="3573686"/>
            <a:ext cx="6680603" cy="484748"/>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US" sz="2000" dirty="0">
                <a:solidFill>
                  <a:schemeClr val="lt1"/>
                </a:solidFill>
              </a:rPr>
              <a:t>Jasper Jiang</a:t>
            </a:r>
            <a:endParaRPr sz="1800" b="0" i="0" u="none" strike="noStrike" cap="none"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4"/>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US"/>
              <a:t>Spring Application in Container</a:t>
            </a:r>
            <a:endParaRPr/>
          </a:p>
        </p:txBody>
      </p:sp>
      <p:sp>
        <p:nvSpPr>
          <p:cNvPr id="466" name="Google Shape;466;p54"/>
          <p:cNvSpPr txBox="1">
            <a:spLocks noGrp="1"/>
          </p:cNvSpPr>
          <p:nvPr>
            <p:ph type="sldNum" idx="12"/>
          </p:nvPr>
        </p:nvSpPr>
        <p:spPr>
          <a:xfrm>
            <a:off x="6802441" y="4901878"/>
            <a:ext cx="2162845" cy="924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600"/>
              <a:buFont typeface="Arial"/>
              <a:buNone/>
            </a:pPr>
            <a:fld id="{00000000-1234-1234-1234-123412341234}" type="slidenum">
              <a:rPr lang="en-US" sz="500"/>
              <a:t>10</a:t>
            </a:fld>
            <a:endParaRPr sz="500"/>
          </a:p>
        </p:txBody>
      </p:sp>
      <p:pic>
        <p:nvPicPr>
          <p:cNvPr id="467" name="Google Shape;467;p54"/>
          <p:cNvPicPr preferRelativeResize="0"/>
          <p:nvPr/>
        </p:nvPicPr>
        <p:blipFill>
          <a:blip r:embed="rId3">
            <a:alphaModFix/>
          </a:blip>
          <a:stretch>
            <a:fillRect/>
          </a:stretch>
        </p:blipFill>
        <p:spPr>
          <a:xfrm>
            <a:off x="1781112" y="1419400"/>
            <a:ext cx="2025837" cy="1817576"/>
          </a:xfrm>
          <a:prstGeom prst="rect">
            <a:avLst/>
          </a:prstGeom>
          <a:noFill/>
          <a:ln>
            <a:noFill/>
          </a:ln>
        </p:spPr>
      </p:pic>
      <p:pic>
        <p:nvPicPr>
          <p:cNvPr id="468" name="Google Shape;468;p54"/>
          <p:cNvPicPr preferRelativeResize="0"/>
          <p:nvPr/>
        </p:nvPicPr>
        <p:blipFill>
          <a:blip r:embed="rId4">
            <a:alphaModFix/>
          </a:blip>
          <a:stretch>
            <a:fillRect/>
          </a:stretch>
        </p:blipFill>
        <p:spPr>
          <a:xfrm>
            <a:off x="5236758" y="1419400"/>
            <a:ext cx="2127879" cy="1817575"/>
          </a:xfrm>
          <a:prstGeom prst="rect">
            <a:avLst/>
          </a:prstGeom>
          <a:noFill/>
          <a:ln>
            <a:noFill/>
          </a:ln>
        </p:spPr>
      </p:pic>
      <p:sp>
        <p:nvSpPr>
          <p:cNvPr id="469" name="Google Shape;469;p54"/>
          <p:cNvSpPr/>
          <p:nvPr/>
        </p:nvSpPr>
        <p:spPr>
          <a:xfrm>
            <a:off x="3972725" y="1807925"/>
            <a:ext cx="1200300" cy="1200300"/>
          </a:xfrm>
          <a:prstGeom prst="hear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4"/>
          <p:cNvSpPr/>
          <p:nvPr/>
        </p:nvSpPr>
        <p:spPr>
          <a:xfrm>
            <a:off x="774875" y="3439725"/>
            <a:ext cx="7596000" cy="1259400"/>
          </a:xfrm>
          <a:prstGeom prst="roundRect">
            <a:avLst>
              <a:gd name="adj" fmla="val 16667"/>
            </a:avLst>
          </a:prstGeom>
          <a:gradFill>
            <a:gsLst>
              <a:gs pos="0">
                <a:srgbClr val="F5D0D0"/>
              </a:gs>
              <a:gs pos="100000">
                <a:srgbClr val="D96868"/>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FROM openjdk:8-jre-alpine</a:t>
            </a:r>
            <a:endParaRPr dirty="0"/>
          </a:p>
          <a:p>
            <a:pPr marL="0" lvl="0" indent="0" algn="l" rtl="0">
              <a:spcBef>
                <a:spcPts val="0"/>
              </a:spcBef>
              <a:spcAft>
                <a:spcPts val="0"/>
              </a:spcAft>
              <a:buClr>
                <a:schemeClr val="dk1"/>
              </a:buClr>
              <a:buSzPts val="1100"/>
              <a:buFont typeface="Arial"/>
              <a:buNone/>
            </a:pPr>
            <a:r>
              <a:rPr lang="en-US" dirty="0"/>
              <a:t>COPY ${JAR_FILE} </a:t>
            </a:r>
            <a:r>
              <a:rPr lang="en-US" dirty="0" err="1"/>
              <a:t>app.jar</a:t>
            </a:r>
            <a:endParaRPr dirty="0"/>
          </a:p>
          <a:p>
            <a:pPr marL="0" lvl="0" indent="0" algn="l" rtl="0">
              <a:spcBef>
                <a:spcPts val="0"/>
              </a:spcBef>
              <a:spcAft>
                <a:spcPts val="0"/>
              </a:spcAft>
              <a:buClr>
                <a:schemeClr val="dk1"/>
              </a:buClr>
              <a:buSzPts val="1100"/>
              <a:buFont typeface="Arial"/>
              <a:buNone/>
            </a:pPr>
            <a:r>
              <a:rPr lang="en-US" dirty="0"/>
              <a:t>ENV JAVA_OPTS=""</a:t>
            </a:r>
            <a:endParaRPr dirty="0"/>
          </a:p>
          <a:p>
            <a:pPr marL="0" lvl="0" indent="0" algn="l" rtl="0">
              <a:spcBef>
                <a:spcPts val="0"/>
              </a:spcBef>
              <a:spcAft>
                <a:spcPts val="0"/>
              </a:spcAft>
              <a:buNone/>
            </a:pPr>
            <a:r>
              <a:rPr lang="en-US" dirty="0"/>
              <a:t>ENTRYPOINT [ "</a:t>
            </a:r>
            <a:r>
              <a:rPr lang="en-US" dirty="0" err="1"/>
              <a:t>sh</a:t>
            </a:r>
            <a:r>
              <a:rPr lang="en-US" dirty="0"/>
              <a:t>", "-c", ”java -</a:t>
            </a:r>
            <a:r>
              <a:rPr lang="en-US" dirty="0" err="1"/>
              <a:t>Djava.security.egd</a:t>
            </a:r>
            <a:r>
              <a:rPr lang="en-US" dirty="0"/>
              <a:t>=file:/dev/./</a:t>
            </a:r>
            <a:r>
              <a:rPr lang="en-US" dirty="0" err="1"/>
              <a:t>urandom</a:t>
            </a:r>
            <a:r>
              <a:rPr lang="en-US" dirty="0"/>
              <a:t> -jar /</a:t>
            </a:r>
            <a:r>
              <a:rPr lang="en-US" dirty="0" err="1"/>
              <a:t>app.jar</a:t>
            </a:r>
            <a:r>
              <a:rPr lang="en-US" dirty="0"/>
              <a:t>"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5"/>
          <p:cNvSpPr txBox="1">
            <a:spLocks noGrp="1"/>
          </p:cNvSpPr>
          <p:nvPr>
            <p:ph type="title"/>
          </p:nvPr>
        </p:nvSpPr>
        <p:spPr>
          <a:xfrm>
            <a:off x="309563" y="219983"/>
            <a:ext cx="8526600" cy="63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Kubernetes</a:t>
            </a:r>
            <a:endParaRPr/>
          </a:p>
        </p:txBody>
      </p:sp>
      <p:pic>
        <p:nvPicPr>
          <p:cNvPr id="476" name="Google Shape;476;p55"/>
          <p:cNvPicPr preferRelativeResize="0"/>
          <p:nvPr/>
        </p:nvPicPr>
        <p:blipFill>
          <a:blip r:embed="rId3">
            <a:alphaModFix/>
          </a:blip>
          <a:stretch>
            <a:fillRect/>
          </a:stretch>
        </p:blipFill>
        <p:spPr>
          <a:xfrm>
            <a:off x="3076537" y="1119052"/>
            <a:ext cx="2992674" cy="2905399"/>
          </a:xfrm>
          <a:prstGeom prst="rect">
            <a:avLst/>
          </a:prstGeom>
          <a:noFill/>
          <a:ln>
            <a:noFill/>
          </a:ln>
        </p:spPr>
      </p:pic>
      <p:sp>
        <p:nvSpPr>
          <p:cNvPr id="477" name="Google Shape;477;p55"/>
          <p:cNvSpPr txBox="1"/>
          <p:nvPr/>
        </p:nvSpPr>
        <p:spPr>
          <a:xfrm>
            <a:off x="2855825" y="4291125"/>
            <a:ext cx="38202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Georgia"/>
                <a:ea typeface="Georgia"/>
                <a:cs typeface="Georgia"/>
                <a:sym typeface="Georgia"/>
              </a:rPr>
              <a:t>What about Kubernetes?</a:t>
            </a:r>
            <a:endParaRPr sz="2400">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6"/>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US"/>
              <a:t>Spring Cloud Components</a:t>
            </a:r>
            <a:endParaRPr/>
          </a:p>
        </p:txBody>
      </p:sp>
      <p:sp>
        <p:nvSpPr>
          <p:cNvPr id="484" name="Google Shape;484;p56"/>
          <p:cNvSpPr txBox="1"/>
          <p:nvPr/>
        </p:nvSpPr>
        <p:spPr>
          <a:xfrm>
            <a:off x="633271" y="2112816"/>
            <a:ext cx="49848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Service registration and discovery</a:t>
            </a:r>
            <a:endParaRPr/>
          </a:p>
        </p:txBody>
      </p:sp>
      <p:sp>
        <p:nvSpPr>
          <p:cNvPr id="485" name="Google Shape;485;p56"/>
          <p:cNvSpPr txBox="1"/>
          <p:nvPr/>
        </p:nvSpPr>
        <p:spPr>
          <a:xfrm>
            <a:off x="633265" y="2565530"/>
            <a:ext cx="49848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Service load balance</a:t>
            </a:r>
            <a:endParaRPr/>
          </a:p>
        </p:txBody>
      </p:sp>
      <p:sp>
        <p:nvSpPr>
          <p:cNvPr id="486" name="Google Shape;486;p56"/>
          <p:cNvSpPr txBox="1"/>
          <p:nvPr/>
        </p:nvSpPr>
        <p:spPr>
          <a:xfrm>
            <a:off x="633265" y="3018244"/>
            <a:ext cx="49848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Arial"/>
              <a:buChar char="•"/>
            </a:pPr>
            <a:r>
              <a:rPr lang="en-US" sz="1800"/>
              <a:t>Circuit breaker</a:t>
            </a:r>
            <a:endParaRPr/>
          </a:p>
        </p:txBody>
      </p:sp>
      <p:sp>
        <p:nvSpPr>
          <p:cNvPr id="487" name="Google Shape;487;p56"/>
          <p:cNvSpPr txBox="1"/>
          <p:nvPr/>
        </p:nvSpPr>
        <p:spPr>
          <a:xfrm>
            <a:off x="633263" y="3927448"/>
            <a:ext cx="49848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Centralized configuration management</a:t>
            </a:r>
            <a:endParaRPr/>
          </a:p>
        </p:txBody>
      </p:sp>
      <p:sp>
        <p:nvSpPr>
          <p:cNvPr id="488" name="Google Shape;488;p56"/>
          <p:cNvSpPr txBox="1"/>
          <p:nvPr/>
        </p:nvSpPr>
        <p:spPr>
          <a:xfrm>
            <a:off x="633264" y="3474734"/>
            <a:ext cx="49848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API Gateway</a:t>
            </a:r>
            <a:endParaRPr/>
          </a:p>
        </p:txBody>
      </p:sp>
      <p:sp>
        <p:nvSpPr>
          <p:cNvPr id="489" name="Google Shape;489;p56"/>
          <p:cNvSpPr txBox="1"/>
          <p:nvPr/>
        </p:nvSpPr>
        <p:spPr>
          <a:xfrm>
            <a:off x="633263" y="4377285"/>
            <a:ext cx="49848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Invoke path tracing</a:t>
            </a:r>
            <a:endParaRPr/>
          </a:p>
        </p:txBody>
      </p:sp>
      <p:sp>
        <p:nvSpPr>
          <p:cNvPr id="490" name="Google Shape;490;p56"/>
          <p:cNvSpPr txBox="1"/>
          <p:nvPr/>
        </p:nvSpPr>
        <p:spPr>
          <a:xfrm>
            <a:off x="5823834" y="2112816"/>
            <a:ext cx="19200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B050"/>
                </a:solidFill>
                <a:latin typeface="Arial"/>
                <a:ea typeface="Arial"/>
                <a:cs typeface="Arial"/>
                <a:sym typeface="Arial"/>
              </a:rPr>
              <a:t>Eureka</a:t>
            </a:r>
            <a:endParaRPr/>
          </a:p>
        </p:txBody>
      </p:sp>
      <p:sp>
        <p:nvSpPr>
          <p:cNvPr id="491" name="Google Shape;491;p56"/>
          <p:cNvSpPr txBox="1"/>
          <p:nvPr/>
        </p:nvSpPr>
        <p:spPr>
          <a:xfrm>
            <a:off x="5823834" y="2565530"/>
            <a:ext cx="19200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B050"/>
                </a:solidFill>
                <a:latin typeface="Arial"/>
                <a:ea typeface="Arial"/>
                <a:cs typeface="Arial"/>
                <a:sym typeface="Arial"/>
              </a:rPr>
              <a:t>Ribbon</a:t>
            </a:r>
            <a:endParaRPr/>
          </a:p>
        </p:txBody>
      </p:sp>
      <p:sp>
        <p:nvSpPr>
          <p:cNvPr id="492" name="Google Shape;492;p56"/>
          <p:cNvSpPr txBox="1"/>
          <p:nvPr/>
        </p:nvSpPr>
        <p:spPr>
          <a:xfrm>
            <a:off x="5823834" y="3018244"/>
            <a:ext cx="19200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B050"/>
                </a:solidFill>
                <a:latin typeface="Arial"/>
                <a:ea typeface="Arial"/>
                <a:cs typeface="Arial"/>
                <a:sym typeface="Arial"/>
              </a:rPr>
              <a:t>Hystrix</a:t>
            </a:r>
            <a:endParaRPr sz="1800" b="0" i="0" u="none" strike="noStrike" cap="none">
              <a:solidFill>
                <a:srgbClr val="00B050"/>
              </a:solidFill>
              <a:latin typeface="Arial"/>
              <a:ea typeface="Arial"/>
              <a:cs typeface="Arial"/>
              <a:sym typeface="Arial"/>
            </a:endParaRPr>
          </a:p>
        </p:txBody>
      </p:sp>
      <p:sp>
        <p:nvSpPr>
          <p:cNvPr id="493" name="Google Shape;493;p56"/>
          <p:cNvSpPr txBox="1"/>
          <p:nvPr/>
        </p:nvSpPr>
        <p:spPr>
          <a:xfrm>
            <a:off x="5823834" y="3475216"/>
            <a:ext cx="19200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Noto Sans Symbols"/>
              <a:buChar char="✔"/>
            </a:pPr>
            <a:r>
              <a:rPr lang="en-US" sz="1800">
                <a:solidFill>
                  <a:srgbClr val="00B050"/>
                </a:solidFill>
              </a:rPr>
              <a:t>Zuul</a:t>
            </a:r>
            <a:endParaRPr/>
          </a:p>
        </p:txBody>
      </p:sp>
      <p:sp>
        <p:nvSpPr>
          <p:cNvPr id="494" name="Google Shape;494;p56"/>
          <p:cNvSpPr txBox="1"/>
          <p:nvPr/>
        </p:nvSpPr>
        <p:spPr>
          <a:xfrm>
            <a:off x="5823834" y="3927448"/>
            <a:ext cx="19200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B050"/>
                </a:solidFill>
                <a:latin typeface="Arial"/>
                <a:ea typeface="Arial"/>
                <a:cs typeface="Arial"/>
                <a:sym typeface="Arial"/>
              </a:rPr>
              <a:t>Config</a:t>
            </a:r>
            <a:endParaRPr/>
          </a:p>
        </p:txBody>
      </p:sp>
      <p:sp>
        <p:nvSpPr>
          <p:cNvPr id="495" name="Google Shape;495;p56"/>
          <p:cNvSpPr txBox="1"/>
          <p:nvPr/>
        </p:nvSpPr>
        <p:spPr>
          <a:xfrm>
            <a:off x="5823834" y="4377285"/>
            <a:ext cx="19200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B050"/>
                </a:solidFill>
                <a:latin typeface="Arial"/>
                <a:ea typeface="Arial"/>
                <a:cs typeface="Arial"/>
                <a:sym typeface="Arial"/>
              </a:rPr>
              <a:t>Sleuth</a:t>
            </a:r>
            <a:endParaRPr/>
          </a:p>
        </p:txBody>
      </p:sp>
      <p:pic>
        <p:nvPicPr>
          <p:cNvPr id="496" name="Google Shape;496;p56"/>
          <p:cNvPicPr preferRelativeResize="0"/>
          <p:nvPr/>
        </p:nvPicPr>
        <p:blipFill>
          <a:blip r:embed="rId3">
            <a:alphaModFix/>
          </a:blip>
          <a:stretch>
            <a:fillRect/>
          </a:stretch>
        </p:blipFill>
        <p:spPr>
          <a:xfrm>
            <a:off x="5926150" y="893167"/>
            <a:ext cx="1181500" cy="113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57"/>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US"/>
              <a:t>Spring Cloud On Kubernetes</a:t>
            </a:r>
            <a:endParaRPr/>
          </a:p>
        </p:txBody>
      </p:sp>
      <p:sp>
        <p:nvSpPr>
          <p:cNvPr id="503" name="Google Shape;503;p57"/>
          <p:cNvSpPr txBox="1"/>
          <p:nvPr/>
        </p:nvSpPr>
        <p:spPr>
          <a:xfrm>
            <a:off x="633271" y="2112816"/>
            <a:ext cx="49848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FF0000"/>
              </a:buClr>
              <a:buSzPts val="1800"/>
              <a:buFont typeface="Arial"/>
              <a:buChar char="•"/>
            </a:pPr>
            <a:r>
              <a:rPr lang="en-US" sz="1800" b="0" i="0" u="none" strike="noStrike" cap="none">
                <a:solidFill>
                  <a:srgbClr val="FF0000"/>
                </a:solidFill>
                <a:latin typeface="Arial"/>
                <a:ea typeface="Arial"/>
                <a:cs typeface="Arial"/>
                <a:sym typeface="Arial"/>
              </a:rPr>
              <a:t>Service registration and discovery</a:t>
            </a:r>
            <a:endParaRPr>
              <a:solidFill>
                <a:srgbClr val="FF0000"/>
              </a:solidFill>
            </a:endParaRPr>
          </a:p>
        </p:txBody>
      </p:sp>
      <p:sp>
        <p:nvSpPr>
          <p:cNvPr id="504" name="Google Shape;504;p57"/>
          <p:cNvSpPr txBox="1"/>
          <p:nvPr/>
        </p:nvSpPr>
        <p:spPr>
          <a:xfrm>
            <a:off x="633265" y="2565530"/>
            <a:ext cx="49848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FF0000"/>
              </a:buClr>
              <a:buSzPts val="1800"/>
              <a:buFont typeface="Arial"/>
              <a:buChar char="•"/>
            </a:pPr>
            <a:r>
              <a:rPr lang="en-US" sz="1800" b="0" i="0" u="none" strike="noStrike" cap="none">
                <a:solidFill>
                  <a:srgbClr val="FF0000"/>
                </a:solidFill>
                <a:latin typeface="Arial"/>
                <a:ea typeface="Arial"/>
                <a:cs typeface="Arial"/>
                <a:sym typeface="Arial"/>
              </a:rPr>
              <a:t>Service load balance</a:t>
            </a:r>
            <a:endParaRPr>
              <a:solidFill>
                <a:srgbClr val="FF0000"/>
              </a:solidFill>
            </a:endParaRPr>
          </a:p>
        </p:txBody>
      </p:sp>
      <p:sp>
        <p:nvSpPr>
          <p:cNvPr id="505" name="Google Shape;505;p57"/>
          <p:cNvSpPr txBox="1"/>
          <p:nvPr/>
        </p:nvSpPr>
        <p:spPr>
          <a:xfrm>
            <a:off x="633265" y="3018244"/>
            <a:ext cx="49848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Arial"/>
              <a:buChar char="•"/>
            </a:pPr>
            <a:r>
              <a:rPr lang="en-US" sz="1800"/>
              <a:t>Circuit breaker</a:t>
            </a:r>
            <a:endParaRPr/>
          </a:p>
        </p:txBody>
      </p:sp>
      <p:sp>
        <p:nvSpPr>
          <p:cNvPr id="506" name="Google Shape;506;p57"/>
          <p:cNvSpPr txBox="1"/>
          <p:nvPr/>
        </p:nvSpPr>
        <p:spPr>
          <a:xfrm>
            <a:off x="633263" y="3927448"/>
            <a:ext cx="49848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Centralized configuration management</a:t>
            </a:r>
            <a:endParaRPr/>
          </a:p>
        </p:txBody>
      </p:sp>
      <p:sp>
        <p:nvSpPr>
          <p:cNvPr id="507" name="Google Shape;507;p57"/>
          <p:cNvSpPr txBox="1"/>
          <p:nvPr/>
        </p:nvSpPr>
        <p:spPr>
          <a:xfrm>
            <a:off x="633264" y="3474734"/>
            <a:ext cx="49848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API Gateway</a:t>
            </a:r>
            <a:endParaRPr/>
          </a:p>
        </p:txBody>
      </p:sp>
      <p:sp>
        <p:nvSpPr>
          <p:cNvPr id="508" name="Google Shape;508;p57"/>
          <p:cNvSpPr txBox="1"/>
          <p:nvPr/>
        </p:nvSpPr>
        <p:spPr>
          <a:xfrm>
            <a:off x="633263" y="4377285"/>
            <a:ext cx="49848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Invoke path tracing</a:t>
            </a:r>
            <a:endParaRPr/>
          </a:p>
        </p:txBody>
      </p:sp>
      <p:sp>
        <p:nvSpPr>
          <p:cNvPr id="509" name="Google Shape;509;p57"/>
          <p:cNvSpPr txBox="1"/>
          <p:nvPr/>
        </p:nvSpPr>
        <p:spPr>
          <a:xfrm>
            <a:off x="5823826" y="2112825"/>
            <a:ext cx="30993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FF0000"/>
              </a:buClr>
              <a:buSzPts val="1800"/>
              <a:buFont typeface="Noto Sans Symbols"/>
              <a:buChar char="✔"/>
            </a:pPr>
            <a:r>
              <a:rPr lang="en-US" sz="1800">
                <a:solidFill>
                  <a:srgbClr val="FF0000"/>
                </a:solidFill>
              </a:rPr>
              <a:t>Kubernetes</a:t>
            </a:r>
            <a:endParaRPr>
              <a:solidFill>
                <a:srgbClr val="FF0000"/>
              </a:solidFill>
            </a:endParaRPr>
          </a:p>
        </p:txBody>
      </p:sp>
      <p:sp>
        <p:nvSpPr>
          <p:cNvPr id="510" name="Google Shape;510;p57"/>
          <p:cNvSpPr txBox="1"/>
          <p:nvPr/>
        </p:nvSpPr>
        <p:spPr>
          <a:xfrm>
            <a:off x="5823821" y="2565525"/>
            <a:ext cx="28656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FF0000"/>
              </a:buClr>
              <a:buSzPts val="1800"/>
              <a:buFont typeface="Noto Sans Symbols"/>
              <a:buChar char="✔"/>
            </a:pPr>
            <a:r>
              <a:rPr lang="en-US" sz="1800">
                <a:solidFill>
                  <a:srgbClr val="FF0000"/>
                </a:solidFill>
              </a:rPr>
              <a:t>Kubernetes</a:t>
            </a:r>
            <a:endParaRPr>
              <a:solidFill>
                <a:srgbClr val="FF0000"/>
              </a:solidFill>
            </a:endParaRPr>
          </a:p>
        </p:txBody>
      </p:sp>
      <p:sp>
        <p:nvSpPr>
          <p:cNvPr id="511" name="Google Shape;511;p57"/>
          <p:cNvSpPr txBox="1"/>
          <p:nvPr/>
        </p:nvSpPr>
        <p:spPr>
          <a:xfrm>
            <a:off x="5823834" y="3018244"/>
            <a:ext cx="19200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B050"/>
                </a:solidFill>
                <a:latin typeface="Arial"/>
                <a:ea typeface="Arial"/>
                <a:cs typeface="Arial"/>
                <a:sym typeface="Arial"/>
              </a:rPr>
              <a:t>Hystrix</a:t>
            </a:r>
            <a:endParaRPr sz="1800" b="0" i="0" u="none" strike="noStrike" cap="none">
              <a:solidFill>
                <a:srgbClr val="00B050"/>
              </a:solidFill>
              <a:latin typeface="Arial"/>
              <a:ea typeface="Arial"/>
              <a:cs typeface="Arial"/>
              <a:sym typeface="Arial"/>
            </a:endParaRPr>
          </a:p>
        </p:txBody>
      </p:sp>
      <p:sp>
        <p:nvSpPr>
          <p:cNvPr id="512" name="Google Shape;512;p57"/>
          <p:cNvSpPr txBox="1"/>
          <p:nvPr/>
        </p:nvSpPr>
        <p:spPr>
          <a:xfrm>
            <a:off x="5823834" y="3475216"/>
            <a:ext cx="19200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Noto Sans Symbols"/>
              <a:buChar char="✔"/>
            </a:pPr>
            <a:r>
              <a:rPr lang="en-US" sz="1800">
                <a:solidFill>
                  <a:srgbClr val="00B050"/>
                </a:solidFill>
              </a:rPr>
              <a:t>Zuul</a:t>
            </a:r>
            <a:endParaRPr/>
          </a:p>
        </p:txBody>
      </p:sp>
      <p:sp>
        <p:nvSpPr>
          <p:cNvPr id="513" name="Google Shape;513;p57"/>
          <p:cNvSpPr txBox="1"/>
          <p:nvPr/>
        </p:nvSpPr>
        <p:spPr>
          <a:xfrm>
            <a:off x="5823834" y="3927448"/>
            <a:ext cx="19200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B050"/>
                </a:solidFill>
                <a:latin typeface="Arial"/>
                <a:ea typeface="Arial"/>
                <a:cs typeface="Arial"/>
                <a:sym typeface="Arial"/>
              </a:rPr>
              <a:t>Config</a:t>
            </a:r>
            <a:endParaRPr/>
          </a:p>
        </p:txBody>
      </p:sp>
      <p:sp>
        <p:nvSpPr>
          <p:cNvPr id="514" name="Google Shape;514;p57"/>
          <p:cNvSpPr txBox="1"/>
          <p:nvPr/>
        </p:nvSpPr>
        <p:spPr>
          <a:xfrm>
            <a:off x="5823834" y="4377285"/>
            <a:ext cx="19200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B050"/>
                </a:solidFill>
                <a:latin typeface="Arial"/>
                <a:ea typeface="Arial"/>
                <a:cs typeface="Arial"/>
                <a:sym typeface="Arial"/>
              </a:rPr>
              <a:t>Sleuth</a:t>
            </a:r>
            <a:endParaRPr/>
          </a:p>
        </p:txBody>
      </p:sp>
      <p:pic>
        <p:nvPicPr>
          <p:cNvPr id="515" name="Google Shape;515;p57"/>
          <p:cNvPicPr preferRelativeResize="0"/>
          <p:nvPr/>
        </p:nvPicPr>
        <p:blipFill>
          <a:blip r:embed="rId3">
            <a:alphaModFix/>
          </a:blip>
          <a:stretch>
            <a:fillRect/>
          </a:stretch>
        </p:blipFill>
        <p:spPr>
          <a:xfrm>
            <a:off x="5253425" y="975442"/>
            <a:ext cx="1181500" cy="1137375"/>
          </a:xfrm>
          <a:prstGeom prst="rect">
            <a:avLst/>
          </a:prstGeom>
          <a:noFill/>
          <a:ln>
            <a:noFill/>
          </a:ln>
        </p:spPr>
      </p:pic>
      <p:pic>
        <p:nvPicPr>
          <p:cNvPr id="516" name="Google Shape;516;p57"/>
          <p:cNvPicPr preferRelativeResize="0"/>
          <p:nvPr/>
        </p:nvPicPr>
        <p:blipFill>
          <a:blip r:embed="rId4">
            <a:alphaModFix/>
          </a:blip>
          <a:stretch>
            <a:fillRect/>
          </a:stretch>
        </p:blipFill>
        <p:spPr>
          <a:xfrm>
            <a:off x="6910175" y="1139463"/>
            <a:ext cx="833649" cy="809349"/>
          </a:xfrm>
          <a:prstGeom prst="rect">
            <a:avLst/>
          </a:prstGeom>
          <a:noFill/>
          <a:ln>
            <a:noFill/>
          </a:ln>
        </p:spPr>
      </p:pic>
      <p:sp>
        <p:nvSpPr>
          <p:cNvPr id="517" name="Google Shape;517;p57"/>
          <p:cNvSpPr/>
          <p:nvPr/>
        </p:nvSpPr>
        <p:spPr>
          <a:xfrm>
            <a:off x="6358150" y="1359450"/>
            <a:ext cx="495900" cy="495900"/>
          </a:xfrm>
          <a:prstGeom prst="mathPlus">
            <a:avLst>
              <a:gd name="adj1" fmla="val 2352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58"/>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US"/>
              <a:t>Spring Cloud On Kubernetes</a:t>
            </a:r>
            <a:endParaRPr/>
          </a:p>
        </p:txBody>
      </p:sp>
      <p:sp>
        <p:nvSpPr>
          <p:cNvPr id="524" name="Google Shape;524;p58"/>
          <p:cNvSpPr txBox="1"/>
          <p:nvPr/>
        </p:nvSpPr>
        <p:spPr>
          <a:xfrm>
            <a:off x="395050" y="1640400"/>
            <a:ext cx="4984800" cy="35793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15000"/>
              </a:lnSpc>
              <a:spcBef>
                <a:spcPts val="0"/>
              </a:spcBef>
              <a:spcAft>
                <a:spcPts val="0"/>
              </a:spcAft>
              <a:buClr>
                <a:srgbClr val="FF0000"/>
              </a:buClr>
              <a:buSzPts val="1800"/>
              <a:buFont typeface="Arial"/>
              <a:buChar char="•"/>
            </a:pPr>
            <a:r>
              <a:rPr lang="en-US" sz="1800" b="0" i="0" u="none" strike="noStrike" cap="none">
                <a:solidFill>
                  <a:srgbClr val="FF0000"/>
                </a:solidFill>
                <a:latin typeface="Arial"/>
                <a:ea typeface="Arial"/>
                <a:cs typeface="Arial"/>
                <a:sym typeface="Arial"/>
              </a:rPr>
              <a:t>Service registration and discovery</a:t>
            </a:r>
            <a:endParaRPr sz="1800" b="0" i="0" u="none" strike="noStrike" cap="none">
              <a:solidFill>
                <a:srgbClr val="FF0000"/>
              </a:solidFill>
              <a:latin typeface="Arial"/>
              <a:ea typeface="Arial"/>
              <a:cs typeface="Arial"/>
              <a:sym typeface="Arial"/>
            </a:endParaRPr>
          </a:p>
          <a:p>
            <a:pPr marL="457200" marR="0" lvl="0" indent="-457200" algn="l" rtl="0">
              <a:lnSpc>
                <a:spcPct val="115000"/>
              </a:lnSpc>
              <a:spcBef>
                <a:spcPts val="0"/>
              </a:spcBef>
              <a:spcAft>
                <a:spcPts val="0"/>
              </a:spcAft>
              <a:buClr>
                <a:srgbClr val="FF0000"/>
              </a:buClr>
              <a:buSzPts val="1800"/>
              <a:buChar char="•"/>
            </a:pPr>
            <a:r>
              <a:rPr lang="en-US" sz="1800">
                <a:solidFill>
                  <a:srgbClr val="FF0000"/>
                </a:solidFill>
              </a:rPr>
              <a:t>Service load balance</a:t>
            </a:r>
            <a:endParaRPr sz="1800">
              <a:solidFill>
                <a:srgbClr val="FF0000"/>
              </a:solidFill>
            </a:endParaRPr>
          </a:p>
          <a:p>
            <a:pPr marL="457200" marR="0" lvl="0" indent="-457200" algn="l" rtl="0">
              <a:lnSpc>
                <a:spcPct val="115000"/>
              </a:lnSpc>
              <a:spcBef>
                <a:spcPts val="0"/>
              </a:spcBef>
              <a:spcAft>
                <a:spcPts val="0"/>
              </a:spcAft>
              <a:buSzPts val="1800"/>
              <a:buChar char="•"/>
            </a:pPr>
            <a:r>
              <a:rPr lang="en-US" sz="1800"/>
              <a:t>Circuit breaker</a:t>
            </a:r>
            <a:endParaRPr sz="1800"/>
          </a:p>
          <a:p>
            <a:pPr marL="457200" marR="0" lvl="0" indent="-457200" algn="l" rtl="0">
              <a:lnSpc>
                <a:spcPct val="115000"/>
              </a:lnSpc>
              <a:spcBef>
                <a:spcPts val="0"/>
              </a:spcBef>
              <a:spcAft>
                <a:spcPts val="0"/>
              </a:spcAft>
              <a:buSzPts val="1800"/>
              <a:buChar char="•"/>
            </a:pPr>
            <a:r>
              <a:rPr lang="en-US" sz="1800"/>
              <a:t>API Gateway</a:t>
            </a:r>
            <a:endParaRPr sz="1800"/>
          </a:p>
          <a:p>
            <a:pPr marL="457200" marR="0" lvl="0" indent="-457200" algn="l" rtl="0">
              <a:lnSpc>
                <a:spcPct val="115000"/>
              </a:lnSpc>
              <a:spcBef>
                <a:spcPts val="0"/>
              </a:spcBef>
              <a:spcAft>
                <a:spcPts val="0"/>
              </a:spcAft>
              <a:buSzPts val="1800"/>
              <a:buChar char="•"/>
            </a:pPr>
            <a:r>
              <a:rPr lang="en-US" sz="1800"/>
              <a:t>Centralized configuration management</a:t>
            </a:r>
            <a:endParaRPr sz="1800"/>
          </a:p>
          <a:p>
            <a:pPr marL="457200" marR="0" lvl="0" indent="-457200" algn="l" rtl="0">
              <a:lnSpc>
                <a:spcPct val="115000"/>
              </a:lnSpc>
              <a:spcBef>
                <a:spcPts val="0"/>
              </a:spcBef>
              <a:spcAft>
                <a:spcPts val="0"/>
              </a:spcAft>
              <a:buSzPts val="1800"/>
              <a:buChar char="•"/>
            </a:pPr>
            <a:r>
              <a:rPr lang="en-US" sz="1800"/>
              <a:t>Invoke path tracing</a:t>
            </a:r>
            <a:endParaRPr sz="1800"/>
          </a:p>
          <a:p>
            <a:pPr marL="457200" marR="0" lvl="0" indent="-457200" algn="l" rtl="0">
              <a:lnSpc>
                <a:spcPct val="115000"/>
              </a:lnSpc>
              <a:spcBef>
                <a:spcPts val="0"/>
              </a:spcBef>
              <a:spcAft>
                <a:spcPts val="0"/>
              </a:spcAft>
              <a:buClr>
                <a:srgbClr val="FF0000"/>
              </a:buClr>
              <a:buSzPts val="1800"/>
              <a:buChar char="•"/>
            </a:pPr>
            <a:r>
              <a:rPr lang="en-US" sz="1800">
                <a:solidFill>
                  <a:srgbClr val="FF0000"/>
                </a:solidFill>
              </a:rPr>
              <a:t>High Availability</a:t>
            </a:r>
            <a:endParaRPr sz="1800">
              <a:solidFill>
                <a:srgbClr val="FF0000"/>
              </a:solidFill>
            </a:endParaRPr>
          </a:p>
          <a:p>
            <a:pPr marL="457200" marR="0" lvl="0" indent="-457200" algn="l" rtl="0">
              <a:lnSpc>
                <a:spcPct val="115000"/>
              </a:lnSpc>
              <a:spcBef>
                <a:spcPts val="0"/>
              </a:spcBef>
              <a:spcAft>
                <a:spcPts val="0"/>
              </a:spcAft>
              <a:buClr>
                <a:srgbClr val="FF0000"/>
              </a:buClr>
              <a:buSzPts val="1800"/>
              <a:buChar char="•"/>
            </a:pPr>
            <a:r>
              <a:rPr lang="en-US" sz="1800">
                <a:solidFill>
                  <a:srgbClr val="FF0000"/>
                </a:solidFill>
              </a:rPr>
              <a:t>Scalability</a:t>
            </a:r>
            <a:endParaRPr sz="1800">
              <a:solidFill>
                <a:srgbClr val="FF0000"/>
              </a:solidFill>
            </a:endParaRPr>
          </a:p>
          <a:p>
            <a:pPr marL="457200" marR="0" lvl="0" indent="-457200" algn="l" rtl="0">
              <a:lnSpc>
                <a:spcPct val="115000"/>
              </a:lnSpc>
              <a:spcBef>
                <a:spcPts val="0"/>
              </a:spcBef>
              <a:spcAft>
                <a:spcPts val="0"/>
              </a:spcAft>
              <a:buClr>
                <a:srgbClr val="FF0000"/>
              </a:buClr>
              <a:buSzPts val="1800"/>
              <a:buChar char="•"/>
            </a:pPr>
            <a:r>
              <a:rPr lang="en-US" sz="1800">
                <a:solidFill>
                  <a:srgbClr val="FF0000"/>
                </a:solidFill>
              </a:rPr>
              <a:t>Health Check</a:t>
            </a:r>
            <a:endParaRPr sz="1800">
              <a:solidFill>
                <a:srgbClr val="FF0000"/>
              </a:solidFill>
            </a:endParaRPr>
          </a:p>
          <a:p>
            <a:pPr marL="457200" marR="0" lvl="0" indent="-457200" algn="l" rtl="0">
              <a:lnSpc>
                <a:spcPct val="115000"/>
              </a:lnSpc>
              <a:spcBef>
                <a:spcPts val="0"/>
              </a:spcBef>
              <a:spcAft>
                <a:spcPts val="0"/>
              </a:spcAft>
              <a:buClr>
                <a:srgbClr val="FF0000"/>
              </a:buClr>
              <a:buSzPts val="1800"/>
              <a:buChar char="•"/>
            </a:pPr>
            <a:r>
              <a:rPr lang="en-US" sz="1800">
                <a:solidFill>
                  <a:srgbClr val="FF0000"/>
                </a:solidFill>
              </a:rPr>
              <a:t>Rolling Update</a:t>
            </a:r>
            <a:endParaRPr sz="1800">
              <a:solidFill>
                <a:srgbClr val="FF0000"/>
              </a:solidFill>
            </a:endParaRPr>
          </a:p>
          <a:p>
            <a:pPr marL="457200" marR="0" lvl="0" indent="-457200" algn="l" rtl="0">
              <a:lnSpc>
                <a:spcPct val="115000"/>
              </a:lnSpc>
              <a:spcBef>
                <a:spcPts val="0"/>
              </a:spcBef>
              <a:spcAft>
                <a:spcPts val="0"/>
              </a:spcAft>
              <a:buClr>
                <a:srgbClr val="FF0000"/>
              </a:buClr>
              <a:buSzPts val="1800"/>
              <a:buChar char="•"/>
            </a:pPr>
            <a:r>
              <a:rPr lang="en-US" sz="1800">
                <a:solidFill>
                  <a:srgbClr val="FF0000"/>
                </a:solidFill>
              </a:rPr>
              <a:t>Service Mesh</a:t>
            </a:r>
            <a:endParaRPr sz="1800">
              <a:solidFill>
                <a:srgbClr val="FF0000"/>
              </a:solidFill>
            </a:endParaRPr>
          </a:p>
        </p:txBody>
      </p:sp>
      <p:sp>
        <p:nvSpPr>
          <p:cNvPr id="525" name="Google Shape;525;p58"/>
          <p:cNvSpPr txBox="1"/>
          <p:nvPr/>
        </p:nvSpPr>
        <p:spPr>
          <a:xfrm>
            <a:off x="5408050" y="1571550"/>
            <a:ext cx="3099600" cy="3331800"/>
          </a:xfrm>
          <a:prstGeom prst="rect">
            <a:avLst/>
          </a:prstGeom>
          <a:noFill/>
          <a:ln>
            <a:noFill/>
          </a:ln>
        </p:spPr>
        <p:txBody>
          <a:bodyPr spcFirstLastPara="1" wrap="square" lIns="91425" tIns="46800" rIns="91425" bIns="45700" anchor="t" anchorCtr="0">
            <a:noAutofit/>
          </a:bodyPr>
          <a:lstStyle/>
          <a:p>
            <a:pPr marL="457200" lvl="0" indent="-342900" algn="l" rtl="0">
              <a:spcBef>
                <a:spcPts val="0"/>
              </a:spcBef>
              <a:spcAft>
                <a:spcPts val="0"/>
              </a:spcAft>
              <a:buClr>
                <a:srgbClr val="FF0000"/>
              </a:buClr>
              <a:buSzPts val="1800"/>
              <a:buFont typeface=".Apple Color Emoji UI"/>
              <a:buChar char="✔️"/>
            </a:pPr>
            <a:r>
              <a:rPr lang="en-US" sz="1800" dirty="0">
                <a:solidFill>
                  <a:srgbClr val="FF0000"/>
                </a:solidFill>
              </a:rPr>
              <a:t>Kubernetes</a:t>
            </a:r>
            <a:endParaRPr sz="1800" dirty="0">
              <a:solidFill>
                <a:srgbClr val="FF0000"/>
              </a:solidFill>
            </a:endParaRPr>
          </a:p>
          <a:p>
            <a:pPr marL="457200" marR="0" lvl="0" indent="-342900" algn="l" rtl="0">
              <a:lnSpc>
                <a:spcPct val="115000"/>
              </a:lnSpc>
              <a:spcBef>
                <a:spcPts val="0"/>
              </a:spcBef>
              <a:spcAft>
                <a:spcPts val="0"/>
              </a:spcAft>
              <a:buClr>
                <a:srgbClr val="FF0000"/>
              </a:buClr>
              <a:buSzPts val="1800"/>
              <a:buFont typeface=".Apple Color Emoji UI"/>
              <a:buChar char="✔️"/>
            </a:pPr>
            <a:r>
              <a:rPr lang="en-US" sz="1800" dirty="0">
                <a:solidFill>
                  <a:srgbClr val="FF0000"/>
                </a:solidFill>
              </a:rPr>
              <a:t>Kubernetes</a:t>
            </a:r>
            <a:endParaRPr sz="1800" dirty="0">
              <a:solidFill>
                <a:srgbClr val="FF0000"/>
              </a:solidFill>
            </a:endParaRPr>
          </a:p>
          <a:p>
            <a:pPr marL="457200" marR="0" lvl="0" indent="-342900" algn="l" rtl="0">
              <a:lnSpc>
                <a:spcPct val="115000"/>
              </a:lnSpc>
              <a:spcBef>
                <a:spcPts val="0"/>
              </a:spcBef>
              <a:spcAft>
                <a:spcPts val="0"/>
              </a:spcAft>
              <a:buClr>
                <a:srgbClr val="00B050"/>
              </a:buClr>
              <a:buSzPts val="1800"/>
              <a:buFont typeface=".Apple Color Emoji UI"/>
              <a:buChar char="✔️"/>
            </a:pPr>
            <a:r>
              <a:rPr lang="en-US" sz="1800" dirty="0" err="1">
                <a:solidFill>
                  <a:srgbClr val="00B050"/>
                </a:solidFill>
              </a:rPr>
              <a:t>Hystrix</a:t>
            </a:r>
            <a:endParaRPr sz="1800" dirty="0">
              <a:solidFill>
                <a:srgbClr val="00B050"/>
              </a:solidFill>
            </a:endParaRPr>
          </a:p>
          <a:p>
            <a:pPr marL="457200" marR="0" lvl="0" indent="-342900" algn="l" rtl="0">
              <a:lnSpc>
                <a:spcPct val="115000"/>
              </a:lnSpc>
              <a:spcBef>
                <a:spcPts val="0"/>
              </a:spcBef>
              <a:spcAft>
                <a:spcPts val="0"/>
              </a:spcAft>
              <a:buClr>
                <a:srgbClr val="00B050"/>
              </a:buClr>
              <a:buSzPts val="1800"/>
              <a:buFont typeface=".Apple Color Emoji UI"/>
              <a:buChar char="✔️"/>
            </a:pPr>
            <a:r>
              <a:rPr lang="en-US" sz="1800" dirty="0" err="1">
                <a:solidFill>
                  <a:srgbClr val="00B050"/>
                </a:solidFill>
              </a:rPr>
              <a:t>Zuul</a:t>
            </a:r>
            <a:endParaRPr sz="1800" dirty="0">
              <a:solidFill>
                <a:srgbClr val="00B050"/>
              </a:solidFill>
            </a:endParaRPr>
          </a:p>
          <a:p>
            <a:pPr marL="457200" marR="0" lvl="0" indent="-342900" algn="l" rtl="0">
              <a:lnSpc>
                <a:spcPct val="115000"/>
              </a:lnSpc>
              <a:spcBef>
                <a:spcPts val="0"/>
              </a:spcBef>
              <a:spcAft>
                <a:spcPts val="0"/>
              </a:spcAft>
              <a:buClr>
                <a:srgbClr val="00B050"/>
              </a:buClr>
              <a:buSzPts val="1800"/>
              <a:buFont typeface=".Apple Color Emoji UI"/>
              <a:buChar char="✔️"/>
            </a:pPr>
            <a:r>
              <a:rPr lang="en-US" sz="1800" dirty="0">
                <a:solidFill>
                  <a:srgbClr val="00B050"/>
                </a:solidFill>
              </a:rPr>
              <a:t>Config</a:t>
            </a:r>
            <a:endParaRPr sz="1800" dirty="0">
              <a:solidFill>
                <a:srgbClr val="00B050"/>
              </a:solidFill>
            </a:endParaRPr>
          </a:p>
          <a:p>
            <a:pPr marL="457200" marR="0" lvl="0" indent="-342900" algn="l" rtl="0">
              <a:lnSpc>
                <a:spcPct val="115000"/>
              </a:lnSpc>
              <a:spcBef>
                <a:spcPts val="0"/>
              </a:spcBef>
              <a:spcAft>
                <a:spcPts val="0"/>
              </a:spcAft>
              <a:buClr>
                <a:srgbClr val="00B050"/>
              </a:buClr>
              <a:buSzPts val="1800"/>
              <a:buFont typeface=".Apple Color Emoji UI"/>
              <a:buChar char="✔️"/>
            </a:pPr>
            <a:r>
              <a:rPr lang="en-US" sz="1800" dirty="0">
                <a:solidFill>
                  <a:srgbClr val="00B050"/>
                </a:solidFill>
              </a:rPr>
              <a:t>Sleuth</a:t>
            </a:r>
            <a:endParaRPr sz="1800" dirty="0">
              <a:solidFill>
                <a:srgbClr val="00B050"/>
              </a:solidFill>
            </a:endParaRPr>
          </a:p>
          <a:p>
            <a:pPr marL="457200" lvl="0" indent="-342900" algn="l" rtl="0">
              <a:lnSpc>
                <a:spcPct val="115000"/>
              </a:lnSpc>
              <a:spcBef>
                <a:spcPts val="0"/>
              </a:spcBef>
              <a:spcAft>
                <a:spcPts val="0"/>
              </a:spcAft>
              <a:buClr>
                <a:srgbClr val="FF0000"/>
              </a:buClr>
              <a:buSzPts val="1800"/>
              <a:buFont typeface=".Apple Color Emoji UI"/>
              <a:buChar char="✔️"/>
            </a:pPr>
            <a:r>
              <a:rPr lang="en-US" sz="1800" dirty="0">
                <a:solidFill>
                  <a:srgbClr val="FF0000"/>
                </a:solidFill>
              </a:rPr>
              <a:t>Kubernetes</a:t>
            </a:r>
            <a:endParaRPr sz="1800" dirty="0">
              <a:solidFill>
                <a:srgbClr val="FF0000"/>
              </a:solidFill>
            </a:endParaRPr>
          </a:p>
          <a:p>
            <a:pPr marL="457200" lvl="0" indent="-342900" algn="l" rtl="0">
              <a:lnSpc>
                <a:spcPct val="115000"/>
              </a:lnSpc>
              <a:spcBef>
                <a:spcPts val="0"/>
              </a:spcBef>
              <a:spcAft>
                <a:spcPts val="0"/>
              </a:spcAft>
              <a:buClr>
                <a:srgbClr val="FF0000"/>
              </a:buClr>
              <a:buSzPts val="1800"/>
              <a:buFont typeface=".Apple Color Emoji UI"/>
              <a:buChar char="✔️"/>
            </a:pPr>
            <a:r>
              <a:rPr lang="en-US" sz="1800" dirty="0">
                <a:solidFill>
                  <a:srgbClr val="FF0000"/>
                </a:solidFill>
              </a:rPr>
              <a:t>Kubernetes</a:t>
            </a:r>
            <a:endParaRPr sz="1800" dirty="0">
              <a:solidFill>
                <a:srgbClr val="FF0000"/>
              </a:solidFill>
            </a:endParaRPr>
          </a:p>
          <a:p>
            <a:pPr marL="457200" lvl="0" indent="-342900" algn="l" rtl="0">
              <a:lnSpc>
                <a:spcPct val="115000"/>
              </a:lnSpc>
              <a:spcBef>
                <a:spcPts val="0"/>
              </a:spcBef>
              <a:spcAft>
                <a:spcPts val="0"/>
              </a:spcAft>
              <a:buClr>
                <a:srgbClr val="FF0000"/>
              </a:buClr>
              <a:buSzPts val="1800"/>
              <a:buFont typeface=".Apple Color Emoji UI"/>
              <a:buChar char="✔️"/>
            </a:pPr>
            <a:r>
              <a:rPr lang="en-US" sz="1800" dirty="0">
                <a:solidFill>
                  <a:srgbClr val="FF0000"/>
                </a:solidFill>
              </a:rPr>
              <a:t>Kubernetes</a:t>
            </a:r>
            <a:endParaRPr sz="1800" dirty="0">
              <a:solidFill>
                <a:srgbClr val="FF0000"/>
              </a:solidFill>
            </a:endParaRPr>
          </a:p>
          <a:p>
            <a:pPr marL="457200" lvl="0" indent="-342900" algn="l" rtl="0">
              <a:lnSpc>
                <a:spcPct val="115000"/>
              </a:lnSpc>
              <a:spcBef>
                <a:spcPts val="0"/>
              </a:spcBef>
              <a:spcAft>
                <a:spcPts val="0"/>
              </a:spcAft>
              <a:buClr>
                <a:srgbClr val="FF0000"/>
              </a:buClr>
              <a:buSzPts val="1800"/>
              <a:buFont typeface=".Apple Color Emoji UI"/>
              <a:buChar char="✔️"/>
            </a:pPr>
            <a:r>
              <a:rPr lang="en-US" sz="1800" dirty="0">
                <a:solidFill>
                  <a:srgbClr val="FF0000"/>
                </a:solidFill>
              </a:rPr>
              <a:t>Kubernetes</a:t>
            </a:r>
            <a:endParaRPr sz="1800" dirty="0">
              <a:solidFill>
                <a:srgbClr val="FF0000"/>
              </a:solidFill>
            </a:endParaRPr>
          </a:p>
          <a:p>
            <a:pPr marL="457200" lvl="0" indent="-342900" algn="l" rtl="0">
              <a:lnSpc>
                <a:spcPct val="115000"/>
              </a:lnSpc>
              <a:spcBef>
                <a:spcPts val="0"/>
              </a:spcBef>
              <a:spcAft>
                <a:spcPts val="0"/>
              </a:spcAft>
              <a:buClr>
                <a:srgbClr val="FF0000"/>
              </a:buClr>
              <a:buSzPts val="1800"/>
              <a:buFont typeface=".Apple Color Emoji UI"/>
              <a:buChar char="✔️"/>
            </a:pPr>
            <a:r>
              <a:rPr lang="en-US" sz="1800" dirty="0" err="1">
                <a:solidFill>
                  <a:srgbClr val="FF0000"/>
                </a:solidFill>
              </a:rPr>
              <a:t>Istio</a:t>
            </a:r>
            <a:endParaRPr sz="1800" dirty="0">
              <a:solidFill>
                <a:srgbClr val="FF0000"/>
              </a:solidFill>
            </a:endParaRPr>
          </a:p>
        </p:txBody>
      </p:sp>
      <p:grpSp>
        <p:nvGrpSpPr>
          <p:cNvPr id="526" name="Google Shape;526;p58"/>
          <p:cNvGrpSpPr/>
          <p:nvPr/>
        </p:nvGrpSpPr>
        <p:grpSpPr>
          <a:xfrm>
            <a:off x="5379850" y="918798"/>
            <a:ext cx="1819250" cy="830850"/>
            <a:chOff x="5379850" y="733348"/>
            <a:chExt cx="1819250" cy="830850"/>
          </a:xfrm>
        </p:grpSpPr>
        <p:pic>
          <p:nvPicPr>
            <p:cNvPr id="527" name="Google Shape;527;p58"/>
            <p:cNvPicPr preferRelativeResize="0"/>
            <p:nvPr/>
          </p:nvPicPr>
          <p:blipFill>
            <a:blip r:embed="rId3">
              <a:alphaModFix/>
            </a:blip>
            <a:stretch>
              <a:fillRect/>
            </a:stretch>
          </p:blipFill>
          <p:spPr>
            <a:xfrm>
              <a:off x="5379850" y="733348"/>
              <a:ext cx="863092" cy="830850"/>
            </a:xfrm>
            <a:prstGeom prst="rect">
              <a:avLst/>
            </a:prstGeom>
            <a:noFill/>
            <a:ln>
              <a:noFill/>
            </a:ln>
          </p:spPr>
        </p:pic>
        <p:pic>
          <p:nvPicPr>
            <p:cNvPr id="528" name="Google Shape;528;p58"/>
            <p:cNvPicPr preferRelativeResize="0"/>
            <p:nvPr/>
          </p:nvPicPr>
          <p:blipFill>
            <a:blip r:embed="rId4">
              <a:alphaModFix/>
            </a:blip>
            <a:stretch>
              <a:fillRect/>
            </a:stretch>
          </p:blipFill>
          <p:spPr>
            <a:xfrm>
              <a:off x="6590115" y="853164"/>
              <a:ext cx="608985" cy="591229"/>
            </a:xfrm>
            <a:prstGeom prst="rect">
              <a:avLst/>
            </a:prstGeom>
            <a:noFill/>
            <a:ln>
              <a:noFill/>
            </a:ln>
          </p:spPr>
        </p:pic>
        <p:sp>
          <p:nvSpPr>
            <p:cNvPr id="529" name="Google Shape;529;p58"/>
            <p:cNvSpPr/>
            <p:nvPr/>
          </p:nvSpPr>
          <p:spPr>
            <a:xfrm>
              <a:off x="6186858" y="1013865"/>
              <a:ext cx="362400" cy="362400"/>
            </a:xfrm>
            <a:prstGeom prst="mathPlus">
              <a:avLst>
                <a:gd name="adj1" fmla="val 2352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59"/>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US"/>
              <a:t>High Availability</a:t>
            </a:r>
            <a:endParaRPr/>
          </a:p>
        </p:txBody>
      </p:sp>
      <p:sp>
        <p:nvSpPr>
          <p:cNvPr id="536" name="Google Shape;536;p59"/>
          <p:cNvSpPr/>
          <p:nvPr/>
        </p:nvSpPr>
        <p:spPr>
          <a:xfrm>
            <a:off x="2639975" y="2119350"/>
            <a:ext cx="1026300" cy="1248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9"/>
          <p:cNvSpPr txBox="1"/>
          <p:nvPr/>
        </p:nvSpPr>
        <p:spPr>
          <a:xfrm>
            <a:off x="2776025" y="1775250"/>
            <a:ext cx="754200" cy="33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Georgia"/>
                <a:ea typeface="Georgia"/>
                <a:cs typeface="Georgia"/>
                <a:sym typeface="Georgia"/>
              </a:rPr>
              <a:t>Node 1</a:t>
            </a:r>
            <a:endParaRPr dirty="0">
              <a:latin typeface="Georgia"/>
              <a:ea typeface="Georgia"/>
              <a:cs typeface="Georgia"/>
              <a:sym typeface="Georgia"/>
            </a:endParaRPr>
          </a:p>
        </p:txBody>
      </p:sp>
      <p:sp>
        <p:nvSpPr>
          <p:cNvPr id="538" name="Google Shape;538;p59"/>
          <p:cNvSpPr/>
          <p:nvPr/>
        </p:nvSpPr>
        <p:spPr>
          <a:xfrm>
            <a:off x="3991700" y="2119350"/>
            <a:ext cx="1026300" cy="1248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9"/>
          <p:cNvSpPr txBox="1"/>
          <p:nvPr/>
        </p:nvSpPr>
        <p:spPr>
          <a:xfrm>
            <a:off x="4127750" y="1775250"/>
            <a:ext cx="754200" cy="33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Georgia"/>
                <a:ea typeface="Georgia"/>
                <a:cs typeface="Georgia"/>
                <a:sym typeface="Georgia"/>
              </a:rPr>
              <a:t>Node 2</a:t>
            </a:r>
            <a:endParaRPr>
              <a:latin typeface="Georgia"/>
              <a:ea typeface="Georgia"/>
              <a:cs typeface="Georgia"/>
              <a:sym typeface="Georgia"/>
            </a:endParaRPr>
          </a:p>
        </p:txBody>
      </p:sp>
      <p:sp>
        <p:nvSpPr>
          <p:cNvPr id="540" name="Google Shape;540;p59"/>
          <p:cNvSpPr/>
          <p:nvPr/>
        </p:nvSpPr>
        <p:spPr>
          <a:xfrm>
            <a:off x="5479475" y="2119350"/>
            <a:ext cx="1026300" cy="1248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9"/>
          <p:cNvSpPr txBox="1"/>
          <p:nvPr/>
        </p:nvSpPr>
        <p:spPr>
          <a:xfrm>
            <a:off x="5615525" y="1775250"/>
            <a:ext cx="754200" cy="33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Georgia"/>
                <a:ea typeface="Georgia"/>
                <a:cs typeface="Georgia"/>
                <a:sym typeface="Georgia"/>
              </a:rPr>
              <a:t>Node 3</a:t>
            </a:r>
            <a:endParaRPr dirty="0">
              <a:latin typeface="Georgia"/>
              <a:ea typeface="Georgia"/>
              <a:cs typeface="Georgia"/>
              <a:sym typeface="Georgia"/>
            </a:endParaRPr>
          </a:p>
        </p:txBody>
      </p:sp>
      <p:sp>
        <p:nvSpPr>
          <p:cNvPr id="542" name="Google Shape;542;p59"/>
          <p:cNvSpPr/>
          <p:nvPr/>
        </p:nvSpPr>
        <p:spPr>
          <a:xfrm>
            <a:off x="2639975" y="2140050"/>
            <a:ext cx="1026300" cy="383400"/>
          </a:xfrm>
          <a:prstGeom prst="roundRect">
            <a:avLst>
              <a:gd name="adj" fmla="val 16667"/>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Service 1</a:t>
            </a:r>
            <a:endParaRPr/>
          </a:p>
        </p:txBody>
      </p:sp>
      <p:sp>
        <p:nvSpPr>
          <p:cNvPr id="543" name="Google Shape;543;p59"/>
          <p:cNvSpPr/>
          <p:nvPr/>
        </p:nvSpPr>
        <p:spPr>
          <a:xfrm>
            <a:off x="2639975" y="2626275"/>
            <a:ext cx="1026300" cy="383400"/>
          </a:xfrm>
          <a:prstGeom prst="roundRect">
            <a:avLst>
              <a:gd name="adj" fmla="val 16667"/>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Service 2</a:t>
            </a:r>
            <a:endParaRPr/>
          </a:p>
        </p:txBody>
      </p:sp>
      <p:sp>
        <p:nvSpPr>
          <p:cNvPr id="544" name="Google Shape;544;p59"/>
          <p:cNvSpPr/>
          <p:nvPr/>
        </p:nvSpPr>
        <p:spPr>
          <a:xfrm>
            <a:off x="3991700" y="2140050"/>
            <a:ext cx="1026300" cy="383400"/>
          </a:xfrm>
          <a:prstGeom prst="roundRect">
            <a:avLst>
              <a:gd name="adj" fmla="val 16667"/>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Service 3</a:t>
            </a:r>
            <a:endParaRPr/>
          </a:p>
        </p:txBody>
      </p:sp>
      <p:sp>
        <p:nvSpPr>
          <p:cNvPr id="545" name="Google Shape;545;p59"/>
          <p:cNvSpPr/>
          <p:nvPr/>
        </p:nvSpPr>
        <p:spPr>
          <a:xfrm>
            <a:off x="5479475" y="2140050"/>
            <a:ext cx="1026300" cy="383400"/>
          </a:xfrm>
          <a:prstGeom prst="roundRect">
            <a:avLst>
              <a:gd name="adj" fmla="val 16667"/>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Service 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60"/>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US"/>
              <a:t>High Availability</a:t>
            </a:r>
            <a:endParaRPr/>
          </a:p>
        </p:txBody>
      </p:sp>
      <p:sp>
        <p:nvSpPr>
          <p:cNvPr id="552" name="Google Shape;552;p60"/>
          <p:cNvSpPr/>
          <p:nvPr/>
        </p:nvSpPr>
        <p:spPr>
          <a:xfrm>
            <a:off x="2639975" y="2119350"/>
            <a:ext cx="1026300" cy="1248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0"/>
          <p:cNvSpPr txBox="1"/>
          <p:nvPr/>
        </p:nvSpPr>
        <p:spPr>
          <a:xfrm>
            <a:off x="2776025" y="1775250"/>
            <a:ext cx="754200" cy="33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Georgia"/>
                <a:ea typeface="Georgia"/>
                <a:cs typeface="Georgia"/>
                <a:sym typeface="Georgia"/>
              </a:rPr>
              <a:t>Node 1</a:t>
            </a:r>
            <a:endParaRPr>
              <a:latin typeface="Georgia"/>
              <a:ea typeface="Georgia"/>
              <a:cs typeface="Georgia"/>
              <a:sym typeface="Georgia"/>
            </a:endParaRPr>
          </a:p>
        </p:txBody>
      </p:sp>
      <p:sp>
        <p:nvSpPr>
          <p:cNvPr id="554" name="Google Shape;554;p60"/>
          <p:cNvSpPr/>
          <p:nvPr/>
        </p:nvSpPr>
        <p:spPr>
          <a:xfrm>
            <a:off x="3991700" y="2119350"/>
            <a:ext cx="1026300" cy="1248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60"/>
          <p:cNvSpPr txBox="1"/>
          <p:nvPr/>
        </p:nvSpPr>
        <p:spPr>
          <a:xfrm>
            <a:off x="4127750" y="1775250"/>
            <a:ext cx="754200" cy="33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Georgia"/>
                <a:ea typeface="Georgia"/>
                <a:cs typeface="Georgia"/>
                <a:sym typeface="Georgia"/>
              </a:rPr>
              <a:t>Node 2</a:t>
            </a:r>
            <a:endParaRPr>
              <a:latin typeface="Georgia"/>
              <a:ea typeface="Georgia"/>
              <a:cs typeface="Georgia"/>
              <a:sym typeface="Georgia"/>
            </a:endParaRPr>
          </a:p>
        </p:txBody>
      </p:sp>
      <p:sp>
        <p:nvSpPr>
          <p:cNvPr id="556" name="Google Shape;556;p60"/>
          <p:cNvSpPr/>
          <p:nvPr/>
        </p:nvSpPr>
        <p:spPr>
          <a:xfrm>
            <a:off x="5479475" y="2119350"/>
            <a:ext cx="1026300" cy="1248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0"/>
          <p:cNvSpPr txBox="1"/>
          <p:nvPr/>
        </p:nvSpPr>
        <p:spPr>
          <a:xfrm>
            <a:off x="5615525" y="1775250"/>
            <a:ext cx="754200" cy="33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Georgia"/>
                <a:ea typeface="Georgia"/>
                <a:cs typeface="Georgia"/>
                <a:sym typeface="Georgia"/>
              </a:rPr>
              <a:t>Node 3</a:t>
            </a:r>
            <a:endParaRPr>
              <a:latin typeface="Georgia"/>
              <a:ea typeface="Georgia"/>
              <a:cs typeface="Georgia"/>
              <a:sym typeface="Georgia"/>
            </a:endParaRPr>
          </a:p>
        </p:txBody>
      </p:sp>
      <p:sp>
        <p:nvSpPr>
          <p:cNvPr id="558" name="Google Shape;558;p60"/>
          <p:cNvSpPr/>
          <p:nvPr/>
        </p:nvSpPr>
        <p:spPr>
          <a:xfrm>
            <a:off x="2639975" y="2140050"/>
            <a:ext cx="1026300" cy="383400"/>
          </a:xfrm>
          <a:prstGeom prst="roundRect">
            <a:avLst>
              <a:gd name="adj" fmla="val 16667"/>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Service 1</a:t>
            </a:r>
            <a:endParaRPr/>
          </a:p>
        </p:txBody>
      </p:sp>
      <p:sp>
        <p:nvSpPr>
          <p:cNvPr id="559" name="Google Shape;559;p60"/>
          <p:cNvSpPr/>
          <p:nvPr/>
        </p:nvSpPr>
        <p:spPr>
          <a:xfrm>
            <a:off x="2639975" y="2626275"/>
            <a:ext cx="1026300" cy="383400"/>
          </a:xfrm>
          <a:prstGeom prst="roundRect">
            <a:avLst>
              <a:gd name="adj" fmla="val 16667"/>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Service 2</a:t>
            </a:r>
            <a:endParaRPr/>
          </a:p>
        </p:txBody>
      </p:sp>
      <p:sp>
        <p:nvSpPr>
          <p:cNvPr id="560" name="Google Shape;560;p60"/>
          <p:cNvSpPr/>
          <p:nvPr/>
        </p:nvSpPr>
        <p:spPr>
          <a:xfrm>
            <a:off x="3991700" y="2140050"/>
            <a:ext cx="1026300" cy="383400"/>
          </a:xfrm>
          <a:prstGeom prst="roundRect">
            <a:avLst>
              <a:gd name="adj" fmla="val 16667"/>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Service 3</a:t>
            </a:r>
            <a:endParaRPr/>
          </a:p>
        </p:txBody>
      </p:sp>
      <p:sp>
        <p:nvSpPr>
          <p:cNvPr id="561" name="Google Shape;561;p60"/>
          <p:cNvSpPr/>
          <p:nvPr/>
        </p:nvSpPr>
        <p:spPr>
          <a:xfrm>
            <a:off x="5479475" y="2140050"/>
            <a:ext cx="1026300" cy="383400"/>
          </a:xfrm>
          <a:prstGeom prst="roundRect">
            <a:avLst>
              <a:gd name="adj" fmla="val 16667"/>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Service 4</a:t>
            </a:r>
            <a:endParaRPr/>
          </a:p>
        </p:txBody>
      </p:sp>
      <p:sp>
        <p:nvSpPr>
          <p:cNvPr id="562" name="Google Shape;562;p60"/>
          <p:cNvSpPr/>
          <p:nvPr/>
        </p:nvSpPr>
        <p:spPr>
          <a:xfrm>
            <a:off x="2312100" y="2015350"/>
            <a:ext cx="1679700" cy="1483800"/>
          </a:xfrm>
          <a:prstGeom prst="mathMultiply">
            <a:avLst>
              <a:gd name="adj1" fmla="val 2352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61"/>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US"/>
              <a:t>High Availability</a:t>
            </a:r>
            <a:endParaRPr/>
          </a:p>
        </p:txBody>
      </p:sp>
      <p:sp>
        <p:nvSpPr>
          <p:cNvPr id="569" name="Google Shape;569;p61"/>
          <p:cNvSpPr/>
          <p:nvPr/>
        </p:nvSpPr>
        <p:spPr>
          <a:xfrm>
            <a:off x="2639975" y="2119350"/>
            <a:ext cx="1026300" cy="1248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1"/>
          <p:cNvSpPr txBox="1"/>
          <p:nvPr/>
        </p:nvSpPr>
        <p:spPr>
          <a:xfrm>
            <a:off x="2776025" y="1775250"/>
            <a:ext cx="754200" cy="33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Georgia"/>
                <a:ea typeface="Georgia"/>
                <a:cs typeface="Georgia"/>
                <a:sym typeface="Georgia"/>
              </a:rPr>
              <a:t>Node 1</a:t>
            </a:r>
            <a:endParaRPr>
              <a:latin typeface="Georgia"/>
              <a:ea typeface="Georgia"/>
              <a:cs typeface="Georgia"/>
              <a:sym typeface="Georgia"/>
            </a:endParaRPr>
          </a:p>
        </p:txBody>
      </p:sp>
      <p:sp>
        <p:nvSpPr>
          <p:cNvPr id="571" name="Google Shape;571;p61"/>
          <p:cNvSpPr/>
          <p:nvPr/>
        </p:nvSpPr>
        <p:spPr>
          <a:xfrm>
            <a:off x="3991700" y="2119350"/>
            <a:ext cx="1026300" cy="1248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61"/>
          <p:cNvSpPr txBox="1"/>
          <p:nvPr/>
        </p:nvSpPr>
        <p:spPr>
          <a:xfrm>
            <a:off x="4127750" y="1775250"/>
            <a:ext cx="754200" cy="33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Georgia"/>
                <a:ea typeface="Georgia"/>
                <a:cs typeface="Georgia"/>
                <a:sym typeface="Georgia"/>
              </a:rPr>
              <a:t>Node 2</a:t>
            </a:r>
            <a:endParaRPr>
              <a:latin typeface="Georgia"/>
              <a:ea typeface="Georgia"/>
              <a:cs typeface="Georgia"/>
              <a:sym typeface="Georgia"/>
            </a:endParaRPr>
          </a:p>
        </p:txBody>
      </p:sp>
      <p:sp>
        <p:nvSpPr>
          <p:cNvPr id="573" name="Google Shape;573;p61"/>
          <p:cNvSpPr/>
          <p:nvPr/>
        </p:nvSpPr>
        <p:spPr>
          <a:xfrm>
            <a:off x="5479475" y="2119350"/>
            <a:ext cx="1026300" cy="1248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1"/>
          <p:cNvSpPr txBox="1"/>
          <p:nvPr/>
        </p:nvSpPr>
        <p:spPr>
          <a:xfrm>
            <a:off x="5615525" y="1775250"/>
            <a:ext cx="754200" cy="33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Georgia"/>
                <a:ea typeface="Georgia"/>
                <a:cs typeface="Georgia"/>
                <a:sym typeface="Georgia"/>
              </a:rPr>
              <a:t>Node 3</a:t>
            </a:r>
            <a:endParaRPr>
              <a:latin typeface="Georgia"/>
              <a:ea typeface="Georgia"/>
              <a:cs typeface="Georgia"/>
              <a:sym typeface="Georgia"/>
            </a:endParaRPr>
          </a:p>
        </p:txBody>
      </p:sp>
      <p:sp>
        <p:nvSpPr>
          <p:cNvPr id="575" name="Google Shape;575;p61"/>
          <p:cNvSpPr/>
          <p:nvPr/>
        </p:nvSpPr>
        <p:spPr>
          <a:xfrm>
            <a:off x="3991700" y="2626275"/>
            <a:ext cx="1026300" cy="383400"/>
          </a:xfrm>
          <a:prstGeom prst="roundRect">
            <a:avLst>
              <a:gd name="adj" fmla="val 16667"/>
            </a:avLst>
          </a:pr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Service 1</a:t>
            </a:r>
            <a:endParaRPr/>
          </a:p>
        </p:txBody>
      </p:sp>
      <p:sp>
        <p:nvSpPr>
          <p:cNvPr id="576" name="Google Shape;576;p61"/>
          <p:cNvSpPr/>
          <p:nvPr/>
        </p:nvSpPr>
        <p:spPr>
          <a:xfrm>
            <a:off x="5479475" y="2626275"/>
            <a:ext cx="1026300" cy="383400"/>
          </a:xfrm>
          <a:prstGeom prst="roundRect">
            <a:avLst>
              <a:gd name="adj" fmla="val 16667"/>
            </a:avLst>
          </a:pr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Service 2</a:t>
            </a:r>
            <a:endParaRPr/>
          </a:p>
        </p:txBody>
      </p:sp>
      <p:sp>
        <p:nvSpPr>
          <p:cNvPr id="577" name="Google Shape;577;p61"/>
          <p:cNvSpPr/>
          <p:nvPr/>
        </p:nvSpPr>
        <p:spPr>
          <a:xfrm>
            <a:off x="3991700" y="2140050"/>
            <a:ext cx="1026300" cy="383400"/>
          </a:xfrm>
          <a:prstGeom prst="roundRect">
            <a:avLst>
              <a:gd name="adj" fmla="val 16667"/>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Service 3</a:t>
            </a:r>
            <a:endParaRPr/>
          </a:p>
        </p:txBody>
      </p:sp>
      <p:sp>
        <p:nvSpPr>
          <p:cNvPr id="578" name="Google Shape;578;p61"/>
          <p:cNvSpPr/>
          <p:nvPr/>
        </p:nvSpPr>
        <p:spPr>
          <a:xfrm>
            <a:off x="5479475" y="2140050"/>
            <a:ext cx="1026300" cy="383400"/>
          </a:xfrm>
          <a:prstGeom prst="roundRect">
            <a:avLst>
              <a:gd name="adj" fmla="val 16667"/>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Service 4</a:t>
            </a:r>
            <a:endParaRPr/>
          </a:p>
        </p:txBody>
      </p:sp>
      <p:sp>
        <p:nvSpPr>
          <p:cNvPr id="579" name="Google Shape;579;p61"/>
          <p:cNvSpPr/>
          <p:nvPr/>
        </p:nvSpPr>
        <p:spPr>
          <a:xfrm>
            <a:off x="2312100" y="2015350"/>
            <a:ext cx="1679700" cy="1483800"/>
          </a:xfrm>
          <a:prstGeom prst="mathMultiply">
            <a:avLst>
              <a:gd name="adj1" fmla="val 2352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62"/>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US"/>
              <a:t>Scalability</a:t>
            </a:r>
            <a:endParaRPr/>
          </a:p>
        </p:txBody>
      </p:sp>
      <p:sp>
        <p:nvSpPr>
          <p:cNvPr id="586" name="Google Shape;586;p62"/>
          <p:cNvSpPr/>
          <p:nvPr/>
        </p:nvSpPr>
        <p:spPr>
          <a:xfrm>
            <a:off x="3175912" y="1292184"/>
            <a:ext cx="2792176" cy="920596"/>
          </a:xfrm>
          <a:prstGeom prst="roundRect">
            <a:avLst>
              <a:gd name="adj" fmla="val 16667"/>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Request</a:t>
            </a:r>
            <a:endParaRPr b="1" dirty="0"/>
          </a:p>
        </p:txBody>
      </p:sp>
      <p:sp>
        <p:nvSpPr>
          <p:cNvPr id="587" name="Google Shape;587;p62"/>
          <p:cNvSpPr/>
          <p:nvPr/>
        </p:nvSpPr>
        <p:spPr>
          <a:xfrm>
            <a:off x="2874028" y="3497285"/>
            <a:ext cx="3395943" cy="920596"/>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rPr>
              <a:t>Instance 1</a:t>
            </a:r>
            <a:endParaRPr b="1" dirty="0">
              <a:solidFill>
                <a:srgbClr val="FFFFFF"/>
              </a:solidFill>
            </a:endParaRPr>
          </a:p>
        </p:txBody>
      </p:sp>
      <p:cxnSp>
        <p:nvCxnSpPr>
          <p:cNvPr id="588" name="Google Shape;588;p62"/>
          <p:cNvCxnSpPr>
            <a:stCxn id="586" idx="2"/>
            <a:endCxn id="587" idx="0"/>
          </p:cNvCxnSpPr>
          <p:nvPr/>
        </p:nvCxnSpPr>
        <p:spPr>
          <a:xfrm>
            <a:off x="4572000" y="2212780"/>
            <a:ext cx="0" cy="1284505"/>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62"/>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US"/>
              <a:t>Scalability</a:t>
            </a:r>
            <a:endParaRPr/>
          </a:p>
        </p:txBody>
      </p:sp>
      <p:sp>
        <p:nvSpPr>
          <p:cNvPr id="586" name="Google Shape;586;p62"/>
          <p:cNvSpPr/>
          <p:nvPr/>
        </p:nvSpPr>
        <p:spPr>
          <a:xfrm>
            <a:off x="3175912" y="1292184"/>
            <a:ext cx="2792176" cy="920596"/>
          </a:xfrm>
          <a:prstGeom prst="roundRect">
            <a:avLst>
              <a:gd name="adj" fmla="val 16667"/>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t>Requests</a:t>
            </a:r>
            <a:endParaRPr b="1"/>
          </a:p>
        </p:txBody>
      </p:sp>
      <p:sp>
        <p:nvSpPr>
          <p:cNvPr id="587" name="Google Shape;587;p62"/>
          <p:cNvSpPr/>
          <p:nvPr/>
        </p:nvSpPr>
        <p:spPr>
          <a:xfrm>
            <a:off x="2874028" y="3497285"/>
            <a:ext cx="3395943" cy="920596"/>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rPr>
              <a:t>Instance 1</a:t>
            </a:r>
            <a:endParaRPr b="1" dirty="0">
              <a:solidFill>
                <a:srgbClr val="FFFFFF"/>
              </a:solidFill>
            </a:endParaRPr>
          </a:p>
        </p:txBody>
      </p:sp>
      <p:cxnSp>
        <p:nvCxnSpPr>
          <p:cNvPr id="588" name="Google Shape;588;p62"/>
          <p:cNvCxnSpPr>
            <a:stCxn id="586" idx="2"/>
            <a:endCxn id="587" idx="0"/>
          </p:cNvCxnSpPr>
          <p:nvPr/>
        </p:nvCxnSpPr>
        <p:spPr>
          <a:xfrm>
            <a:off x="4572000" y="2212780"/>
            <a:ext cx="0" cy="1284505"/>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6" name="Google Shape;608;p63">
            <a:extLst>
              <a:ext uri="{FF2B5EF4-FFF2-40B4-BE49-F238E27FC236}">
                <a16:creationId xmlns:a16="http://schemas.microsoft.com/office/drawing/2014/main" id="{8761032E-20A9-1C45-A486-75DE2E1D0E19}"/>
              </a:ext>
            </a:extLst>
          </p:cNvPr>
          <p:cNvSpPr/>
          <p:nvPr/>
        </p:nvSpPr>
        <p:spPr>
          <a:xfrm>
            <a:off x="6281760" y="1929497"/>
            <a:ext cx="2044792" cy="1284505"/>
          </a:xfrm>
          <a:prstGeom prst="cloudCallout">
            <a:avLst>
              <a:gd name="adj1" fmla="val -41053"/>
              <a:gd name="adj2" fmla="val 84160"/>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dirty="0"/>
              <a:t>HELP !!!!!!</a:t>
            </a:r>
            <a:endParaRPr dirty="0"/>
          </a:p>
        </p:txBody>
      </p:sp>
      <p:cxnSp>
        <p:nvCxnSpPr>
          <p:cNvPr id="7" name="Google Shape;588;p62">
            <a:extLst>
              <a:ext uri="{FF2B5EF4-FFF2-40B4-BE49-F238E27FC236}">
                <a16:creationId xmlns:a16="http://schemas.microsoft.com/office/drawing/2014/main" id="{EB534E4E-4BA1-F04F-806A-E30EDFF0F850}"/>
              </a:ext>
            </a:extLst>
          </p:cNvPr>
          <p:cNvCxnSpPr/>
          <p:nvPr/>
        </p:nvCxnSpPr>
        <p:spPr>
          <a:xfrm>
            <a:off x="4749800" y="2212780"/>
            <a:ext cx="0" cy="1284505"/>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8" name="Google Shape;588;p62">
            <a:extLst>
              <a:ext uri="{FF2B5EF4-FFF2-40B4-BE49-F238E27FC236}">
                <a16:creationId xmlns:a16="http://schemas.microsoft.com/office/drawing/2014/main" id="{8F446A33-A622-4540-9008-A56BF7E7C8A2}"/>
              </a:ext>
            </a:extLst>
          </p:cNvPr>
          <p:cNvCxnSpPr/>
          <p:nvPr/>
        </p:nvCxnSpPr>
        <p:spPr>
          <a:xfrm>
            <a:off x="4902200" y="2212780"/>
            <a:ext cx="0" cy="1284505"/>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9" name="Google Shape;588;p62">
            <a:extLst>
              <a:ext uri="{FF2B5EF4-FFF2-40B4-BE49-F238E27FC236}">
                <a16:creationId xmlns:a16="http://schemas.microsoft.com/office/drawing/2014/main" id="{5CAE35E1-2AEE-AB49-8410-FED4A471F1DF}"/>
              </a:ext>
            </a:extLst>
          </p:cNvPr>
          <p:cNvCxnSpPr/>
          <p:nvPr/>
        </p:nvCxnSpPr>
        <p:spPr>
          <a:xfrm>
            <a:off x="5054600" y="2212780"/>
            <a:ext cx="0" cy="1284505"/>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0" name="Google Shape;588;p62">
            <a:extLst>
              <a:ext uri="{FF2B5EF4-FFF2-40B4-BE49-F238E27FC236}">
                <a16:creationId xmlns:a16="http://schemas.microsoft.com/office/drawing/2014/main" id="{99BC74E1-E7FA-B149-8CC5-9BEF74C50683}"/>
              </a:ext>
            </a:extLst>
          </p:cNvPr>
          <p:cNvCxnSpPr/>
          <p:nvPr/>
        </p:nvCxnSpPr>
        <p:spPr>
          <a:xfrm>
            <a:off x="5207000" y="2212780"/>
            <a:ext cx="0" cy="1284505"/>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1" name="Google Shape;588;p62">
            <a:extLst>
              <a:ext uri="{FF2B5EF4-FFF2-40B4-BE49-F238E27FC236}">
                <a16:creationId xmlns:a16="http://schemas.microsoft.com/office/drawing/2014/main" id="{C76586BB-26D8-6E4D-A09D-55A783358D52}"/>
              </a:ext>
            </a:extLst>
          </p:cNvPr>
          <p:cNvCxnSpPr/>
          <p:nvPr/>
        </p:nvCxnSpPr>
        <p:spPr>
          <a:xfrm>
            <a:off x="5359400" y="2212780"/>
            <a:ext cx="0" cy="1284505"/>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2" name="Google Shape;588;p62">
            <a:extLst>
              <a:ext uri="{FF2B5EF4-FFF2-40B4-BE49-F238E27FC236}">
                <a16:creationId xmlns:a16="http://schemas.microsoft.com/office/drawing/2014/main" id="{E23E674A-D793-014B-AAFC-0D98B5C393B4}"/>
              </a:ext>
            </a:extLst>
          </p:cNvPr>
          <p:cNvCxnSpPr/>
          <p:nvPr/>
        </p:nvCxnSpPr>
        <p:spPr>
          <a:xfrm>
            <a:off x="5511800" y="2212780"/>
            <a:ext cx="0" cy="1284505"/>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3" name="Google Shape;588;p62">
            <a:extLst>
              <a:ext uri="{FF2B5EF4-FFF2-40B4-BE49-F238E27FC236}">
                <a16:creationId xmlns:a16="http://schemas.microsoft.com/office/drawing/2014/main" id="{7C0AAB58-F89C-8C49-8CBC-3C206575DBBB}"/>
              </a:ext>
            </a:extLst>
          </p:cNvPr>
          <p:cNvCxnSpPr/>
          <p:nvPr/>
        </p:nvCxnSpPr>
        <p:spPr>
          <a:xfrm>
            <a:off x="5664200" y="2212780"/>
            <a:ext cx="0" cy="1284505"/>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4" name="Google Shape;588;p62">
            <a:extLst>
              <a:ext uri="{FF2B5EF4-FFF2-40B4-BE49-F238E27FC236}">
                <a16:creationId xmlns:a16="http://schemas.microsoft.com/office/drawing/2014/main" id="{C01CA149-A5F0-E541-AB88-26896AD83150}"/>
              </a:ext>
            </a:extLst>
          </p:cNvPr>
          <p:cNvCxnSpPr/>
          <p:nvPr/>
        </p:nvCxnSpPr>
        <p:spPr>
          <a:xfrm>
            <a:off x="5816600" y="2212780"/>
            <a:ext cx="0" cy="1284505"/>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5" name="Google Shape;588;p62">
            <a:extLst>
              <a:ext uri="{FF2B5EF4-FFF2-40B4-BE49-F238E27FC236}">
                <a16:creationId xmlns:a16="http://schemas.microsoft.com/office/drawing/2014/main" id="{941481A4-C06C-C347-B73D-CF48A150BD61}"/>
              </a:ext>
            </a:extLst>
          </p:cNvPr>
          <p:cNvCxnSpPr/>
          <p:nvPr/>
        </p:nvCxnSpPr>
        <p:spPr>
          <a:xfrm>
            <a:off x="5968088" y="2212780"/>
            <a:ext cx="0" cy="1284505"/>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7" name="Google Shape;588;p62">
            <a:extLst>
              <a:ext uri="{FF2B5EF4-FFF2-40B4-BE49-F238E27FC236}">
                <a16:creationId xmlns:a16="http://schemas.microsoft.com/office/drawing/2014/main" id="{1FEF6548-B813-934D-B63C-EC54A121A038}"/>
              </a:ext>
            </a:extLst>
          </p:cNvPr>
          <p:cNvCxnSpPr/>
          <p:nvPr/>
        </p:nvCxnSpPr>
        <p:spPr>
          <a:xfrm>
            <a:off x="3187700" y="2212780"/>
            <a:ext cx="0" cy="1284505"/>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8" name="Google Shape;588;p62">
            <a:extLst>
              <a:ext uri="{FF2B5EF4-FFF2-40B4-BE49-F238E27FC236}">
                <a16:creationId xmlns:a16="http://schemas.microsoft.com/office/drawing/2014/main" id="{CDD071DF-852D-E74A-A170-40BC02D7DA81}"/>
              </a:ext>
            </a:extLst>
          </p:cNvPr>
          <p:cNvCxnSpPr/>
          <p:nvPr/>
        </p:nvCxnSpPr>
        <p:spPr>
          <a:xfrm>
            <a:off x="3340100" y="2212780"/>
            <a:ext cx="0" cy="1284505"/>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9" name="Google Shape;588;p62">
            <a:extLst>
              <a:ext uri="{FF2B5EF4-FFF2-40B4-BE49-F238E27FC236}">
                <a16:creationId xmlns:a16="http://schemas.microsoft.com/office/drawing/2014/main" id="{F2455F9C-0601-7944-9E9A-5FE47C0C60EB}"/>
              </a:ext>
            </a:extLst>
          </p:cNvPr>
          <p:cNvCxnSpPr/>
          <p:nvPr/>
        </p:nvCxnSpPr>
        <p:spPr>
          <a:xfrm>
            <a:off x="3492500" y="2212780"/>
            <a:ext cx="0" cy="1284505"/>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20" name="Google Shape;588;p62">
            <a:extLst>
              <a:ext uri="{FF2B5EF4-FFF2-40B4-BE49-F238E27FC236}">
                <a16:creationId xmlns:a16="http://schemas.microsoft.com/office/drawing/2014/main" id="{FB31A75F-023D-0542-9189-EFA046BBC1F3}"/>
              </a:ext>
            </a:extLst>
          </p:cNvPr>
          <p:cNvCxnSpPr/>
          <p:nvPr/>
        </p:nvCxnSpPr>
        <p:spPr>
          <a:xfrm>
            <a:off x="3644900" y="2212780"/>
            <a:ext cx="0" cy="1284505"/>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21" name="Google Shape;588;p62">
            <a:extLst>
              <a:ext uri="{FF2B5EF4-FFF2-40B4-BE49-F238E27FC236}">
                <a16:creationId xmlns:a16="http://schemas.microsoft.com/office/drawing/2014/main" id="{08756EA1-BDBA-FE41-B4C9-285E1173FFBF}"/>
              </a:ext>
            </a:extLst>
          </p:cNvPr>
          <p:cNvCxnSpPr/>
          <p:nvPr/>
        </p:nvCxnSpPr>
        <p:spPr>
          <a:xfrm>
            <a:off x="3797300" y="2212780"/>
            <a:ext cx="0" cy="1284505"/>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22" name="Google Shape;588;p62">
            <a:extLst>
              <a:ext uri="{FF2B5EF4-FFF2-40B4-BE49-F238E27FC236}">
                <a16:creationId xmlns:a16="http://schemas.microsoft.com/office/drawing/2014/main" id="{0A63ED50-47B1-EA47-8967-EAD21417A413}"/>
              </a:ext>
            </a:extLst>
          </p:cNvPr>
          <p:cNvCxnSpPr/>
          <p:nvPr/>
        </p:nvCxnSpPr>
        <p:spPr>
          <a:xfrm>
            <a:off x="3949700" y="2212780"/>
            <a:ext cx="0" cy="1284505"/>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23" name="Google Shape;588;p62">
            <a:extLst>
              <a:ext uri="{FF2B5EF4-FFF2-40B4-BE49-F238E27FC236}">
                <a16:creationId xmlns:a16="http://schemas.microsoft.com/office/drawing/2014/main" id="{2C6E583F-61C0-6C40-B6D7-67955A7A5C31}"/>
              </a:ext>
            </a:extLst>
          </p:cNvPr>
          <p:cNvCxnSpPr/>
          <p:nvPr/>
        </p:nvCxnSpPr>
        <p:spPr>
          <a:xfrm>
            <a:off x="4102100" y="2212780"/>
            <a:ext cx="0" cy="1284505"/>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24" name="Google Shape;588;p62">
            <a:extLst>
              <a:ext uri="{FF2B5EF4-FFF2-40B4-BE49-F238E27FC236}">
                <a16:creationId xmlns:a16="http://schemas.microsoft.com/office/drawing/2014/main" id="{A501AE6B-5BEB-D64A-9D5C-FA45FF4A1014}"/>
              </a:ext>
            </a:extLst>
          </p:cNvPr>
          <p:cNvCxnSpPr/>
          <p:nvPr/>
        </p:nvCxnSpPr>
        <p:spPr>
          <a:xfrm>
            <a:off x="4254500" y="2212780"/>
            <a:ext cx="0" cy="1284505"/>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25" name="Google Shape;588;p62">
            <a:extLst>
              <a:ext uri="{FF2B5EF4-FFF2-40B4-BE49-F238E27FC236}">
                <a16:creationId xmlns:a16="http://schemas.microsoft.com/office/drawing/2014/main" id="{08F5F6A3-4FD3-474A-8AC4-B007B7713772}"/>
              </a:ext>
            </a:extLst>
          </p:cNvPr>
          <p:cNvCxnSpPr/>
          <p:nvPr/>
        </p:nvCxnSpPr>
        <p:spPr>
          <a:xfrm>
            <a:off x="4405988" y="2212780"/>
            <a:ext cx="0" cy="1284505"/>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15589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7"/>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US"/>
              <a:t>Agenda</a:t>
            </a:r>
            <a:endParaRPr/>
          </a:p>
        </p:txBody>
      </p:sp>
      <p:sp>
        <p:nvSpPr>
          <p:cNvPr id="398" name="Google Shape;398;p47"/>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600"/>
              <a:buFont typeface="Arial"/>
              <a:buNone/>
            </a:pPr>
            <a:fld id="{00000000-1234-1234-1234-123412341234}" type="slidenum">
              <a:rPr lang="en-US"/>
              <a:t>2</a:t>
            </a:fld>
            <a:endParaRPr/>
          </a:p>
        </p:txBody>
      </p:sp>
      <p:sp>
        <p:nvSpPr>
          <p:cNvPr id="399" name="Google Shape;399;p47"/>
          <p:cNvSpPr txBox="1"/>
          <p:nvPr/>
        </p:nvSpPr>
        <p:spPr>
          <a:xfrm>
            <a:off x="551100" y="1377725"/>
            <a:ext cx="7335600" cy="30417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Georgia"/>
              <a:buChar char="●"/>
            </a:pPr>
            <a:r>
              <a:rPr lang="en-US" sz="1800">
                <a:solidFill>
                  <a:schemeClr val="dk1"/>
                </a:solidFill>
                <a:latin typeface="Georgia"/>
                <a:ea typeface="Georgia"/>
                <a:cs typeface="Georgia"/>
                <a:sym typeface="Georgia"/>
              </a:rPr>
              <a:t>Brief</a:t>
            </a:r>
            <a:r>
              <a:rPr lang="en-US" sz="1800">
                <a:latin typeface="Georgia"/>
                <a:ea typeface="Georgia"/>
                <a:cs typeface="Georgia"/>
                <a:sym typeface="Georgia"/>
              </a:rPr>
              <a:t> introduction about Cloud Native</a:t>
            </a:r>
            <a:endParaRPr sz="1800">
              <a:latin typeface="Georgia"/>
              <a:ea typeface="Georgia"/>
              <a:cs typeface="Georgia"/>
              <a:sym typeface="Georgia"/>
            </a:endParaRPr>
          </a:p>
          <a:p>
            <a:pPr marL="457200" lvl="0" indent="-342900" algn="l" rtl="0">
              <a:lnSpc>
                <a:spcPct val="150000"/>
              </a:lnSpc>
              <a:spcBef>
                <a:spcPts val="0"/>
              </a:spcBef>
              <a:spcAft>
                <a:spcPts val="0"/>
              </a:spcAft>
              <a:buSzPts val="1800"/>
              <a:buFont typeface="Georgia"/>
              <a:buChar char="●"/>
            </a:pPr>
            <a:r>
              <a:rPr lang="en-US" sz="1800">
                <a:latin typeface="Georgia"/>
                <a:ea typeface="Georgia"/>
                <a:cs typeface="Georgia"/>
                <a:sym typeface="Georgia"/>
              </a:rPr>
              <a:t>What is Spring Cloud</a:t>
            </a:r>
            <a:endParaRPr sz="1800">
              <a:latin typeface="Georgia"/>
              <a:ea typeface="Georgia"/>
              <a:cs typeface="Georgia"/>
              <a:sym typeface="Georgia"/>
            </a:endParaRPr>
          </a:p>
          <a:p>
            <a:pPr marL="457200" lvl="0" indent="-342900" algn="l" rtl="0">
              <a:lnSpc>
                <a:spcPct val="150000"/>
              </a:lnSpc>
              <a:spcBef>
                <a:spcPts val="0"/>
              </a:spcBef>
              <a:spcAft>
                <a:spcPts val="0"/>
              </a:spcAft>
              <a:buSzPts val="1800"/>
              <a:buFont typeface="Georgia"/>
              <a:buChar char="●"/>
            </a:pPr>
            <a:r>
              <a:rPr lang="en-US" sz="1800">
                <a:latin typeface="Georgia"/>
                <a:ea typeface="Georgia"/>
                <a:cs typeface="Georgia"/>
                <a:sym typeface="Georgia"/>
              </a:rPr>
              <a:t>What is Kubernetes</a:t>
            </a:r>
            <a:endParaRPr sz="1800">
              <a:latin typeface="Georgia"/>
              <a:ea typeface="Georgia"/>
              <a:cs typeface="Georgia"/>
              <a:sym typeface="Georgia"/>
            </a:endParaRPr>
          </a:p>
          <a:p>
            <a:pPr marL="457200" lvl="0" indent="-342900" algn="l" rtl="0">
              <a:lnSpc>
                <a:spcPct val="150000"/>
              </a:lnSpc>
              <a:spcBef>
                <a:spcPts val="0"/>
              </a:spcBef>
              <a:spcAft>
                <a:spcPts val="0"/>
              </a:spcAft>
              <a:buSzPts val="1800"/>
              <a:buFont typeface="Georgia"/>
              <a:buChar char="●"/>
            </a:pPr>
            <a:r>
              <a:rPr lang="en-US" sz="1800">
                <a:latin typeface="Georgia"/>
                <a:ea typeface="Georgia"/>
                <a:cs typeface="Georgia"/>
                <a:sym typeface="Georgia"/>
              </a:rPr>
              <a:t>Spring Cloud on Kubernetes</a:t>
            </a:r>
            <a:endParaRPr sz="1800">
              <a:latin typeface="Georgia"/>
              <a:ea typeface="Georgia"/>
              <a:cs typeface="Georgia"/>
              <a:sym typeface="Georgia"/>
            </a:endParaRPr>
          </a:p>
          <a:p>
            <a:pPr marL="457200" lvl="0" indent="-342900" algn="l" rtl="0">
              <a:lnSpc>
                <a:spcPct val="150000"/>
              </a:lnSpc>
              <a:spcBef>
                <a:spcPts val="0"/>
              </a:spcBef>
              <a:spcAft>
                <a:spcPts val="0"/>
              </a:spcAft>
              <a:buSzPts val="1800"/>
              <a:buFont typeface="Georgia"/>
              <a:buChar char="●"/>
            </a:pPr>
            <a:r>
              <a:rPr lang="en-US" sz="1800">
                <a:latin typeface="Georgia"/>
                <a:ea typeface="Georgia"/>
                <a:cs typeface="Georgia"/>
                <a:sym typeface="Georgia"/>
              </a:rPr>
              <a:t>Demo Time!!</a:t>
            </a:r>
            <a:endParaRPr sz="18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62"/>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US"/>
              <a:t>Scalability</a:t>
            </a:r>
            <a:endParaRPr/>
          </a:p>
        </p:txBody>
      </p:sp>
      <p:sp>
        <p:nvSpPr>
          <p:cNvPr id="586" name="Google Shape;586;p62"/>
          <p:cNvSpPr/>
          <p:nvPr/>
        </p:nvSpPr>
        <p:spPr>
          <a:xfrm>
            <a:off x="3175912" y="1292184"/>
            <a:ext cx="2792176" cy="920596"/>
          </a:xfrm>
          <a:prstGeom prst="roundRect">
            <a:avLst>
              <a:gd name="adj" fmla="val 16667"/>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t>Requests</a:t>
            </a:r>
            <a:endParaRPr b="1"/>
          </a:p>
        </p:txBody>
      </p:sp>
      <p:sp>
        <p:nvSpPr>
          <p:cNvPr id="587" name="Google Shape;587;p62"/>
          <p:cNvSpPr/>
          <p:nvPr/>
        </p:nvSpPr>
        <p:spPr>
          <a:xfrm>
            <a:off x="805841" y="3497285"/>
            <a:ext cx="3395943" cy="920596"/>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rPr>
              <a:t>Instance 1</a:t>
            </a:r>
            <a:endParaRPr b="1" dirty="0">
              <a:solidFill>
                <a:srgbClr val="FFFFFF"/>
              </a:solidFill>
            </a:endParaRPr>
          </a:p>
        </p:txBody>
      </p:sp>
      <p:cxnSp>
        <p:nvCxnSpPr>
          <p:cNvPr id="588" name="Google Shape;588;p62"/>
          <p:cNvCxnSpPr>
            <a:stCxn id="586" idx="2"/>
            <a:endCxn id="587" idx="0"/>
          </p:cNvCxnSpPr>
          <p:nvPr/>
        </p:nvCxnSpPr>
        <p:spPr>
          <a:xfrm flipH="1">
            <a:off x="2503813" y="2212780"/>
            <a:ext cx="2068187" cy="1284505"/>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7" name="Google Shape;587;p62">
            <a:extLst>
              <a:ext uri="{FF2B5EF4-FFF2-40B4-BE49-F238E27FC236}">
                <a16:creationId xmlns:a16="http://schemas.microsoft.com/office/drawing/2014/main" id="{547215D7-4130-7545-92E2-F0FD9309A643}"/>
              </a:ext>
            </a:extLst>
          </p:cNvPr>
          <p:cNvSpPr/>
          <p:nvPr/>
        </p:nvSpPr>
        <p:spPr>
          <a:xfrm>
            <a:off x="4942218" y="3497285"/>
            <a:ext cx="3395943" cy="920596"/>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rPr>
              <a:t>Instance 2</a:t>
            </a:r>
            <a:endParaRPr b="1" dirty="0">
              <a:solidFill>
                <a:srgbClr val="FFFFFF"/>
              </a:solidFill>
            </a:endParaRPr>
          </a:p>
        </p:txBody>
      </p:sp>
      <p:cxnSp>
        <p:nvCxnSpPr>
          <p:cNvPr id="8" name="Google Shape;588;p62">
            <a:extLst>
              <a:ext uri="{FF2B5EF4-FFF2-40B4-BE49-F238E27FC236}">
                <a16:creationId xmlns:a16="http://schemas.microsoft.com/office/drawing/2014/main" id="{9A834C92-6B05-214B-8C88-E664573AA454}"/>
              </a:ext>
            </a:extLst>
          </p:cNvPr>
          <p:cNvCxnSpPr>
            <a:cxnSpLocks/>
            <a:stCxn id="586" idx="2"/>
            <a:endCxn id="7" idx="0"/>
          </p:cNvCxnSpPr>
          <p:nvPr/>
        </p:nvCxnSpPr>
        <p:spPr>
          <a:xfrm>
            <a:off x="4572000" y="2212780"/>
            <a:ext cx="2068190" cy="1284505"/>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grpSp>
        <p:nvGrpSpPr>
          <p:cNvPr id="11" name="Google Shape;622;p64">
            <a:extLst>
              <a:ext uri="{FF2B5EF4-FFF2-40B4-BE49-F238E27FC236}">
                <a16:creationId xmlns:a16="http://schemas.microsoft.com/office/drawing/2014/main" id="{26BE45AE-3A61-5842-BF9F-A3827EB1AC17}"/>
              </a:ext>
            </a:extLst>
          </p:cNvPr>
          <p:cNvGrpSpPr/>
          <p:nvPr/>
        </p:nvGrpSpPr>
        <p:grpSpPr>
          <a:xfrm>
            <a:off x="8407763" y="3895783"/>
            <a:ext cx="428400" cy="123600"/>
            <a:chOff x="8358200" y="3414525"/>
            <a:chExt cx="428400" cy="123600"/>
          </a:xfrm>
        </p:grpSpPr>
        <p:sp>
          <p:nvSpPr>
            <p:cNvPr id="12" name="Google Shape;623;p64">
              <a:extLst>
                <a:ext uri="{FF2B5EF4-FFF2-40B4-BE49-F238E27FC236}">
                  <a16:creationId xmlns:a16="http://schemas.microsoft.com/office/drawing/2014/main" id="{50BE6B12-AF14-124D-8BFB-5465E3F7F89B}"/>
                </a:ext>
              </a:extLst>
            </p:cNvPr>
            <p:cNvSpPr/>
            <p:nvPr/>
          </p:nvSpPr>
          <p:spPr>
            <a:xfrm>
              <a:off x="8358200" y="3414525"/>
              <a:ext cx="123600" cy="123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24;p64">
              <a:extLst>
                <a:ext uri="{FF2B5EF4-FFF2-40B4-BE49-F238E27FC236}">
                  <a16:creationId xmlns:a16="http://schemas.microsoft.com/office/drawing/2014/main" id="{87209BE9-FDD3-4C42-B4D7-D82EC4FD4686}"/>
                </a:ext>
              </a:extLst>
            </p:cNvPr>
            <p:cNvSpPr/>
            <p:nvPr/>
          </p:nvSpPr>
          <p:spPr>
            <a:xfrm>
              <a:off x="8510600" y="3414525"/>
              <a:ext cx="123600" cy="123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5;p64">
              <a:extLst>
                <a:ext uri="{FF2B5EF4-FFF2-40B4-BE49-F238E27FC236}">
                  <a16:creationId xmlns:a16="http://schemas.microsoft.com/office/drawing/2014/main" id="{6C1A90C9-2987-874F-86BB-2F03F5AB5721}"/>
                </a:ext>
              </a:extLst>
            </p:cNvPr>
            <p:cNvSpPr/>
            <p:nvPr/>
          </p:nvSpPr>
          <p:spPr>
            <a:xfrm>
              <a:off x="8663000" y="3414525"/>
              <a:ext cx="123600" cy="123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76135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65"/>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000"/>
              <a:buFont typeface="Georgia"/>
              <a:buNone/>
            </a:pPr>
            <a:r>
              <a:rPr lang="en-US"/>
              <a:t>Health Check</a:t>
            </a:r>
            <a:endParaRPr/>
          </a:p>
        </p:txBody>
      </p:sp>
      <p:sp>
        <p:nvSpPr>
          <p:cNvPr id="632" name="Google Shape;632;p65"/>
          <p:cNvSpPr/>
          <p:nvPr/>
        </p:nvSpPr>
        <p:spPr>
          <a:xfrm>
            <a:off x="924082" y="1709369"/>
            <a:ext cx="3139918" cy="851191"/>
          </a:xfrm>
          <a:prstGeom prst="rect">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Instance 1</a:t>
            </a:r>
            <a:endParaRPr b="1">
              <a:solidFill>
                <a:srgbClr val="FFFFFF"/>
              </a:solidFill>
            </a:endParaRPr>
          </a:p>
        </p:txBody>
      </p:sp>
      <p:sp>
        <p:nvSpPr>
          <p:cNvPr id="633" name="Google Shape;633;p65"/>
          <p:cNvSpPr/>
          <p:nvPr/>
        </p:nvSpPr>
        <p:spPr>
          <a:xfrm>
            <a:off x="5080002" y="1709368"/>
            <a:ext cx="3139918" cy="851191"/>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Instance 2</a:t>
            </a:r>
            <a:endParaRPr b="1">
              <a:solidFill>
                <a:srgbClr val="FFFFFF"/>
              </a:solidFill>
            </a:endParaRPr>
          </a:p>
        </p:txBody>
      </p:sp>
      <p:sp>
        <p:nvSpPr>
          <p:cNvPr id="634" name="Google Shape;634;p65"/>
          <p:cNvSpPr/>
          <p:nvPr/>
        </p:nvSpPr>
        <p:spPr>
          <a:xfrm>
            <a:off x="3220555" y="3524282"/>
            <a:ext cx="2581670" cy="851191"/>
          </a:xfrm>
          <a:prstGeom prst="roundRect">
            <a:avLst>
              <a:gd name="adj" fmla="val 16667"/>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Requests</a:t>
            </a:r>
            <a:endParaRPr b="1" dirty="0"/>
          </a:p>
        </p:txBody>
      </p:sp>
      <p:cxnSp>
        <p:nvCxnSpPr>
          <p:cNvPr id="635" name="Google Shape;635;p65"/>
          <p:cNvCxnSpPr>
            <a:stCxn id="632" idx="2"/>
            <a:endCxn id="634" idx="0"/>
          </p:cNvCxnSpPr>
          <p:nvPr/>
        </p:nvCxnSpPr>
        <p:spPr>
          <a:xfrm>
            <a:off x="2494041" y="2560560"/>
            <a:ext cx="2017349" cy="963722"/>
          </a:xfrm>
          <a:prstGeom prst="straightConnector1">
            <a:avLst/>
          </a:prstGeom>
          <a:ln>
            <a:headEnd type="stealth" w="med" len="med"/>
            <a:tailEnd type="none" w="med" len="med"/>
          </a:ln>
        </p:spPr>
        <p:style>
          <a:lnRef idx="3">
            <a:schemeClr val="accent6"/>
          </a:lnRef>
          <a:fillRef idx="0">
            <a:schemeClr val="accent6"/>
          </a:fillRef>
          <a:effectRef idx="2">
            <a:schemeClr val="accent6"/>
          </a:effectRef>
          <a:fontRef idx="minor">
            <a:schemeClr val="tx1"/>
          </a:fontRef>
        </p:style>
      </p:cxnSp>
      <p:sp>
        <p:nvSpPr>
          <p:cNvPr id="636" name="Google Shape;636;p65"/>
          <p:cNvSpPr/>
          <p:nvPr/>
        </p:nvSpPr>
        <p:spPr>
          <a:xfrm>
            <a:off x="3108281" y="2743647"/>
            <a:ext cx="511219" cy="499259"/>
          </a:xfrm>
          <a:prstGeom prst="mathMultiply">
            <a:avLst>
              <a:gd name="adj1" fmla="val 2352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 grpId="0" animBg="1"/>
      <p:bldP spid="633" grpId="0" animBg="1"/>
      <p:bldP spid="634" grpId="0" animBg="1"/>
      <p:bldP spid="63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65"/>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000"/>
              <a:buFont typeface="Georgia"/>
              <a:buNone/>
            </a:pPr>
            <a:r>
              <a:rPr lang="en-US"/>
              <a:t>Health Check</a:t>
            </a:r>
            <a:endParaRPr/>
          </a:p>
        </p:txBody>
      </p:sp>
      <p:sp>
        <p:nvSpPr>
          <p:cNvPr id="632" name="Google Shape;632;p65"/>
          <p:cNvSpPr/>
          <p:nvPr/>
        </p:nvSpPr>
        <p:spPr>
          <a:xfrm>
            <a:off x="924082" y="1709369"/>
            <a:ext cx="3139918" cy="851191"/>
          </a:xfrm>
          <a:prstGeom prst="rect">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Instance 1</a:t>
            </a:r>
            <a:endParaRPr b="1">
              <a:solidFill>
                <a:srgbClr val="FFFFFF"/>
              </a:solidFill>
            </a:endParaRPr>
          </a:p>
        </p:txBody>
      </p:sp>
      <p:sp>
        <p:nvSpPr>
          <p:cNvPr id="633" name="Google Shape;633;p65"/>
          <p:cNvSpPr/>
          <p:nvPr/>
        </p:nvSpPr>
        <p:spPr>
          <a:xfrm>
            <a:off x="5080002" y="1709368"/>
            <a:ext cx="3139918" cy="851191"/>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Instance 2</a:t>
            </a:r>
            <a:endParaRPr b="1">
              <a:solidFill>
                <a:srgbClr val="FFFFFF"/>
              </a:solidFill>
            </a:endParaRPr>
          </a:p>
        </p:txBody>
      </p:sp>
      <p:sp>
        <p:nvSpPr>
          <p:cNvPr id="634" name="Google Shape;634;p65"/>
          <p:cNvSpPr/>
          <p:nvPr/>
        </p:nvSpPr>
        <p:spPr>
          <a:xfrm>
            <a:off x="3220555" y="3524282"/>
            <a:ext cx="2581670" cy="851191"/>
          </a:xfrm>
          <a:prstGeom prst="roundRect">
            <a:avLst>
              <a:gd name="adj" fmla="val 16667"/>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Requests</a:t>
            </a:r>
            <a:endParaRPr b="1" dirty="0"/>
          </a:p>
        </p:txBody>
      </p:sp>
      <p:cxnSp>
        <p:nvCxnSpPr>
          <p:cNvPr id="635" name="Google Shape;635;p65"/>
          <p:cNvCxnSpPr>
            <a:cxnSpLocks/>
            <a:stCxn id="633" idx="2"/>
            <a:endCxn id="634" idx="0"/>
          </p:cNvCxnSpPr>
          <p:nvPr/>
        </p:nvCxnSpPr>
        <p:spPr>
          <a:xfrm flipH="1">
            <a:off x="4511390" y="2560559"/>
            <a:ext cx="2138571" cy="963723"/>
          </a:xfrm>
          <a:prstGeom prst="straightConnector1">
            <a:avLst/>
          </a:prstGeom>
          <a:ln>
            <a:headEnd type="stealth" w="med" len="med"/>
            <a:tailEnd type="non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41125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67"/>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000"/>
              <a:buFont typeface="Georgia"/>
              <a:buNone/>
            </a:pPr>
            <a:r>
              <a:rPr lang="en-US"/>
              <a:t>Types of Health Check</a:t>
            </a:r>
            <a:endParaRPr/>
          </a:p>
        </p:txBody>
      </p:sp>
      <p:sp>
        <p:nvSpPr>
          <p:cNvPr id="653" name="Google Shape;653;p67"/>
          <p:cNvSpPr txBox="1"/>
          <p:nvPr/>
        </p:nvSpPr>
        <p:spPr>
          <a:xfrm>
            <a:off x="1050950" y="1839600"/>
            <a:ext cx="3338400" cy="1464300"/>
          </a:xfrm>
          <a:prstGeom prst="rect">
            <a:avLst/>
          </a:prstGeom>
          <a:noFill/>
          <a:ln>
            <a:noFill/>
          </a:ln>
        </p:spPr>
        <p:txBody>
          <a:bodyPr spcFirstLastPara="1" wrap="square" lIns="91425" tIns="91425" rIns="91425" bIns="91425" anchor="t" anchorCtr="0">
            <a:noAutofit/>
          </a:bodyPr>
          <a:lstStyle/>
          <a:p>
            <a:pPr marL="457200" lvl="0" indent="-419100" algn="l" rtl="0">
              <a:lnSpc>
                <a:spcPct val="150000"/>
              </a:lnSpc>
              <a:spcBef>
                <a:spcPts val="0"/>
              </a:spcBef>
              <a:spcAft>
                <a:spcPts val="0"/>
              </a:spcAft>
              <a:buSzPts val="3000"/>
              <a:buFont typeface="Georgia"/>
              <a:buChar char="●"/>
            </a:pPr>
            <a:r>
              <a:rPr lang="en-US" sz="3000">
                <a:latin typeface="Georgia"/>
                <a:ea typeface="Georgia"/>
                <a:cs typeface="Georgia"/>
                <a:sym typeface="Georgia"/>
              </a:rPr>
              <a:t>Readiness</a:t>
            </a:r>
            <a:endParaRPr sz="3000">
              <a:latin typeface="Georgia"/>
              <a:ea typeface="Georgia"/>
              <a:cs typeface="Georgia"/>
              <a:sym typeface="Georgia"/>
            </a:endParaRPr>
          </a:p>
          <a:p>
            <a:pPr marL="457200" lvl="0" indent="-419100" algn="l" rtl="0">
              <a:lnSpc>
                <a:spcPct val="150000"/>
              </a:lnSpc>
              <a:spcBef>
                <a:spcPts val="0"/>
              </a:spcBef>
              <a:spcAft>
                <a:spcPts val="0"/>
              </a:spcAft>
              <a:buSzPts val="3000"/>
              <a:buFont typeface="Georgia"/>
              <a:buChar char="●"/>
            </a:pPr>
            <a:r>
              <a:rPr lang="en-US" sz="3000">
                <a:latin typeface="Georgia"/>
                <a:ea typeface="Georgia"/>
                <a:cs typeface="Georgia"/>
                <a:sym typeface="Georgia"/>
              </a:rPr>
              <a:t>Liveness</a:t>
            </a:r>
            <a:endParaRPr sz="3000">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69"/>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000"/>
              <a:buFont typeface="Georgia"/>
              <a:buNone/>
            </a:pPr>
            <a:r>
              <a:rPr lang="en-US"/>
              <a:t>Readiness</a:t>
            </a:r>
            <a:endParaRPr/>
          </a:p>
        </p:txBody>
      </p:sp>
      <p:sp>
        <p:nvSpPr>
          <p:cNvPr id="674" name="Google Shape;674;p69"/>
          <p:cNvSpPr/>
          <p:nvPr/>
        </p:nvSpPr>
        <p:spPr>
          <a:xfrm>
            <a:off x="3597549" y="1266871"/>
            <a:ext cx="1681500" cy="554400"/>
          </a:xfrm>
          <a:prstGeom prst="roundRect">
            <a:avLst>
              <a:gd name="adj" fmla="val 16667"/>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t>Requests</a:t>
            </a:r>
            <a:endParaRPr b="1"/>
          </a:p>
        </p:txBody>
      </p:sp>
      <p:cxnSp>
        <p:nvCxnSpPr>
          <p:cNvPr id="675" name="Google Shape;675;p69"/>
          <p:cNvCxnSpPr>
            <a:stCxn id="676" idx="0"/>
            <a:endCxn id="674" idx="2"/>
          </p:cNvCxnSpPr>
          <p:nvPr/>
        </p:nvCxnSpPr>
        <p:spPr>
          <a:xfrm rot="10800000" flipH="1">
            <a:off x="2850333" y="1821275"/>
            <a:ext cx="1587900" cy="1220400"/>
          </a:xfrm>
          <a:prstGeom prst="straightConnector1">
            <a:avLst/>
          </a:prstGeom>
          <a:ln>
            <a:headEnd type="stealth"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77" name="Google Shape;677;p69"/>
          <p:cNvCxnSpPr>
            <a:stCxn id="678" idx="0"/>
            <a:endCxn id="674" idx="2"/>
          </p:cNvCxnSpPr>
          <p:nvPr/>
        </p:nvCxnSpPr>
        <p:spPr>
          <a:xfrm rot="10800000">
            <a:off x="4438292" y="1821282"/>
            <a:ext cx="1693500" cy="1220400"/>
          </a:xfrm>
          <a:prstGeom prst="straightConnector1">
            <a:avLst/>
          </a:prstGeom>
          <a:ln>
            <a:headEnd type="stealth" w="med" len="med"/>
            <a:tailEnd type="none" w="med" len="med"/>
          </a:ln>
        </p:spPr>
        <p:style>
          <a:lnRef idx="3">
            <a:schemeClr val="accent6"/>
          </a:lnRef>
          <a:fillRef idx="0">
            <a:schemeClr val="accent6"/>
          </a:fillRef>
          <a:effectRef idx="2">
            <a:schemeClr val="accent6"/>
          </a:effectRef>
          <a:fontRef idx="minor">
            <a:schemeClr val="tx1"/>
          </a:fontRef>
        </p:style>
      </p:cxnSp>
      <p:sp>
        <p:nvSpPr>
          <p:cNvPr id="678" name="Google Shape;678;p69"/>
          <p:cNvSpPr/>
          <p:nvPr/>
        </p:nvSpPr>
        <p:spPr>
          <a:xfrm>
            <a:off x="5109242" y="3041682"/>
            <a:ext cx="2045100" cy="554400"/>
          </a:xfrm>
          <a:prstGeom prst="rect">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Loading: 30%</a:t>
            </a:r>
            <a:endParaRPr b="1">
              <a:solidFill>
                <a:srgbClr val="FFFFFF"/>
              </a:solidFill>
            </a:endParaRPr>
          </a:p>
        </p:txBody>
      </p:sp>
      <p:sp>
        <p:nvSpPr>
          <p:cNvPr id="679" name="Google Shape;679;p69"/>
          <p:cNvSpPr txBox="1"/>
          <p:nvPr/>
        </p:nvSpPr>
        <p:spPr>
          <a:xfrm>
            <a:off x="5337850" y="3717865"/>
            <a:ext cx="1587900" cy="39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Readiness Fail</a:t>
            </a:r>
            <a:endParaRPr/>
          </a:p>
        </p:txBody>
      </p:sp>
      <p:sp>
        <p:nvSpPr>
          <p:cNvPr id="680" name="Google Shape;680;p69"/>
          <p:cNvSpPr txBox="1"/>
          <p:nvPr/>
        </p:nvSpPr>
        <p:spPr>
          <a:xfrm>
            <a:off x="2056375" y="3717865"/>
            <a:ext cx="1587900" cy="39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Readiness Pass</a:t>
            </a:r>
            <a:endParaRPr/>
          </a:p>
        </p:txBody>
      </p:sp>
      <p:sp>
        <p:nvSpPr>
          <p:cNvPr id="676" name="Google Shape;676;p69"/>
          <p:cNvSpPr/>
          <p:nvPr/>
        </p:nvSpPr>
        <p:spPr>
          <a:xfrm>
            <a:off x="1827783" y="3041675"/>
            <a:ext cx="2045100" cy="5544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Ready</a:t>
            </a:r>
            <a:endParaRPr b="1">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 grpId="0" animBg="1"/>
      <p:bldP spid="678" grpId="0" animBg="1"/>
      <p:bldP spid="679" grpId="0"/>
      <p:bldP spid="680" grpId="0"/>
      <p:bldP spid="67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70"/>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000"/>
              <a:buFont typeface="Georgia"/>
              <a:buNone/>
            </a:pPr>
            <a:r>
              <a:rPr lang="en-US"/>
              <a:t>Readiness</a:t>
            </a:r>
            <a:endParaRPr/>
          </a:p>
        </p:txBody>
      </p:sp>
      <p:sp>
        <p:nvSpPr>
          <p:cNvPr id="687" name="Google Shape;687;p70"/>
          <p:cNvSpPr/>
          <p:nvPr/>
        </p:nvSpPr>
        <p:spPr>
          <a:xfrm>
            <a:off x="3597549" y="1266871"/>
            <a:ext cx="1681500" cy="554400"/>
          </a:xfrm>
          <a:prstGeom prst="roundRect">
            <a:avLst>
              <a:gd name="adj" fmla="val 16667"/>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t>Requests</a:t>
            </a:r>
            <a:endParaRPr b="1"/>
          </a:p>
        </p:txBody>
      </p:sp>
      <p:cxnSp>
        <p:nvCxnSpPr>
          <p:cNvPr id="688" name="Google Shape;688;p70"/>
          <p:cNvCxnSpPr>
            <a:stCxn id="689" idx="0"/>
            <a:endCxn id="687" idx="2"/>
          </p:cNvCxnSpPr>
          <p:nvPr/>
        </p:nvCxnSpPr>
        <p:spPr>
          <a:xfrm rot="10800000" flipH="1">
            <a:off x="2837958" y="1821275"/>
            <a:ext cx="1600200" cy="1220400"/>
          </a:xfrm>
          <a:prstGeom prst="straightConnector1">
            <a:avLst/>
          </a:prstGeom>
          <a:ln>
            <a:headEnd type="stealth"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90" name="Google Shape;690;p70"/>
          <p:cNvCxnSpPr>
            <a:stCxn id="691" idx="0"/>
            <a:endCxn id="687" idx="2"/>
          </p:cNvCxnSpPr>
          <p:nvPr/>
        </p:nvCxnSpPr>
        <p:spPr>
          <a:xfrm rot="10800000">
            <a:off x="4438292" y="1821282"/>
            <a:ext cx="1693500" cy="1220400"/>
          </a:xfrm>
          <a:prstGeom prst="straightConnector1">
            <a:avLst/>
          </a:prstGeom>
          <a:ln>
            <a:headEnd type="stealth" w="med" len="med"/>
            <a:tailEnd type="none" w="med" len="med"/>
          </a:ln>
        </p:spPr>
        <p:style>
          <a:lnRef idx="3">
            <a:schemeClr val="accent2"/>
          </a:lnRef>
          <a:fillRef idx="0">
            <a:schemeClr val="accent2"/>
          </a:fillRef>
          <a:effectRef idx="2">
            <a:schemeClr val="accent2"/>
          </a:effectRef>
          <a:fontRef idx="minor">
            <a:schemeClr val="tx1"/>
          </a:fontRef>
        </p:style>
      </p:cxnSp>
      <p:sp>
        <p:nvSpPr>
          <p:cNvPr id="691" name="Google Shape;691;p70"/>
          <p:cNvSpPr/>
          <p:nvPr/>
        </p:nvSpPr>
        <p:spPr>
          <a:xfrm>
            <a:off x="5109242" y="3041682"/>
            <a:ext cx="2045100" cy="5544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Ready</a:t>
            </a:r>
            <a:endParaRPr b="1">
              <a:solidFill>
                <a:srgbClr val="FFFFFF"/>
              </a:solidFill>
            </a:endParaRPr>
          </a:p>
        </p:txBody>
      </p:sp>
      <p:sp>
        <p:nvSpPr>
          <p:cNvPr id="692" name="Google Shape;692;p70"/>
          <p:cNvSpPr txBox="1"/>
          <p:nvPr/>
        </p:nvSpPr>
        <p:spPr>
          <a:xfrm>
            <a:off x="5337850" y="3717865"/>
            <a:ext cx="1587900" cy="39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Readiness Pass</a:t>
            </a:r>
            <a:endParaRPr/>
          </a:p>
        </p:txBody>
      </p:sp>
      <p:sp>
        <p:nvSpPr>
          <p:cNvPr id="693" name="Google Shape;693;p70"/>
          <p:cNvSpPr txBox="1"/>
          <p:nvPr/>
        </p:nvSpPr>
        <p:spPr>
          <a:xfrm>
            <a:off x="2044000" y="3717865"/>
            <a:ext cx="1587900" cy="39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Readiness Pass</a:t>
            </a:r>
            <a:endParaRPr/>
          </a:p>
        </p:txBody>
      </p:sp>
      <p:sp>
        <p:nvSpPr>
          <p:cNvPr id="689" name="Google Shape;689;p70"/>
          <p:cNvSpPr/>
          <p:nvPr/>
        </p:nvSpPr>
        <p:spPr>
          <a:xfrm>
            <a:off x="1815408" y="3041675"/>
            <a:ext cx="2045100" cy="5544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Ready</a:t>
            </a:r>
            <a:endParaRPr b="1">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71"/>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000"/>
              <a:buFont typeface="Georgia"/>
              <a:buNone/>
            </a:pPr>
            <a:r>
              <a:rPr lang="en-US"/>
              <a:t>Liveness</a:t>
            </a:r>
            <a:endParaRPr/>
          </a:p>
        </p:txBody>
      </p:sp>
      <p:sp>
        <p:nvSpPr>
          <p:cNvPr id="700" name="Google Shape;700;p71"/>
          <p:cNvSpPr/>
          <p:nvPr/>
        </p:nvSpPr>
        <p:spPr>
          <a:xfrm>
            <a:off x="3597549" y="1266871"/>
            <a:ext cx="1681500" cy="554400"/>
          </a:xfrm>
          <a:prstGeom prst="roundRect">
            <a:avLst>
              <a:gd name="adj" fmla="val 16667"/>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t>Requests</a:t>
            </a:r>
            <a:endParaRPr b="1"/>
          </a:p>
        </p:txBody>
      </p:sp>
      <p:cxnSp>
        <p:nvCxnSpPr>
          <p:cNvPr id="701" name="Google Shape;701;p71"/>
          <p:cNvCxnSpPr>
            <a:stCxn id="702" idx="0"/>
            <a:endCxn id="700" idx="2"/>
          </p:cNvCxnSpPr>
          <p:nvPr/>
        </p:nvCxnSpPr>
        <p:spPr>
          <a:xfrm rot="10800000" flipH="1">
            <a:off x="2837958" y="1821275"/>
            <a:ext cx="1600200" cy="1220400"/>
          </a:xfrm>
          <a:prstGeom prst="straightConnector1">
            <a:avLst/>
          </a:prstGeom>
          <a:ln>
            <a:headEnd type="stealth"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03" name="Google Shape;703;p71"/>
          <p:cNvCxnSpPr>
            <a:stCxn id="704" idx="0"/>
            <a:endCxn id="700" idx="2"/>
          </p:cNvCxnSpPr>
          <p:nvPr/>
        </p:nvCxnSpPr>
        <p:spPr>
          <a:xfrm rot="10800000">
            <a:off x="4438292" y="1821282"/>
            <a:ext cx="1693500" cy="1220400"/>
          </a:xfrm>
          <a:prstGeom prst="straightConnector1">
            <a:avLst/>
          </a:prstGeom>
          <a:ln>
            <a:headEnd type="stealth" w="med" len="med"/>
            <a:tailEnd type="none" w="med" len="med"/>
          </a:ln>
        </p:spPr>
        <p:style>
          <a:lnRef idx="3">
            <a:schemeClr val="accent2"/>
          </a:lnRef>
          <a:fillRef idx="0">
            <a:schemeClr val="accent2"/>
          </a:fillRef>
          <a:effectRef idx="2">
            <a:schemeClr val="accent2"/>
          </a:effectRef>
          <a:fontRef idx="minor">
            <a:schemeClr val="tx1"/>
          </a:fontRef>
        </p:style>
      </p:cxnSp>
      <p:sp>
        <p:nvSpPr>
          <p:cNvPr id="704" name="Google Shape;704;p71"/>
          <p:cNvSpPr/>
          <p:nvPr/>
        </p:nvSpPr>
        <p:spPr>
          <a:xfrm>
            <a:off x="5109242" y="3041682"/>
            <a:ext cx="2045100" cy="5544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Ready</a:t>
            </a:r>
            <a:endParaRPr b="1">
              <a:solidFill>
                <a:srgbClr val="FFFFFF"/>
              </a:solidFill>
            </a:endParaRPr>
          </a:p>
        </p:txBody>
      </p:sp>
      <p:sp>
        <p:nvSpPr>
          <p:cNvPr id="705" name="Google Shape;705;p71"/>
          <p:cNvSpPr txBox="1"/>
          <p:nvPr/>
        </p:nvSpPr>
        <p:spPr>
          <a:xfrm>
            <a:off x="5419150" y="3717875"/>
            <a:ext cx="1425300" cy="39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Liveness Pass</a:t>
            </a:r>
            <a:endParaRPr/>
          </a:p>
        </p:txBody>
      </p:sp>
      <p:sp>
        <p:nvSpPr>
          <p:cNvPr id="706" name="Google Shape;706;p71"/>
          <p:cNvSpPr txBox="1"/>
          <p:nvPr/>
        </p:nvSpPr>
        <p:spPr>
          <a:xfrm>
            <a:off x="2125300" y="3717875"/>
            <a:ext cx="1425300" cy="39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Liveness Pass</a:t>
            </a:r>
            <a:endParaRPr/>
          </a:p>
        </p:txBody>
      </p:sp>
      <p:sp>
        <p:nvSpPr>
          <p:cNvPr id="702" name="Google Shape;702;p71"/>
          <p:cNvSpPr/>
          <p:nvPr/>
        </p:nvSpPr>
        <p:spPr>
          <a:xfrm>
            <a:off x="1815408" y="3041675"/>
            <a:ext cx="2045100" cy="5544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Ready</a:t>
            </a:r>
            <a:endParaRPr b="1">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72"/>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000"/>
              <a:buFont typeface="Georgia"/>
              <a:buNone/>
            </a:pPr>
            <a:r>
              <a:rPr lang="en-US"/>
              <a:t>Liveness</a:t>
            </a:r>
            <a:endParaRPr/>
          </a:p>
        </p:txBody>
      </p:sp>
      <p:sp>
        <p:nvSpPr>
          <p:cNvPr id="713" name="Google Shape;713;p72"/>
          <p:cNvSpPr/>
          <p:nvPr/>
        </p:nvSpPr>
        <p:spPr>
          <a:xfrm>
            <a:off x="3597549" y="1266871"/>
            <a:ext cx="1681500" cy="554400"/>
          </a:xfrm>
          <a:prstGeom prst="roundRect">
            <a:avLst>
              <a:gd name="adj" fmla="val 16667"/>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t>Requests</a:t>
            </a:r>
            <a:endParaRPr b="1"/>
          </a:p>
        </p:txBody>
      </p:sp>
      <p:cxnSp>
        <p:nvCxnSpPr>
          <p:cNvPr id="714" name="Google Shape;714;p72"/>
          <p:cNvCxnSpPr>
            <a:stCxn id="715" idx="0"/>
            <a:endCxn id="713" idx="2"/>
          </p:cNvCxnSpPr>
          <p:nvPr/>
        </p:nvCxnSpPr>
        <p:spPr>
          <a:xfrm rot="10800000" flipH="1">
            <a:off x="2837958" y="1821275"/>
            <a:ext cx="1600200" cy="1220400"/>
          </a:xfrm>
          <a:prstGeom prst="straightConnector1">
            <a:avLst/>
          </a:prstGeom>
          <a:ln>
            <a:headEnd type="stealth"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16" name="Google Shape;716;p72"/>
          <p:cNvCxnSpPr>
            <a:stCxn id="717" idx="0"/>
            <a:endCxn id="713" idx="2"/>
          </p:cNvCxnSpPr>
          <p:nvPr/>
        </p:nvCxnSpPr>
        <p:spPr>
          <a:xfrm rot="10800000">
            <a:off x="4438292" y="1821282"/>
            <a:ext cx="1693500" cy="1220400"/>
          </a:xfrm>
          <a:prstGeom prst="straightConnector1">
            <a:avLst/>
          </a:prstGeom>
          <a:ln>
            <a:headEnd type="stealth" w="med" len="med"/>
            <a:tailEnd type="none" w="med" len="med"/>
          </a:ln>
        </p:spPr>
        <p:style>
          <a:lnRef idx="3">
            <a:schemeClr val="accent6"/>
          </a:lnRef>
          <a:fillRef idx="0">
            <a:schemeClr val="accent6"/>
          </a:fillRef>
          <a:effectRef idx="2">
            <a:schemeClr val="accent6"/>
          </a:effectRef>
          <a:fontRef idx="minor">
            <a:schemeClr val="tx1"/>
          </a:fontRef>
        </p:style>
      </p:cxnSp>
      <p:sp>
        <p:nvSpPr>
          <p:cNvPr id="717" name="Google Shape;717;p72"/>
          <p:cNvSpPr/>
          <p:nvPr/>
        </p:nvSpPr>
        <p:spPr>
          <a:xfrm>
            <a:off x="5109242" y="3041682"/>
            <a:ext cx="2045100" cy="554400"/>
          </a:xfrm>
          <a:prstGeom prst="rect">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Pod Restarting</a:t>
            </a:r>
            <a:endParaRPr b="1">
              <a:solidFill>
                <a:srgbClr val="FFFFFF"/>
              </a:solidFill>
            </a:endParaRPr>
          </a:p>
        </p:txBody>
      </p:sp>
      <p:sp>
        <p:nvSpPr>
          <p:cNvPr id="718" name="Google Shape;718;p72"/>
          <p:cNvSpPr txBox="1"/>
          <p:nvPr/>
        </p:nvSpPr>
        <p:spPr>
          <a:xfrm>
            <a:off x="5419150" y="3717875"/>
            <a:ext cx="1425300" cy="39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Liveness Fail</a:t>
            </a:r>
            <a:endParaRPr/>
          </a:p>
        </p:txBody>
      </p:sp>
      <p:sp>
        <p:nvSpPr>
          <p:cNvPr id="719" name="Google Shape;719;p72"/>
          <p:cNvSpPr txBox="1"/>
          <p:nvPr/>
        </p:nvSpPr>
        <p:spPr>
          <a:xfrm>
            <a:off x="2125300" y="3717875"/>
            <a:ext cx="1425300" cy="39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Liveness Pass</a:t>
            </a:r>
            <a:endParaRPr/>
          </a:p>
        </p:txBody>
      </p:sp>
      <p:sp>
        <p:nvSpPr>
          <p:cNvPr id="715" name="Google Shape;715;p72"/>
          <p:cNvSpPr/>
          <p:nvPr/>
        </p:nvSpPr>
        <p:spPr>
          <a:xfrm>
            <a:off x="1815408" y="3041675"/>
            <a:ext cx="2045100" cy="5544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Ready</a:t>
            </a:r>
            <a:endParaRPr b="1">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73"/>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000"/>
              <a:buFont typeface="Georgia"/>
              <a:buNone/>
            </a:pPr>
            <a:r>
              <a:rPr lang="en-US"/>
              <a:t>Liveness</a:t>
            </a:r>
            <a:endParaRPr/>
          </a:p>
        </p:txBody>
      </p:sp>
      <p:sp>
        <p:nvSpPr>
          <p:cNvPr id="726" name="Google Shape;726;p73"/>
          <p:cNvSpPr/>
          <p:nvPr/>
        </p:nvSpPr>
        <p:spPr>
          <a:xfrm>
            <a:off x="3597549" y="1266871"/>
            <a:ext cx="1681500" cy="554400"/>
          </a:xfrm>
          <a:prstGeom prst="roundRect">
            <a:avLst>
              <a:gd name="adj" fmla="val 16667"/>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t>Requests</a:t>
            </a:r>
            <a:endParaRPr b="1"/>
          </a:p>
        </p:txBody>
      </p:sp>
      <p:cxnSp>
        <p:nvCxnSpPr>
          <p:cNvPr id="727" name="Google Shape;727;p73"/>
          <p:cNvCxnSpPr>
            <a:stCxn id="728" idx="0"/>
            <a:endCxn id="726" idx="2"/>
          </p:cNvCxnSpPr>
          <p:nvPr/>
        </p:nvCxnSpPr>
        <p:spPr>
          <a:xfrm rot="10800000" flipH="1">
            <a:off x="2837958" y="1821275"/>
            <a:ext cx="1600200" cy="1220400"/>
          </a:xfrm>
          <a:prstGeom prst="straightConnector1">
            <a:avLst/>
          </a:prstGeom>
          <a:ln>
            <a:headEnd type="stealth"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29" name="Google Shape;729;p73"/>
          <p:cNvCxnSpPr>
            <a:stCxn id="730" idx="0"/>
            <a:endCxn id="726" idx="2"/>
          </p:cNvCxnSpPr>
          <p:nvPr/>
        </p:nvCxnSpPr>
        <p:spPr>
          <a:xfrm rot="10800000">
            <a:off x="4438292" y="1821282"/>
            <a:ext cx="1693500" cy="1220400"/>
          </a:xfrm>
          <a:prstGeom prst="straightConnector1">
            <a:avLst/>
          </a:prstGeom>
          <a:ln>
            <a:headEnd type="stealth" w="med" len="med"/>
            <a:tailEnd type="none" w="med" len="med"/>
          </a:ln>
        </p:spPr>
        <p:style>
          <a:lnRef idx="3">
            <a:schemeClr val="accent2"/>
          </a:lnRef>
          <a:fillRef idx="0">
            <a:schemeClr val="accent2"/>
          </a:fillRef>
          <a:effectRef idx="2">
            <a:schemeClr val="accent2"/>
          </a:effectRef>
          <a:fontRef idx="minor">
            <a:schemeClr val="tx1"/>
          </a:fontRef>
        </p:style>
      </p:cxnSp>
      <p:sp>
        <p:nvSpPr>
          <p:cNvPr id="730" name="Google Shape;730;p73"/>
          <p:cNvSpPr/>
          <p:nvPr/>
        </p:nvSpPr>
        <p:spPr>
          <a:xfrm>
            <a:off x="5109242" y="3041682"/>
            <a:ext cx="2045100" cy="5544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Ready</a:t>
            </a:r>
            <a:endParaRPr b="1">
              <a:solidFill>
                <a:srgbClr val="FFFFFF"/>
              </a:solidFill>
            </a:endParaRPr>
          </a:p>
        </p:txBody>
      </p:sp>
      <p:sp>
        <p:nvSpPr>
          <p:cNvPr id="731" name="Google Shape;731;p73"/>
          <p:cNvSpPr txBox="1"/>
          <p:nvPr/>
        </p:nvSpPr>
        <p:spPr>
          <a:xfrm>
            <a:off x="5419150" y="3717875"/>
            <a:ext cx="1425300" cy="39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Liveness Pass</a:t>
            </a:r>
            <a:endParaRPr/>
          </a:p>
        </p:txBody>
      </p:sp>
      <p:sp>
        <p:nvSpPr>
          <p:cNvPr id="732" name="Google Shape;732;p73"/>
          <p:cNvSpPr txBox="1"/>
          <p:nvPr/>
        </p:nvSpPr>
        <p:spPr>
          <a:xfrm>
            <a:off x="2125300" y="3717875"/>
            <a:ext cx="1425300" cy="39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Liveness Pass</a:t>
            </a:r>
            <a:endParaRPr/>
          </a:p>
        </p:txBody>
      </p:sp>
      <p:sp>
        <p:nvSpPr>
          <p:cNvPr id="728" name="Google Shape;728;p73"/>
          <p:cNvSpPr/>
          <p:nvPr/>
        </p:nvSpPr>
        <p:spPr>
          <a:xfrm>
            <a:off x="1815408" y="3041675"/>
            <a:ext cx="2045100" cy="5544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Ready</a:t>
            </a:r>
            <a:endParaRPr b="1">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58"/>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US" dirty="0"/>
              <a:t>Kubernetes</a:t>
            </a:r>
            <a:endParaRPr dirty="0"/>
          </a:p>
        </p:txBody>
      </p:sp>
      <p:sp>
        <p:nvSpPr>
          <p:cNvPr id="524" name="Google Shape;524;p58"/>
          <p:cNvSpPr txBox="1"/>
          <p:nvPr/>
        </p:nvSpPr>
        <p:spPr>
          <a:xfrm>
            <a:off x="2079600" y="1344217"/>
            <a:ext cx="4984800" cy="3579300"/>
          </a:xfrm>
          <a:prstGeom prst="rect">
            <a:avLst/>
          </a:prstGeom>
          <a:noFill/>
          <a:ln>
            <a:noFill/>
          </a:ln>
        </p:spPr>
        <p:txBody>
          <a:bodyPr spcFirstLastPara="1" wrap="square" lIns="91425" tIns="46800" rIns="91425" bIns="45700" anchor="t" anchorCtr="0">
            <a:noAutofit/>
          </a:bodyPr>
          <a:lstStyle/>
          <a:p>
            <a:pPr marL="285750" marR="0" lvl="0" indent="-285750" algn="l" rtl="0">
              <a:lnSpc>
                <a:spcPct val="200000"/>
              </a:lnSpc>
              <a:spcBef>
                <a:spcPts val="0"/>
              </a:spcBef>
              <a:spcAft>
                <a:spcPts val="0"/>
              </a:spcAft>
              <a:buClr>
                <a:schemeClr val="tx1"/>
              </a:buClr>
              <a:buSzPts val="1800"/>
              <a:buFont typeface="Arial" panose="020B0604020202020204" pitchFamily="34" charset="0"/>
              <a:buChar char="•"/>
            </a:pPr>
            <a:r>
              <a:rPr lang="en-US" sz="2000" b="0" i="0" u="none" strike="noStrike" cap="none" dirty="0">
                <a:solidFill>
                  <a:sysClr val="windowText" lastClr="000000"/>
                </a:solidFill>
                <a:latin typeface="Arial"/>
                <a:ea typeface="Arial"/>
                <a:cs typeface="Arial"/>
                <a:sym typeface="Arial"/>
              </a:rPr>
              <a:t>Service registration and discovery</a:t>
            </a:r>
            <a:endParaRPr sz="2000" b="0" i="0" u="none" strike="noStrike" cap="none" dirty="0">
              <a:solidFill>
                <a:sysClr val="windowText" lastClr="000000"/>
              </a:solidFill>
              <a:latin typeface="Arial"/>
              <a:ea typeface="Arial"/>
              <a:cs typeface="Arial"/>
              <a:sym typeface="Arial"/>
            </a:endParaRPr>
          </a:p>
          <a:p>
            <a:pPr marL="285750" marR="0" lvl="0" indent="-285750" algn="l" rtl="0">
              <a:lnSpc>
                <a:spcPct val="200000"/>
              </a:lnSpc>
              <a:spcBef>
                <a:spcPts val="0"/>
              </a:spcBef>
              <a:spcAft>
                <a:spcPts val="0"/>
              </a:spcAft>
              <a:buClr>
                <a:schemeClr val="tx1"/>
              </a:buClr>
              <a:buSzPts val="1800"/>
              <a:buFont typeface="Arial" panose="020B0604020202020204" pitchFamily="34" charset="0"/>
              <a:buChar char="•"/>
            </a:pPr>
            <a:r>
              <a:rPr lang="en-US" sz="2000" dirty="0">
                <a:solidFill>
                  <a:sysClr val="windowText" lastClr="000000"/>
                </a:solidFill>
              </a:rPr>
              <a:t>Service load balance</a:t>
            </a:r>
            <a:endParaRPr sz="2000" dirty="0">
              <a:solidFill>
                <a:sysClr val="windowText" lastClr="000000"/>
              </a:solidFill>
            </a:endParaRPr>
          </a:p>
          <a:p>
            <a:pPr marL="285750" marR="0" lvl="0" indent="-285750" algn="l" rtl="0">
              <a:lnSpc>
                <a:spcPct val="200000"/>
              </a:lnSpc>
              <a:spcBef>
                <a:spcPts val="0"/>
              </a:spcBef>
              <a:spcAft>
                <a:spcPts val="0"/>
              </a:spcAft>
              <a:buClr>
                <a:schemeClr val="tx1"/>
              </a:buClr>
              <a:buSzPts val="1800"/>
              <a:buFont typeface="Arial" panose="020B0604020202020204" pitchFamily="34" charset="0"/>
              <a:buChar char="•"/>
            </a:pPr>
            <a:r>
              <a:rPr lang="en-US" sz="2000" dirty="0">
                <a:solidFill>
                  <a:sysClr val="windowText" lastClr="000000"/>
                </a:solidFill>
              </a:rPr>
              <a:t>High Availability</a:t>
            </a:r>
            <a:endParaRPr sz="2000" dirty="0">
              <a:solidFill>
                <a:sysClr val="windowText" lastClr="000000"/>
              </a:solidFill>
            </a:endParaRPr>
          </a:p>
          <a:p>
            <a:pPr marL="285750" marR="0" lvl="0" indent="-285750" algn="l" rtl="0">
              <a:lnSpc>
                <a:spcPct val="200000"/>
              </a:lnSpc>
              <a:spcBef>
                <a:spcPts val="0"/>
              </a:spcBef>
              <a:spcAft>
                <a:spcPts val="0"/>
              </a:spcAft>
              <a:buClr>
                <a:schemeClr val="tx1"/>
              </a:buClr>
              <a:buSzPts val="1800"/>
              <a:buFont typeface="Arial" panose="020B0604020202020204" pitchFamily="34" charset="0"/>
              <a:buChar char="•"/>
            </a:pPr>
            <a:r>
              <a:rPr lang="en-US" sz="2000" dirty="0">
                <a:solidFill>
                  <a:sysClr val="windowText" lastClr="000000"/>
                </a:solidFill>
              </a:rPr>
              <a:t>Scalability</a:t>
            </a:r>
            <a:endParaRPr sz="2000" dirty="0">
              <a:solidFill>
                <a:sysClr val="windowText" lastClr="000000"/>
              </a:solidFill>
            </a:endParaRPr>
          </a:p>
          <a:p>
            <a:pPr marL="285750" marR="0" lvl="0" indent="-285750" algn="l" rtl="0">
              <a:lnSpc>
                <a:spcPct val="200000"/>
              </a:lnSpc>
              <a:spcBef>
                <a:spcPts val="0"/>
              </a:spcBef>
              <a:spcAft>
                <a:spcPts val="0"/>
              </a:spcAft>
              <a:buClr>
                <a:schemeClr val="tx1"/>
              </a:buClr>
              <a:buSzPts val="1800"/>
              <a:buFont typeface="Arial" panose="020B0604020202020204" pitchFamily="34" charset="0"/>
              <a:buChar char="•"/>
            </a:pPr>
            <a:r>
              <a:rPr lang="en-US" sz="2000" dirty="0">
                <a:solidFill>
                  <a:sysClr val="windowText" lastClr="000000"/>
                </a:solidFill>
              </a:rPr>
              <a:t>Health Check</a:t>
            </a:r>
            <a:endParaRPr sz="2000" dirty="0">
              <a:solidFill>
                <a:sysClr val="windowText" lastClr="000000"/>
              </a:solidFill>
            </a:endParaRPr>
          </a:p>
        </p:txBody>
      </p:sp>
    </p:spTree>
    <p:extLst>
      <p:ext uri="{BB962C8B-B14F-4D97-AF65-F5344CB8AC3E}">
        <p14:creationId xmlns:p14="http://schemas.microsoft.com/office/powerpoint/2010/main" val="936076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8"/>
          <p:cNvSpPr txBox="1">
            <a:spLocks noGrp="1"/>
          </p:cNvSpPr>
          <p:nvPr>
            <p:ph type="title"/>
          </p:nvPr>
        </p:nvSpPr>
        <p:spPr>
          <a:xfrm>
            <a:off x="309563" y="219983"/>
            <a:ext cx="8526600" cy="63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What is Cloud Native</a:t>
            </a:r>
            <a:endParaRPr/>
          </a:p>
        </p:txBody>
      </p:sp>
      <p:sp>
        <p:nvSpPr>
          <p:cNvPr id="405" name="Google Shape;405;p48"/>
          <p:cNvSpPr txBox="1">
            <a:spLocks noGrp="1"/>
          </p:cNvSpPr>
          <p:nvPr>
            <p:ph type="body" idx="1"/>
          </p:nvPr>
        </p:nvSpPr>
        <p:spPr>
          <a:xfrm>
            <a:off x="732150" y="1163075"/>
            <a:ext cx="7386300" cy="632400"/>
          </a:xfrm>
          <a:prstGeom prst="rect">
            <a:avLst/>
          </a:prstGeom>
        </p:spPr>
        <p:txBody>
          <a:bodyPr spcFirstLastPara="1" wrap="square" lIns="91425" tIns="91425" rIns="91425" bIns="91425" anchor="t" anchorCtr="0">
            <a:noAutofit/>
          </a:bodyPr>
          <a:lstStyle/>
          <a:p>
            <a:pPr marL="0" lvl="0" indent="0" algn="l" rtl="0">
              <a:spcBef>
                <a:spcPts val="280"/>
              </a:spcBef>
              <a:spcAft>
                <a:spcPts val="0"/>
              </a:spcAft>
              <a:buNone/>
            </a:pPr>
            <a:r>
              <a:rPr lang="en-US" sz="1800" dirty="0">
                <a:solidFill>
                  <a:schemeClr val="tx1"/>
                </a:solidFill>
                <a:highlight>
                  <a:srgbClr val="FFFFFF"/>
                </a:highlight>
              </a:rPr>
              <a:t>Cloud Native is an approach to building and running applications that exploits the advantages of the cloud computing delivery model.</a:t>
            </a:r>
            <a:endParaRPr sz="1800" dirty="0">
              <a:solidFill>
                <a:schemeClr val="tx1"/>
              </a:solidFill>
            </a:endParaRPr>
          </a:p>
        </p:txBody>
      </p:sp>
      <p:pic>
        <p:nvPicPr>
          <p:cNvPr id="406" name="Google Shape;406;p48"/>
          <p:cNvPicPr preferRelativeResize="0"/>
          <p:nvPr/>
        </p:nvPicPr>
        <p:blipFill>
          <a:blip r:embed="rId3">
            <a:alphaModFix/>
          </a:blip>
          <a:stretch>
            <a:fillRect/>
          </a:stretch>
        </p:blipFill>
        <p:spPr>
          <a:xfrm>
            <a:off x="2926739" y="1895200"/>
            <a:ext cx="2997124" cy="29971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2" name="Cloud 1">
            <a:extLst>
              <a:ext uri="{FF2B5EF4-FFF2-40B4-BE49-F238E27FC236}">
                <a16:creationId xmlns:a16="http://schemas.microsoft.com/office/drawing/2014/main" id="{B4AA5C49-C916-A746-9908-A2109B064C7D}"/>
              </a:ext>
            </a:extLst>
          </p:cNvPr>
          <p:cNvSpPr/>
          <p:nvPr/>
        </p:nvSpPr>
        <p:spPr>
          <a:xfrm>
            <a:off x="2117427" y="1701800"/>
            <a:ext cx="4909145" cy="2197100"/>
          </a:xfrm>
          <a:prstGeom prst="cloud">
            <a:avLst/>
          </a:prstGeom>
          <a:solidFill>
            <a:srgbClr val="3B79D8"/>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a:solidFill>
                  <a:schemeClr val="bg1"/>
                </a:solidFill>
                <a:latin typeface="Georgia"/>
                <a:ea typeface="Georgia"/>
                <a:cs typeface="Georgia"/>
                <a:sym typeface="Georgia"/>
              </a:rPr>
              <a:t>Demo Time!!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2" name="Cloud 1">
            <a:extLst>
              <a:ext uri="{FF2B5EF4-FFF2-40B4-BE49-F238E27FC236}">
                <a16:creationId xmlns:a16="http://schemas.microsoft.com/office/drawing/2014/main" id="{B4AA5C49-C916-A746-9908-A2109B064C7D}"/>
              </a:ext>
            </a:extLst>
          </p:cNvPr>
          <p:cNvSpPr/>
          <p:nvPr/>
        </p:nvSpPr>
        <p:spPr>
          <a:xfrm>
            <a:off x="2117427" y="1701800"/>
            <a:ext cx="4909145" cy="2197100"/>
          </a:xfrm>
          <a:prstGeom prst="cloud">
            <a:avLst/>
          </a:prstGeom>
          <a:solidFill>
            <a:srgbClr val="3B79D8"/>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a:solidFill>
                  <a:schemeClr val="bg1"/>
                </a:solidFill>
                <a:latin typeface="Georgia"/>
                <a:ea typeface="Georgia"/>
                <a:cs typeface="Georgia"/>
                <a:sym typeface="Georgia"/>
              </a:rPr>
              <a:t>Thank You!</a:t>
            </a:r>
          </a:p>
        </p:txBody>
      </p:sp>
    </p:spTree>
    <p:extLst>
      <p:ext uri="{BB962C8B-B14F-4D97-AF65-F5344CB8AC3E}">
        <p14:creationId xmlns:p14="http://schemas.microsoft.com/office/powerpoint/2010/main" val="96153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9"/>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US"/>
              <a:t>Advantages of Cloud Native</a:t>
            </a:r>
            <a:endParaRPr/>
          </a:p>
        </p:txBody>
      </p:sp>
      <p:sp>
        <p:nvSpPr>
          <p:cNvPr id="413" name="Google Shape;413;p49"/>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600"/>
              <a:buFont typeface="Arial"/>
              <a:buNone/>
            </a:pPr>
            <a:fld id="{00000000-1234-1234-1234-123412341234}" type="slidenum">
              <a:rPr lang="en-US"/>
              <a:t>4</a:t>
            </a:fld>
            <a:endParaRPr/>
          </a:p>
        </p:txBody>
      </p:sp>
      <p:sp>
        <p:nvSpPr>
          <p:cNvPr id="414" name="Google Shape;414;p49"/>
          <p:cNvSpPr txBox="1"/>
          <p:nvPr/>
        </p:nvSpPr>
        <p:spPr>
          <a:xfrm>
            <a:off x="1510625" y="1501350"/>
            <a:ext cx="5338200" cy="32343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Georgia"/>
              <a:buChar char="●"/>
            </a:pPr>
            <a:r>
              <a:rPr lang="en-US" sz="1800" dirty="0">
                <a:latin typeface="Georgia"/>
                <a:ea typeface="Georgia"/>
                <a:cs typeface="Georgia"/>
                <a:sym typeface="Georgia"/>
              </a:rPr>
              <a:t>Modular</a:t>
            </a:r>
            <a:endParaRPr sz="1800" dirty="0">
              <a:latin typeface="Georgia"/>
              <a:ea typeface="Georgia"/>
              <a:cs typeface="Georgia"/>
              <a:sym typeface="Georgia"/>
            </a:endParaRPr>
          </a:p>
          <a:p>
            <a:pPr marL="457200" lvl="0" indent="-342900" algn="l" rtl="0">
              <a:lnSpc>
                <a:spcPct val="150000"/>
              </a:lnSpc>
              <a:spcBef>
                <a:spcPts val="0"/>
              </a:spcBef>
              <a:spcAft>
                <a:spcPts val="0"/>
              </a:spcAft>
              <a:buSzPts val="1800"/>
              <a:buFont typeface="Georgia"/>
              <a:buChar char="●"/>
            </a:pPr>
            <a:r>
              <a:rPr lang="en-US" sz="1800" dirty="0">
                <a:latin typeface="Georgia"/>
                <a:ea typeface="Georgia"/>
                <a:cs typeface="Georgia"/>
                <a:sym typeface="Georgia"/>
              </a:rPr>
              <a:t>Quick Deployment</a:t>
            </a:r>
            <a:endParaRPr sz="1800" dirty="0">
              <a:latin typeface="Georgia"/>
              <a:ea typeface="Georgia"/>
              <a:cs typeface="Georgia"/>
              <a:sym typeface="Georgia"/>
            </a:endParaRPr>
          </a:p>
          <a:p>
            <a:pPr marL="457200" lvl="0" indent="-342900" algn="l" rtl="0">
              <a:lnSpc>
                <a:spcPct val="150000"/>
              </a:lnSpc>
              <a:spcBef>
                <a:spcPts val="0"/>
              </a:spcBef>
              <a:spcAft>
                <a:spcPts val="0"/>
              </a:spcAft>
              <a:buSzPts val="1800"/>
              <a:buFont typeface="Georgia"/>
              <a:buChar char="●"/>
            </a:pPr>
            <a:r>
              <a:rPr lang="en-US" sz="1800" dirty="0">
                <a:latin typeface="Georgia"/>
                <a:ea typeface="Georgia"/>
                <a:cs typeface="Georgia"/>
                <a:sym typeface="Georgia"/>
              </a:rPr>
              <a:t>OS Abstraction</a:t>
            </a:r>
            <a:endParaRPr sz="1800" dirty="0">
              <a:latin typeface="Georgia"/>
              <a:ea typeface="Georgia"/>
              <a:cs typeface="Georgia"/>
              <a:sym typeface="Georgia"/>
            </a:endParaRPr>
          </a:p>
          <a:p>
            <a:pPr marL="457200" lvl="0" indent="-342900" algn="l" rtl="0">
              <a:lnSpc>
                <a:spcPct val="150000"/>
              </a:lnSpc>
              <a:spcBef>
                <a:spcPts val="0"/>
              </a:spcBef>
              <a:spcAft>
                <a:spcPts val="0"/>
              </a:spcAft>
              <a:buSzPts val="1800"/>
              <a:buFont typeface="Georgia"/>
              <a:buChar char="●"/>
            </a:pPr>
            <a:r>
              <a:rPr lang="en-US" sz="1800" dirty="0">
                <a:latin typeface="Georgia"/>
                <a:ea typeface="Georgia"/>
                <a:cs typeface="Georgia"/>
                <a:sym typeface="Georgia"/>
              </a:rPr>
              <a:t>Continuous Delivery</a:t>
            </a:r>
            <a:endParaRPr sz="1800" dirty="0">
              <a:latin typeface="Georgia"/>
              <a:ea typeface="Georgia"/>
              <a:cs typeface="Georgia"/>
              <a:sym typeface="Georgia"/>
            </a:endParaRPr>
          </a:p>
          <a:p>
            <a:pPr marL="457200" lvl="0" indent="-342900" algn="l" rtl="0">
              <a:lnSpc>
                <a:spcPct val="150000"/>
              </a:lnSpc>
              <a:spcBef>
                <a:spcPts val="0"/>
              </a:spcBef>
              <a:spcAft>
                <a:spcPts val="0"/>
              </a:spcAft>
              <a:buSzPts val="1800"/>
              <a:buFont typeface="Georgia"/>
              <a:buChar char="●"/>
            </a:pPr>
            <a:r>
              <a:rPr lang="en-US" sz="1800" dirty="0">
                <a:latin typeface="Georgia"/>
                <a:ea typeface="Georgia"/>
                <a:cs typeface="Georgia"/>
                <a:sym typeface="Georgia"/>
              </a:rPr>
              <a:t>Right Sized Capacity &amp; Auto Scaling</a:t>
            </a:r>
            <a:endParaRPr sz="1800" dirty="0">
              <a:latin typeface="Georgia"/>
              <a:ea typeface="Georgia"/>
              <a:cs typeface="Georgia"/>
              <a:sym typeface="Georgia"/>
            </a:endParaRPr>
          </a:p>
          <a:p>
            <a:pPr marL="457200" lvl="0" indent="-342900" algn="l" rtl="0">
              <a:lnSpc>
                <a:spcPct val="150000"/>
              </a:lnSpc>
              <a:spcBef>
                <a:spcPts val="0"/>
              </a:spcBef>
              <a:spcAft>
                <a:spcPts val="0"/>
              </a:spcAft>
              <a:buSzPts val="1800"/>
              <a:buFont typeface="Georgia"/>
              <a:buChar char="●"/>
            </a:pPr>
            <a:r>
              <a:rPr lang="en-US" sz="1800" dirty="0">
                <a:latin typeface="Georgia"/>
                <a:ea typeface="Georgia"/>
                <a:cs typeface="Georgia"/>
                <a:sym typeface="Georgia"/>
              </a:rPr>
              <a:t>Rapid Recovery</a:t>
            </a:r>
            <a:endParaRPr sz="1800" dirty="0">
              <a:latin typeface="Georgia"/>
              <a:ea typeface="Georgia"/>
              <a:cs typeface="Georgia"/>
              <a:sym typeface="Georgia"/>
            </a:endParaRPr>
          </a:p>
          <a:p>
            <a:pPr marL="457200" lvl="0" indent="-342900" algn="l" rtl="0">
              <a:lnSpc>
                <a:spcPct val="150000"/>
              </a:lnSpc>
              <a:spcBef>
                <a:spcPts val="0"/>
              </a:spcBef>
              <a:spcAft>
                <a:spcPts val="0"/>
              </a:spcAft>
              <a:buSzPts val="1800"/>
              <a:buFont typeface="Georgia"/>
              <a:buChar char="●"/>
            </a:pPr>
            <a:r>
              <a:rPr lang="en-US" sz="1800" dirty="0">
                <a:latin typeface="Georgia"/>
                <a:ea typeface="Georgia"/>
                <a:cs typeface="Georgia"/>
                <a:sym typeface="Georgia"/>
              </a:rPr>
              <a:t>etc.</a:t>
            </a:r>
            <a:endParaRPr sz="1800" dirty="0">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8FC3-8867-9A4D-ACA6-6C96FCEAC68F}"/>
              </a:ext>
            </a:extLst>
          </p:cNvPr>
          <p:cNvSpPr>
            <a:spLocks noGrp="1"/>
          </p:cNvSpPr>
          <p:nvPr>
            <p:ph type="title"/>
          </p:nvPr>
        </p:nvSpPr>
        <p:spPr/>
        <p:txBody>
          <a:bodyPr/>
          <a:lstStyle/>
          <a:p>
            <a:r>
              <a:rPr lang="en-US" dirty="0"/>
              <a:t>Cloud Native Computing Foundation</a:t>
            </a:r>
          </a:p>
        </p:txBody>
      </p:sp>
      <p:sp>
        <p:nvSpPr>
          <p:cNvPr id="3" name="TextBox 2">
            <a:extLst>
              <a:ext uri="{FF2B5EF4-FFF2-40B4-BE49-F238E27FC236}">
                <a16:creationId xmlns:a16="http://schemas.microsoft.com/office/drawing/2014/main" id="{DE51FFAF-44AF-9C4B-BE93-2785C0569044}"/>
              </a:ext>
            </a:extLst>
          </p:cNvPr>
          <p:cNvSpPr txBox="1"/>
          <p:nvPr/>
        </p:nvSpPr>
        <p:spPr>
          <a:xfrm>
            <a:off x="810991" y="1326862"/>
            <a:ext cx="3716082" cy="584775"/>
          </a:xfrm>
          <a:prstGeom prst="rect">
            <a:avLst/>
          </a:prstGeom>
          <a:noFill/>
        </p:spPr>
        <p:txBody>
          <a:bodyPr wrap="none" rtlCol="0">
            <a:spAutoFit/>
          </a:bodyPr>
          <a:lstStyle/>
          <a:p>
            <a:r>
              <a:rPr lang="en-US" sz="3200" dirty="0">
                <a:hlinkClick r:id="rId3"/>
              </a:rPr>
              <a:t>https://www.cncf.io/</a:t>
            </a:r>
            <a:endParaRPr lang="en-US" sz="3200" dirty="0"/>
          </a:p>
        </p:txBody>
      </p:sp>
      <p:pic>
        <p:nvPicPr>
          <p:cNvPr id="5" name="Picture 4" descr="A screenshot of a cell phone&#10;&#10;Description automatically generated">
            <a:extLst>
              <a:ext uri="{FF2B5EF4-FFF2-40B4-BE49-F238E27FC236}">
                <a16:creationId xmlns:a16="http://schemas.microsoft.com/office/drawing/2014/main" id="{C45844AE-53CE-CE41-A662-5CDC1D1E1BAA}"/>
              </a:ext>
            </a:extLst>
          </p:cNvPr>
          <p:cNvPicPr>
            <a:picLocks noChangeAspect="1"/>
          </p:cNvPicPr>
          <p:nvPr/>
        </p:nvPicPr>
        <p:blipFill>
          <a:blip r:embed="rId4"/>
          <a:stretch>
            <a:fillRect/>
          </a:stretch>
        </p:blipFill>
        <p:spPr>
          <a:xfrm>
            <a:off x="766763" y="2106071"/>
            <a:ext cx="3924300" cy="2817446"/>
          </a:xfrm>
          <a:prstGeom prst="rect">
            <a:avLst/>
          </a:prstGeom>
        </p:spPr>
      </p:pic>
      <p:pic>
        <p:nvPicPr>
          <p:cNvPr id="7" name="Picture 6" descr="A picture containing screenshot&#10;&#10;Description automatically generated">
            <a:extLst>
              <a:ext uri="{FF2B5EF4-FFF2-40B4-BE49-F238E27FC236}">
                <a16:creationId xmlns:a16="http://schemas.microsoft.com/office/drawing/2014/main" id="{36213645-E084-414E-AA09-28BF41E6D1D2}"/>
              </a:ext>
            </a:extLst>
          </p:cNvPr>
          <p:cNvPicPr>
            <a:picLocks noChangeAspect="1"/>
          </p:cNvPicPr>
          <p:nvPr/>
        </p:nvPicPr>
        <p:blipFill>
          <a:blip r:embed="rId5"/>
          <a:stretch>
            <a:fillRect/>
          </a:stretch>
        </p:blipFill>
        <p:spPr>
          <a:xfrm>
            <a:off x="4904675" y="1131085"/>
            <a:ext cx="3929762" cy="3792432"/>
          </a:xfrm>
          <a:prstGeom prst="rect">
            <a:avLst/>
          </a:prstGeom>
        </p:spPr>
      </p:pic>
    </p:spTree>
    <p:extLst>
      <p:ext uri="{BB962C8B-B14F-4D97-AF65-F5344CB8AC3E}">
        <p14:creationId xmlns:p14="http://schemas.microsoft.com/office/powerpoint/2010/main" val="3830873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0"/>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US"/>
              <a:t>Why Spring Cloud</a:t>
            </a:r>
            <a:endParaRPr/>
          </a:p>
        </p:txBody>
      </p:sp>
      <p:sp>
        <p:nvSpPr>
          <p:cNvPr id="421" name="Google Shape;421;p50"/>
          <p:cNvSpPr txBox="1">
            <a:spLocks noGrp="1"/>
          </p:cNvSpPr>
          <p:nvPr>
            <p:ph type="sldNum" idx="12"/>
          </p:nvPr>
        </p:nvSpPr>
        <p:spPr>
          <a:xfrm>
            <a:off x="6700838" y="4901878"/>
            <a:ext cx="2133600" cy="924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600"/>
              <a:buFont typeface="Arial"/>
              <a:buNone/>
            </a:pPr>
            <a:fld id="{00000000-1234-1234-1234-123412341234}" type="slidenum">
              <a:rPr lang="en-US"/>
              <a:t>6</a:t>
            </a:fld>
            <a:endParaRPr/>
          </a:p>
        </p:txBody>
      </p:sp>
      <p:sp>
        <p:nvSpPr>
          <p:cNvPr id="422" name="Google Shape;422;p50"/>
          <p:cNvSpPr txBox="1"/>
          <p:nvPr/>
        </p:nvSpPr>
        <p:spPr>
          <a:xfrm>
            <a:off x="904400" y="1461548"/>
            <a:ext cx="7198800" cy="2993700"/>
          </a:xfrm>
          <a:prstGeom prst="rect">
            <a:avLst/>
          </a:prstGeom>
          <a:noFill/>
          <a:ln>
            <a:noFill/>
          </a:ln>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US" sz="1800" dirty="0"/>
              <a:t>Cloud native apps are a good thing, just not easy</a:t>
            </a:r>
            <a:endParaRPr sz="1800" dirty="0"/>
          </a:p>
          <a:p>
            <a:pPr marL="457200" lvl="0" indent="-342900" algn="l" rtl="0">
              <a:lnSpc>
                <a:spcPct val="200000"/>
              </a:lnSpc>
              <a:spcBef>
                <a:spcPts val="0"/>
              </a:spcBef>
              <a:spcAft>
                <a:spcPts val="0"/>
              </a:spcAft>
              <a:buSzPts val="1800"/>
              <a:buChar char="●"/>
            </a:pPr>
            <a:r>
              <a:rPr lang="en-US" sz="1800" dirty="0"/>
              <a:t>Don’t need to reinvent the wheel each time</a:t>
            </a:r>
            <a:endParaRPr sz="1800" dirty="0"/>
          </a:p>
          <a:p>
            <a:pPr marL="457200" lvl="0" indent="-342900" algn="l" rtl="0">
              <a:lnSpc>
                <a:spcPct val="200000"/>
              </a:lnSpc>
              <a:spcBef>
                <a:spcPts val="0"/>
              </a:spcBef>
              <a:spcAft>
                <a:spcPts val="0"/>
              </a:spcAft>
              <a:buSzPts val="1800"/>
              <a:buChar char="●"/>
            </a:pPr>
            <a:r>
              <a:rPr lang="en-US" sz="1800" dirty="0"/>
              <a:t>Providing useful defaults</a:t>
            </a:r>
            <a:endParaRPr sz="1800" dirty="0"/>
          </a:p>
          <a:p>
            <a:pPr marL="457200" lvl="0" indent="-342900" algn="l" rtl="0">
              <a:lnSpc>
                <a:spcPct val="200000"/>
              </a:lnSpc>
              <a:spcBef>
                <a:spcPts val="0"/>
              </a:spcBef>
              <a:spcAft>
                <a:spcPts val="0"/>
              </a:spcAft>
              <a:buSzPts val="1800"/>
              <a:buChar char="●"/>
            </a:pPr>
            <a:r>
              <a:rPr lang="en-US" sz="1800" dirty="0"/>
              <a:t>Cloud Agnostic</a:t>
            </a:r>
            <a:endParaRPr sz="1800" dirty="0"/>
          </a:p>
          <a:p>
            <a:pPr marL="457200" lvl="0" indent="-342900" algn="l" rtl="0">
              <a:lnSpc>
                <a:spcPct val="200000"/>
              </a:lnSpc>
              <a:spcBef>
                <a:spcPts val="0"/>
              </a:spcBef>
              <a:spcAft>
                <a:spcPts val="0"/>
              </a:spcAft>
              <a:buSzPts val="1800"/>
              <a:buChar char="●"/>
            </a:pPr>
            <a:r>
              <a:rPr lang="en-US" sz="1800" dirty="0"/>
              <a:t>Saving time!!</a:t>
            </a:r>
            <a:endParaRP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1"/>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US"/>
              <a:t>Spring Cloud Components</a:t>
            </a:r>
            <a:endParaRPr/>
          </a:p>
        </p:txBody>
      </p:sp>
      <p:sp>
        <p:nvSpPr>
          <p:cNvPr id="429" name="Google Shape;429;p51"/>
          <p:cNvSpPr txBox="1"/>
          <p:nvPr/>
        </p:nvSpPr>
        <p:spPr>
          <a:xfrm>
            <a:off x="633271" y="2112816"/>
            <a:ext cx="49848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Service registration and discovery</a:t>
            </a:r>
            <a:endParaRPr/>
          </a:p>
        </p:txBody>
      </p:sp>
      <p:sp>
        <p:nvSpPr>
          <p:cNvPr id="430" name="Google Shape;430;p51"/>
          <p:cNvSpPr txBox="1"/>
          <p:nvPr/>
        </p:nvSpPr>
        <p:spPr>
          <a:xfrm>
            <a:off x="633265" y="2565530"/>
            <a:ext cx="49848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Service load balance</a:t>
            </a:r>
            <a:endParaRPr/>
          </a:p>
        </p:txBody>
      </p:sp>
      <p:sp>
        <p:nvSpPr>
          <p:cNvPr id="431" name="Google Shape;431;p51"/>
          <p:cNvSpPr txBox="1"/>
          <p:nvPr/>
        </p:nvSpPr>
        <p:spPr>
          <a:xfrm>
            <a:off x="633265" y="3018244"/>
            <a:ext cx="49848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Arial"/>
              <a:buChar char="•"/>
            </a:pPr>
            <a:r>
              <a:rPr lang="en-US" sz="1800"/>
              <a:t>Circuit breaker</a:t>
            </a:r>
            <a:endParaRPr/>
          </a:p>
        </p:txBody>
      </p:sp>
      <p:sp>
        <p:nvSpPr>
          <p:cNvPr id="432" name="Google Shape;432;p51"/>
          <p:cNvSpPr txBox="1"/>
          <p:nvPr/>
        </p:nvSpPr>
        <p:spPr>
          <a:xfrm>
            <a:off x="633263" y="3927448"/>
            <a:ext cx="49848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Centralized configuration management</a:t>
            </a:r>
            <a:endParaRPr/>
          </a:p>
        </p:txBody>
      </p:sp>
      <p:sp>
        <p:nvSpPr>
          <p:cNvPr id="433" name="Google Shape;433;p51"/>
          <p:cNvSpPr txBox="1"/>
          <p:nvPr/>
        </p:nvSpPr>
        <p:spPr>
          <a:xfrm>
            <a:off x="633264" y="3474734"/>
            <a:ext cx="49848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API Gateway</a:t>
            </a:r>
            <a:endParaRPr/>
          </a:p>
        </p:txBody>
      </p:sp>
      <p:sp>
        <p:nvSpPr>
          <p:cNvPr id="434" name="Google Shape;434;p51"/>
          <p:cNvSpPr txBox="1"/>
          <p:nvPr/>
        </p:nvSpPr>
        <p:spPr>
          <a:xfrm>
            <a:off x="633263" y="4377285"/>
            <a:ext cx="49848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Invoke path tracing</a:t>
            </a:r>
            <a:endParaRPr/>
          </a:p>
        </p:txBody>
      </p:sp>
      <p:sp>
        <p:nvSpPr>
          <p:cNvPr id="435" name="Google Shape;435;p51"/>
          <p:cNvSpPr txBox="1"/>
          <p:nvPr/>
        </p:nvSpPr>
        <p:spPr>
          <a:xfrm>
            <a:off x="5823834" y="2112816"/>
            <a:ext cx="19200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B050"/>
                </a:solidFill>
                <a:latin typeface="Arial"/>
                <a:ea typeface="Arial"/>
                <a:cs typeface="Arial"/>
                <a:sym typeface="Arial"/>
              </a:rPr>
              <a:t>Eureka</a:t>
            </a:r>
            <a:endParaRPr/>
          </a:p>
        </p:txBody>
      </p:sp>
      <p:sp>
        <p:nvSpPr>
          <p:cNvPr id="436" name="Google Shape;436;p51"/>
          <p:cNvSpPr txBox="1"/>
          <p:nvPr/>
        </p:nvSpPr>
        <p:spPr>
          <a:xfrm>
            <a:off x="5823834" y="2565530"/>
            <a:ext cx="19200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B050"/>
                </a:solidFill>
                <a:latin typeface="Arial"/>
                <a:ea typeface="Arial"/>
                <a:cs typeface="Arial"/>
                <a:sym typeface="Arial"/>
              </a:rPr>
              <a:t>Ribbon</a:t>
            </a:r>
            <a:endParaRPr/>
          </a:p>
        </p:txBody>
      </p:sp>
      <p:sp>
        <p:nvSpPr>
          <p:cNvPr id="437" name="Google Shape;437;p51"/>
          <p:cNvSpPr txBox="1"/>
          <p:nvPr/>
        </p:nvSpPr>
        <p:spPr>
          <a:xfrm>
            <a:off x="5823834" y="3018244"/>
            <a:ext cx="19200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B050"/>
                </a:solidFill>
                <a:latin typeface="Arial"/>
                <a:ea typeface="Arial"/>
                <a:cs typeface="Arial"/>
                <a:sym typeface="Arial"/>
              </a:rPr>
              <a:t>Hystrix</a:t>
            </a:r>
            <a:endParaRPr sz="1800" b="0" i="0" u="none" strike="noStrike" cap="none">
              <a:solidFill>
                <a:srgbClr val="00B050"/>
              </a:solidFill>
              <a:latin typeface="Arial"/>
              <a:ea typeface="Arial"/>
              <a:cs typeface="Arial"/>
              <a:sym typeface="Arial"/>
            </a:endParaRPr>
          </a:p>
        </p:txBody>
      </p:sp>
      <p:sp>
        <p:nvSpPr>
          <p:cNvPr id="438" name="Google Shape;438;p51"/>
          <p:cNvSpPr txBox="1"/>
          <p:nvPr/>
        </p:nvSpPr>
        <p:spPr>
          <a:xfrm>
            <a:off x="5823834" y="3475216"/>
            <a:ext cx="19200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Noto Sans Symbols"/>
              <a:buChar char="✔"/>
            </a:pPr>
            <a:r>
              <a:rPr lang="en-US" sz="1800">
                <a:solidFill>
                  <a:srgbClr val="00B050"/>
                </a:solidFill>
              </a:rPr>
              <a:t>Zuul</a:t>
            </a:r>
            <a:endParaRPr/>
          </a:p>
        </p:txBody>
      </p:sp>
      <p:sp>
        <p:nvSpPr>
          <p:cNvPr id="439" name="Google Shape;439;p51"/>
          <p:cNvSpPr txBox="1"/>
          <p:nvPr/>
        </p:nvSpPr>
        <p:spPr>
          <a:xfrm>
            <a:off x="5823834" y="3927448"/>
            <a:ext cx="19200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B050"/>
                </a:solidFill>
                <a:latin typeface="Arial"/>
                <a:ea typeface="Arial"/>
                <a:cs typeface="Arial"/>
                <a:sym typeface="Arial"/>
              </a:rPr>
              <a:t>Config</a:t>
            </a:r>
            <a:endParaRPr/>
          </a:p>
        </p:txBody>
      </p:sp>
      <p:sp>
        <p:nvSpPr>
          <p:cNvPr id="440" name="Google Shape;440;p51"/>
          <p:cNvSpPr txBox="1"/>
          <p:nvPr/>
        </p:nvSpPr>
        <p:spPr>
          <a:xfrm>
            <a:off x="5823834" y="4377285"/>
            <a:ext cx="1920000" cy="370500"/>
          </a:xfrm>
          <a:prstGeom prst="rect">
            <a:avLst/>
          </a:prstGeom>
          <a:noFill/>
          <a:ln>
            <a:noFill/>
          </a:ln>
        </p:spPr>
        <p:txBody>
          <a:bodyPr spcFirstLastPara="1" wrap="square" lIns="91425" tIns="46800" rIns="91425" bIns="45700" anchor="t" anchorCtr="0">
            <a:noAutofit/>
          </a:bodyPr>
          <a:lstStyle/>
          <a:p>
            <a:pPr marL="457200" marR="0" lvl="0" indent="-45720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B050"/>
                </a:solidFill>
                <a:latin typeface="Arial"/>
                <a:ea typeface="Arial"/>
                <a:cs typeface="Arial"/>
                <a:sym typeface="Arial"/>
              </a:rPr>
              <a:t>Sleuth</a:t>
            </a:r>
            <a:endParaRPr/>
          </a:p>
        </p:txBody>
      </p:sp>
      <p:pic>
        <p:nvPicPr>
          <p:cNvPr id="441" name="Google Shape;441;p51"/>
          <p:cNvPicPr preferRelativeResize="0"/>
          <p:nvPr/>
        </p:nvPicPr>
        <p:blipFill>
          <a:blip r:embed="rId3">
            <a:alphaModFix/>
          </a:blip>
          <a:stretch>
            <a:fillRect/>
          </a:stretch>
        </p:blipFill>
        <p:spPr>
          <a:xfrm>
            <a:off x="5926150" y="893167"/>
            <a:ext cx="1181500" cy="1137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US"/>
              <a:t>Where to Deploy</a:t>
            </a:r>
            <a:endParaRPr/>
          </a:p>
        </p:txBody>
      </p:sp>
      <p:sp>
        <p:nvSpPr>
          <p:cNvPr id="448" name="Google Shape;448;p52"/>
          <p:cNvSpPr txBox="1">
            <a:spLocks noGrp="1"/>
          </p:cNvSpPr>
          <p:nvPr>
            <p:ph type="sldNum" idx="12"/>
          </p:nvPr>
        </p:nvSpPr>
        <p:spPr>
          <a:xfrm>
            <a:off x="6920980" y="5098360"/>
            <a:ext cx="2133600" cy="924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600"/>
              <a:buFont typeface="Arial"/>
              <a:buNone/>
            </a:pPr>
            <a:fld id="{00000000-1234-1234-1234-123412341234}" type="slidenum">
              <a:rPr lang="en-US" sz="500"/>
              <a:t>8</a:t>
            </a:fld>
            <a:endParaRPr sz="500"/>
          </a:p>
        </p:txBody>
      </p:sp>
      <p:pic>
        <p:nvPicPr>
          <p:cNvPr id="449" name="Google Shape;449;p52"/>
          <p:cNvPicPr preferRelativeResize="0"/>
          <p:nvPr/>
        </p:nvPicPr>
        <p:blipFill>
          <a:blip r:embed="rId3">
            <a:alphaModFix/>
          </a:blip>
          <a:stretch>
            <a:fillRect/>
          </a:stretch>
        </p:blipFill>
        <p:spPr>
          <a:xfrm>
            <a:off x="6920977" y="3312831"/>
            <a:ext cx="1181500" cy="1137375"/>
          </a:xfrm>
          <a:prstGeom prst="rect">
            <a:avLst/>
          </a:prstGeom>
          <a:noFill/>
          <a:ln>
            <a:noFill/>
          </a:ln>
        </p:spPr>
      </p:pic>
      <p:sp>
        <p:nvSpPr>
          <p:cNvPr id="450" name="Google Shape;450;p52"/>
          <p:cNvSpPr/>
          <p:nvPr/>
        </p:nvSpPr>
        <p:spPr>
          <a:xfrm>
            <a:off x="6833155" y="2065425"/>
            <a:ext cx="2133600" cy="1247400"/>
          </a:xfrm>
          <a:prstGeom prst="wedgeEllipseCallout">
            <a:avLst>
              <a:gd name="adj1" fmla="val -20833"/>
              <a:gd name="adj2" fmla="val 62500"/>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US" dirty="0"/>
              <a:t>I DON’T CARE</a:t>
            </a:r>
            <a:endParaRPr dirty="0"/>
          </a:p>
        </p:txBody>
      </p:sp>
      <p:pic>
        <p:nvPicPr>
          <p:cNvPr id="451" name="Google Shape;451;p52"/>
          <p:cNvPicPr preferRelativeResize="0"/>
          <p:nvPr/>
        </p:nvPicPr>
        <p:blipFill>
          <a:blip r:embed="rId4">
            <a:alphaModFix/>
          </a:blip>
          <a:stretch>
            <a:fillRect/>
          </a:stretch>
        </p:blipFill>
        <p:spPr>
          <a:xfrm>
            <a:off x="152400" y="1303508"/>
            <a:ext cx="6528356" cy="31467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3"/>
          <p:cNvSpPr txBox="1">
            <a:spLocks noGrp="1"/>
          </p:cNvSpPr>
          <p:nvPr>
            <p:ph type="title"/>
          </p:nvPr>
        </p:nvSpPr>
        <p:spPr>
          <a:xfrm>
            <a:off x="309563" y="219983"/>
            <a:ext cx="8526600" cy="63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US"/>
              <a:t>Containers</a:t>
            </a:r>
            <a:endParaRPr/>
          </a:p>
        </p:txBody>
      </p:sp>
      <p:sp>
        <p:nvSpPr>
          <p:cNvPr id="458" name="Google Shape;458;p53"/>
          <p:cNvSpPr txBox="1">
            <a:spLocks noGrp="1"/>
          </p:cNvSpPr>
          <p:nvPr>
            <p:ph type="sldNum" idx="12"/>
          </p:nvPr>
        </p:nvSpPr>
        <p:spPr>
          <a:xfrm>
            <a:off x="6920980" y="4901878"/>
            <a:ext cx="2133600" cy="924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600"/>
              <a:buFont typeface="Arial"/>
              <a:buNone/>
            </a:pPr>
            <a:fld id="{00000000-1234-1234-1234-123412341234}" type="slidenum">
              <a:rPr lang="en-US"/>
              <a:t>9</a:t>
            </a:fld>
            <a:endParaRPr/>
          </a:p>
        </p:txBody>
      </p:sp>
      <p:pic>
        <p:nvPicPr>
          <p:cNvPr id="459" name="Google Shape;459;p53"/>
          <p:cNvPicPr preferRelativeResize="0"/>
          <p:nvPr/>
        </p:nvPicPr>
        <p:blipFill>
          <a:blip r:embed="rId3">
            <a:alphaModFix/>
          </a:blip>
          <a:stretch>
            <a:fillRect/>
          </a:stretch>
        </p:blipFill>
        <p:spPr>
          <a:xfrm>
            <a:off x="2708075" y="1271074"/>
            <a:ext cx="3729600" cy="3185700"/>
          </a:xfrm>
          <a:prstGeom prst="rect">
            <a:avLst/>
          </a:prstGeom>
          <a:noFill/>
          <a:ln>
            <a:noFill/>
          </a:ln>
        </p:spPr>
      </p:pic>
    </p:spTree>
  </p:cSld>
  <p:clrMapOvr>
    <a:masterClrMapping/>
  </p:clrMapOvr>
</p:sld>
</file>

<file path=ppt/theme/theme1.xml><?xml version="1.0" encoding="utf-8"?>
<a:theme xmlns:a="http://schemas.openxmlformats.org/drawingml/2006/main" name="PWC001_PowerPoint_Template_Final_150831_5b">
  <a:themeElements>
    <a:clrScheme name="Custom 2">
      <a:dk1>
        <a:srgbClr val="000000"/>
      </a:dk1>
      <a:lt1>
        <a:srgbClr val="FFFFFF"/>
      </a:lt1>
      <a:dk2>
        <a:srgbClr val="E0301E"/>
      </a:dk2>
      <a:lt2>
        <a:srgbClr val="7C7C7B"/>
      </a:lt2>
      <a:accent1>
        <a:srgbClr val="E0301E"/>
      </a:accent1>
      <a:accent2>
        <a:srgbClr val="000000"/>
      </a:accent2>
      <a:accent3>
        <a:srgbClr val="2D2D2D"/>
      </a:accent3>
      <a:accent4>
        <a:srgbClr val="5A5A5A"/>
      </a:accent4>
      <a:accent5>
        <a:srgbClr val="878787"/>
      </a:accent5>
      <a:accent6>
        <a:srgbClr val="B4B4B4"/>
      </a:accent6>
      <a:hlink>
        <a:srgbClr val="E0301E"/>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WC001_PowerPoint_Template_Final_150831_5b">
  <a:themeElements>
    <a:clrScheme name="Custom 2">
      <a:dk1>
        <a:srgbClr val="000000"/>
      </a:dk1>
      <a:lt1>
        <a:srgbClr val="FFFFFF"/>
      </a:lt1>
      <a:dk2>
        <a:srgbClr val="E0301E"/>
      </a:dk2>
      <a:lt2>
        <a:srgbClr val="7C7C7B"/>
      </a:lt2>
      <a:accent1>
        <a:srgbClr val="E0301E"/>
      </a:accent1>
      <a:accent2>
        <a:srgbClr val="000000"/>
      </a:accent2>
      <a:accent3>
        <a:srgbClr val="2D2D2D"/>
      </a:accent3>
      <a:accent4>
        <a:srgbClr val="5A5A5A"/>
      </a:accent4>
      <a:accent5>
        <a:srgbClr val="878787"/>
      </a:accent5>
      <a:accent6>
        <a:srgbClr val="B4B4B4"/>
      </a:accent6>
      <a:hlink>
        <a:srgbClr val="E0301E"/>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2398</Words>
  <Application>Microsoft Macintosh PowerPoint</Application>
  <PresentationFormat>On-screen Show (16:9)</PresentationFormat>
  <Paragraphs>327</Paragraphs>
  <Slides>31</Slides>
  <Notes>31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.Apple Color Emoji UI</vt:lpstr>
      <vt:lpstr>Noto Sans Symbols</vt:lpstr>
      <vt:lpstr>Arial</vt:lpstr>
      <vt:lpstr>Calibri</vt:lpstr>
      <vt:lpstr>Georgia</vt:lpstr>
      <vt:lpstr>PWC001_PowerPoint_Template_Final_150831_5b</vt:lpstr>
      <vt:lpstr>PWC001_PowerPoint_Template_Final_150831_5b</vt:lpstr>
      <vt:lpstr>PowerPoint Presentation</vt:lpstr>
      <vt:lpstr>Agenda</vt:lpstr>
      <vt:lpstr>What is Cloud Native</vt:lpstr>
      <vt:lpstr>Advantages of Cloud Native</vt:lpstr>
      <vt:lpstr>Cloud Native Computing Foundation</vt:lpstr>
      <vt:lpstr>Why Spring Cloud</vt:lpstr>
      <vt:lpstr>Spring Cloud Components</vt:lpstr>
      <vt:lpstr>Where to Deploy</vt:lpstr>
      <vt:lpstr>Containers</vt:lpstr>
      <vt:lpstr>Spring Application in Container</vt:lpstr>
      <vt:lpstr>Kubernetes</vt:lpstr>
      <vt:lpstr>Spring Cloud Components</vt:lpstr>
      <vt:lpstr>Spring Cloud On Kubernetes</vt:lpstr>
      <vt:lpstr>Spring Cloud On Kubernetes</vt:lpstr>
      <vt:lpstr>High Availability</vt:lpstr>
      <vt:lpstr>High Availability</vt:lpstr>
      <vt:lpstr>High Availability</vt:lpstr>
      <vt:lpstr>Scalability</vt:lpstr>
      <vt:lpstr>Scalability</vt:lpstr>
      <vt:lpstr>Scalability</vt:lpstr>
      <vt:lpstr>Health Check</vt:lpstr>
      <vt:lpstr>Health Check</vt:lpstr>
      <vt:lpstr>Types of Health Check</vt:lpstr>
      <vt:lpstr>Readiness</vt:lpstr>
      <vt:lpstr>Readiness</vt:lpstr>
      <vt:lpstr>Liveness</vt:lpstr>
      <vt:lpstr>Liveness</vt:lpstr>
      <vt:lpstr>Liveness</vt:lpstr>
      <vt:lpstr>Kubernetes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Jasper Jiang</cp:lastModifiedBy>
  <cp:revision>88</cp:revision>
  <dcterms:modified xsi:type="dcterms:W3CDTF">2020-01-20T05:56:32Z</dcterms:modified>
</cp:coreProperties>
</file>