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80" r:id="rId5"/>
    <p:sldId id="375" r:id="rId6"/>
    <p:sldId id="409" r:id="rId7"/>
    <p:sldId id="378" r:id="rId8"/>
    <p:sldId id="406" r:id="rId9"/>
    <p:sldId id="414" r:id="rId10"/>
    <p:sldId id="413" r:id="rId11"/>
    <p:sldId id="416" r:id="rId12"/>
    <p:sldId id="410" r:id="rId13"/>
    <p:sldId id="411" r:id="rId14"/>
    <p:sldId id="408" r:id="rId15"/>
    <p:sldId id="407" r:id="rId16"/>
    <p:sldId id="415" r:id="rId17"/>
    <p:sldId id="417" r:id="rId18"/>
    <p:sldId id="405" r:id="rId19"/>
    <p:sldId id="377" r:id="rId20"/>
    <p:sldId id="41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9">
          <p15:clr>
            <a:srgbClr val="A4A3A4"/>
          </p15:clr>
        </p15:guide>
        <p15:guide id="2" pos="2888">
          <p15:clr>
            <a:srgbClr val="A4A3A4"/>
          </p15:clr>
        </p15:guide>
        <p15:guide id="3" orient="horz" pos="1614">
          <p15:clr>
            <a:srgbClr val="A4A3A4"/>
          </p15:clr>
        </p15:guide>
        <p15:guide id="4" pos="4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FFD"/>
    <a:srgbClr val="ACB6FE"/>
    <a:srgbClr val="75AEFB"/>
    <a:srgbClr val="F6F6F6"/>
    <a:srgbClr val="F5A5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3F490-52D0-4C79-BA42-B469C33EB4F7}" v="46" dt="2023-12-18T06:52:22.11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5871" autoAdjust="0"/>
  </p:normalViewPr>
  <p:slideViewPr>
    <p:cSldViewPr snapToGrid="0" snapToObjects="1" showGuides="1">
      <p:cViewPr>
        <p:scale>
          <a:sx n="86" d="100"/>
          <a:sy n="86" d="100"/>
        </p:scale>
        <p:origin x="1339" y="48"/>
      </p:cViewPr>
      <p:guideLst>
        <p:guide orient="horz" pos="1639"/>
        <p:guide pos="2888"/>
        <p:guide orient="horz" pos="1614"/>
        <p:guide pos="495"/>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snapToObjects="1">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ndert Blondeel" userId="32ddf173-7e25-4a4a-9539-1a45ebe93c5d" providerId="ADAL" clId="{9B4A0BF6-8899-4A69-8EA0-0FF73EAF2828}"/>
    <pc:docChg chg="custSel modSld">
      <pc:chgData name="Leendert Blondeel" userId="32ddf173-7e25-4a4a-9539-1a45ebe93c5d" providerId="ADAL" clId="{9B4A0BF6-8899-4A69-8EA0-0FF73EAF2828}" dt="2023-11-09T11:19:52.399" v="1843" actId="6549"/>
      <pc:docMkLst>
        <pc:docMk/>
      </pc:docMkLst>
      <pc:sldChg chg="modNotesTx">
        <pc:chgData name="Leendert Blondeel" userId="32ddf173-7e25-4a4a-9539-1a45ebe93c5d" providerId="ADAL" clId="{9B4A0BF6-8899-4A69-8EA0-0FF73EAF2828}" dt="2023-11-09T11:02:04.262" v="283" actId="20577"/>
        <pc:sldMkLst>
          <pc:docMk/>
          <pc:sldMk cId="2153287364" sldId="280"/>
        </pc:sldMkLst>
      </pc:sldChg>
      <pc:sldChg chg="modNotesTx">
        <pc:chgData name="Leendert Blondeel" userId="32ddf173-7e25-4a4a-9539-1a45ebe93c5d" providerId="ADAL" clId="{9B4A0BF6-8899-4A69-8EA0-0FF73EAF2828}" dt="2023-11-09T07:40:06.683" v="185" actId="20577"/>
        <pc:sldMkLst>
          <pc:docMk/>
          <pc:sldMk cId="1330449130" sldId="375"/>
        </pc:sldMkLst>
      </pc:sldChg>
      <pc:sldChg chg="modNotesTx">
        <pc:chgData name="Leendert Blondeel" userId="32ddf173-7e25-4a4a-9539-1a45ebe93c5d" providerId="ADAL" clId="{9B4A0BF6-8899-4A69-8EA0-0FF73EAF2828}" dt="2023-11-09T11:04:24.376" v="550" actId="20577"/>
        <pc:sldMkLst>
          <pc:docMk/>
          <pc:sldMk cId="2358520967" sldId="378"/>
        </pc:sldMkLst>
      </pc:sldChg>
      <pc:sldChg chg="modNotesTx">
        <pc:chgData name="Leendert Blondeel" userId="32ddf173-7e25-4a4a-9539-1a45ebe93c5d" providerId="ADAL" clId="{9B4A0BF6-8899-4A69-8EA0-0FF73EAF2828}" dt="2023-11-09T11:08:00.475" v="787" actId="20577"/>
        <pc:sldMkLst>
          <pc:docMk/>
          <pc:sldMk cId="1841108080" sldId="379"/>
        </pc:sldMkLst>
      </pc:sldChg>
      <pc:sldChg chg="modNotesTx">
        <pc:chgData name="Leendert Blondeel" userId="32ddf173-7e25-4a4a-9539-1a45ebe93c5d" providerId="ADAL" clId="{9B4A0BF6-8899-4A69-8EA0-0FF73EAF2828}" dt="2023-11-09T11:08:25.128" v="896" actId="20577"/>
        <pc:sldMkLst>
          <pc:docMk/>
          <pc:sldMk cId="1587695359" sldId="380"/>
        </pc:sldMkLst>
      </pc:sldChg>
      <pc:sldChg chg="modNotesTx">
        <pc:chgData name="Leendert Blondeel" userId="32ddf173-7e25-4a4a-9539-1a45ebe93c5d" providerId="ADAL" clId="{9B4A0BF6-8899-4A69-8EA0-0FF73EAF2828}" dt="2023-11-09T11:15:38.823" v="1311" actId="20577"/>
        <pc:sldMkLst>
          <pc:docMk/>
          <pc:sldMk cId="80748359" sldId="382"/>
        </pc:sldMkLst>
      </pc:sldChg>
      <pc:sldChg chg="modNotesTx">
        <pc:chgData name="Leendert Blondeel" userId="32ddf173-7e25-4a4a-9539-1a45ebe93c5d" providerId="ADAL" clId="{9B4A0BF6-8899-4A69-8EA0-0FF73EAF2828}" dt="2023-11-09T11:17:11.446" v="1645" actId="20577"/>
        <pc:sldMkLst>
          <pc:docMk/>
          <pc:sldMk cId="1154670666" sldId="383"/>
        </pc:sldMkLst>
      </pc:sldChg>
      <pc:sldChg chg="modNotesTx">
        <pc:chgData name="Leendert Blondeel" userId="32ddf173-7e25-4a4a-9539-1a45ebe93c5d" providerId="ADAL" clId="{9B4A0BF6-8899-4A69-8EA0-0FF73EAF2828}" dt="2023-11-09T11:19:52.399" v="1843" actId="6549"/>
        <pc:sldMkLst>
          <pc:docMk/>
          <pc:sldMk cId="57731762" sldId="384"/>
        </pc:sldMkLst>
      </pc:sldChg>
      <pc:sldChg chg="modNotesTx">
        <pc:chgData name="Leendert Blondeel" userId="32ddf173-7e25-4a4a-9539-1a45ebe93c5d" providerId="ADAL" clId="{9B4A0BF6-8899-4A69-8EA0-0FF73EAF2828}" dt="2023-11-09T08:59:18.623" v="279" actId="20577"/>
        <pc:sldMkLst>
          <pc:docMk/>
          <pc:sldMk cId="1448594114" sldId="385"/>
        </pc:sldMkLst>
      </pc:sldChg>
    </pc:docChg>
  </pc:docChgLst>
  <pc:docChgLst>
    <pc:chgData name="Leendert Blondeel" userId="32ddf173-7e25-4a4a-9539-1a45ebe93c5d" providerId="ADAL" clId="{EDD3F490-52D0-4C79-BA42-B469C33EB4F7}"/>
    <pc:docChg chg="undo custSel addSld delSld modSld sldOrd">
      <pc:chgData name="Leendert Blondeel" userId="32ddf173-7e25-4a4a-9539-1a45ebe93c5d" providerId="ADAL" clId="{EDD3F490-52D0-4C79-BA42-B469C33EB4F7}" dt="2023-12-18T06:53:21.897" v="2094" actId="11529"/>
      <pc:docMkLst>
        <pc:docMk/>
      </pc:docMkLst>
      <pc:sldChg chg="modSp mod modNotesTx">
        <pc:chgData name="Leendert Blondeel" userId="32ddf173-7e25-4a4a-9539-1a45ebe93c5d" providerId="ADAL" clId="{EDD3F490-52D0-4C79-BA42-B469C33EB4F7}" dt="2023-12-16T22:33:31.488" v="1179" actId="20577"/>
        <pc:sldMkLst>
          <pc:docMk/>
          <pc:sldMk cId="2153287364" sldId="280"/>
        </pc:sldMkLst>
        <pc:spChg chg="mod">
          <ac:chgData name="Leendert Blondeel" userId="32ddf173-7e25-4a4a-9539-1a45ebe93c5d" providerId="ADAL" clId="{EDD3F490-52D0-4C79-BA42-B469C33EB4F7}" dt="2023-12-16T20:02:05.717" v="33" actId="20577"/>
          <ac:spMkLst>
            <pc:docMk/>
            <pc:sldMk cId="2153287364" sldId="280"/>
            <ac:spMk id="6146" creationId="{00000000-0000-0000-0000-000000000000}"/>
          </ac:spMkLst>
        </pc:spChg>
      </pc:sldChg>
      <pc:sldChg chg="modSp mod modNotesTx">
        <pc:chgData name="Leendert Blondeel" userId="32ddf173-7e25-4a4a-9539-1a45ebe93c5d" providerId="ADAL" clId="{EDD3F490-52D0-4C79-BA42-B469C33EB4F7}" dt="2023-12-17T21:44:36.827" v="2023"/>
        <pc:sldMkLst>
          <pc:docMk/>
          <pc:sldMk cId="1330449130" sldId="375"/>
        </pc:sldMkLst>
        <pc:spChg chg="mod">
          <ac:chgData name="Leendert Blondeel" userId="32ddf173-7e25-4a4a-9539-1a45ebe93c5d" providerId="ADAL" clId="{EDD3F490-52D0-4C79-BA42-B469C33EB4F7}" dt="2023-12-17T21:44:09.796" v="2021" actId="108"/>
          <ac:spMkLst>
            <pc:docMk/>
            <pc:sldMk cId="1330449130" sldId="375"/>
            <ac:spMk id="2" creationId="{00000000-0000-0000-0000-000000000000}"/>
          </ac:spMkLst>
        </pc:spChg>
      </pc:sldChg>
      <pc:sldChg chg="del">
        <pc:chgData name="Leendert Blondeel" userId="32ddf173-7e25-4a4a-9539-1a45ebe93c5d" providerId="ADAL" clId="{EDD3F490-52D0-4C79-BA42-B469C33EB4F7}" dt="2023-12-16T21:35:58.441" v="664" actId="47"/>
        <pc:sldMkLst>
          <pc:docMk/>
          <pc:sldMk cId="2224842433" sldId="376"/>
        </pc:sldMkLst>
      </pc:sldChg>
      <pc:sldChg chg="addSp delSp modSp mod">
        <pc:chgData name="Leendert Blondeel" userId="32ddf173-7e25-4a4a-9539-1a45ebe93c5d" providerId="ADAL" clId="{EDD3F490-52D0-4C79-BA42-B469C33EB4F7}" dt="2023-12-16T21:47:57.629" v="746" actId="13926"/>
        <pc:sldMkLst>
          <pc:docMk/>
          <pc:sldMk cId="3534743797" sldId="377"/>
        </pc:sldMkLst>
        <pc:spChg chg="del mod">
          <ac:chgData name="Leendert Blondeel" userId="32ddf173-7e25-4a4a-9539-1a45ebe93c5d" providerId="ADAL" clId="{EDD3F490-52D0-4C79-BA42-B469C33EB4F7}" dt="2023-12-16T20:25:42.039" v="557" actId="478"/>
          <ac:spMkLst>
            <pc:docMk/>
            <pc:sldMk cId="3534743797" sldId="377"/>
            <ac:spMk id="3" creationId="{A10DEE18-18FB-44AB-B59E-7371C0E22489}"/>
          </ac:spMkLst>
        </pc:spChg>
        <pc:spChg chg="add del mod">
          <ac:chgData name="Leendert Blondeel" userId="32ddf173-7e25-4a4a-9539-1a45ebe93c5d" providerId="ADAL" clId="{EDD3F490-52D0-4C79-BA42-B469C33EB4F7}" dt="2023-12-16T20:25:47.643" v="559" actId="478"/>
          <ac:spMkLst>
            <pc:docMk/>
            <pc:sldMk cId="3534743797" sldId="377"/>
            <ac:spMk id="7" creationId="{4AF3CBB2-40E9-7AC6-9458-455C0F0B0A87}"/>
          </ac:spMkLst>
        </pc:spChg>
        <pc:graphicFrameChg chg="add del mod modGraphic">
          <ac:chgData name="Leendert Blondeel" userId="32ddf173-7e25-4a4a-9539-1a45ebe93c5d" providerId="ADAL" clId="{EDD3F490-52D0-4C79-BA42-B469C33EB4F7}" dt="2023-12-16T20:24:22.572" v="549" actId="478"/>
          <ac:graphicFrameMkLst>
            <pc:docMk/>
            <pc:sldMk cId="3534743797" sldId="377"/>
            <ac:graphicFrameMk id="2" creationId="{F4FDB72C-7903-FFA5-9D67-0D5C3EA88024}"/>
          </ac:graphicFrameMkLst>
        </pc:graphicFrameChg>
        <pc:graphicFrameChg chg="add mod modGraphic">
          <ac:chgData name="Leendert Blondeel" userId="32ddf173-7e25-4a4a-9539-1a45ebe93c5d" providerId="ADAL" clId="{EDD3F490-52D0-4C79-BA42-B469C33EB4F7}" dt="2023-12-16T21:47:57.629" v="746" actId="13926"/>
          <ac:graphicFrameMkLst>
            <pc:docMk/>
            <pc:sldMk cId="3534743797" sldId="377"/>
            <ac:graphicFrameMk id="4" creationId="{F585EA90-1F90-9D1E-6D32-C9A559598017}"/>
          </ac:graphicFrameMkLst>
        </pc:graphicFrameChg>
        <pc:picChg chg="del">
          <ac:chgData name="Leendert Blondeel" userId="32ddf173-7e25-4a4a-9539-1a45ebe93c5d" providerId="ADAL" clId="{EDD3F490-52D0-4C79-BA42-B469C33EB4F7}" dt="2023-12-16T20:19:36.476" v="343" actId="478"/>
          <ac:picMkLst>
            <pc:docMk/>
            <pc:sldMk cId="3534743797" sldId="377"/>
            <ac:picMk id="5" creationId="{500D847E-4CAB-48C1-8095-10E12C2E5B77}"/>
          </ac:picMkLst>
        </pc:picChg>
      </pc:sldChg>
      <pc:sldChg chg="modSp mod modNotesTx">
        <pc:chgData name="Leendert Blondeel" userId="32ddf173-7e25-4a4a-9539-1a45ebe93c5d" providerId="ADAL" clId="{EDD3F490-52D0-4C79-BA42-B469C33EB4F7}" dt="2023-12-16T21:35:10.746" v="663" actId="113"/>
        <pc:sldMkLst>
          <pc:docMk/>
          <pc:sldMk cId="2358520967" sldId="378"/>
        </pc:sldMkLst>
        <pc:spChg chg="mod">
          <ac:chgData name="Leendert Blondeel" userId="32ddf173-7e25-4a4a-9539-1a45ebe93c5d" providerId="ADAL" clId="{EDD3F490-52D0-4C79-BA42-B469C33EB4F7}" dt="2023-12-16T21:35:10.746" v="663" actId="113"/>
          <ac:spMkLst>
            <pc:docMk/>
            <pc:sldMk cId="2358520967" sldId="378"/>
            <ac:spMk id="2" creationId="{AC339078-B0B2-4CFA-957C-1184978AACB7}"/>
          </ac:spMkLst>
        </pc:spChg>
        <pc:spChg chg="mod">
          <ac:chgData name="Leendert Blondeel" userId="32ddf173-7e25-4a4a-9539-1a45ebe93c5d" providerId="ADAL" clId="{EDD3F490-52D0-4C79-BA42-B469C33EB4F7}" dt="2023-12-16T20:05:51.276" v="89" actId="20577"/>
          <ac:spMkLst>
            <pc:docMk/>
            <pc:sldMk cId="2358520967" sldId="378"/>
            <ac:spMk id="3" creationId="{0D8EECCE-A611-4B40-AFB1-606EBBB68405}"/>
          </ac:spMkLst>
        </pc:spChg>
      </pc:sldChg>
      <pc:sldChg chg="modSp del mod">
        <pc:chgData name="Leendert Blondeel" userId="32ddf173-7e25-4a4a-9539-1a45ebe93c5d" providerId="ADAL" clId="{EDD3F490-52D0-4C79-BA42-B469C33EB4F7}" dt="2023-12-16T21:35:58.441" v="664" actId="47"/>
        <pc:sldMkLst>
          <pc:docMk/>
          <pc:sldMk cId="1841108080" sldId="379"/>
        </pc:sldMkLst>
        <pc:spChg chg="mod">
          <ac:chgData name="Leendert Blondeel" userId="32ddf173-7e25-4a4a-9539-1a45ebe93c5d" providerId="ADAL" clId="{EDD3F490-52D0-4C79-BA42-B469C33EB4F7}" dt="2023-12-16T20:05:22.046" v="85" actId="20577"/>
          <ac:spMkLst>
            <pc:docMk/>
            <pc:sldMk cId="1841108080" sldId="379"/>
            <ac:spMk id="3" creationId="{B3938891-8F88-4496-AE9E-98BA4916A2C0}"/>
          </ac:spMkLst>
        </pc:spChg>
      </pc:sldChg>
      <pc:sldChg chg="del">
        <pc:chgData name="Leendert Blondeel" userId="32ddf173-7e25-4a4a-9539-1a45ebe93c5d" providerId="ADAL" clId="{EDD3F490-52D0-4C79-BA42-B469C33EB4F7}" dt="2023-12-16T21:35:58.441" v="664" actId="47"/>
        <pc:sldMkLst>
          <pc:docMk/>
          <pc:sldMk cId="1587695359" sldId="380"/>
        </pc:sldMkLst>
      </pc:sldChg>
      <pc:sldChg chg="del">
        <pc:chgData name="Leendert Blondeel" userId="32ddf173-7e25-4a4a-9539-1a45ebe93c5d" providerId="ADAL" clId="{EDD3F490-52D0-4C79-BA42-B469C33EB4F7}" dt="2023-12-16T21:35:58.441" v="664" actId="47"/>
        <pc:sldMkLst>
          <pc:docMk/>
          <pc:sldMk cId="1138009019" sldId="381"/>
        </pc:sldMkLst>
      </pc:sldChg>
      <pc:sldChg chg="del">
        <pc:chgData name="Leendert Blondeel" userId="32ddf173-7e25-4a4a-9539-1a45ebe93c5d" providerId="ADAL" clId="{EDD3F490-52D0-4C79-BA42-B469C33EB4F7}" dt="2023-12-16T21:35:58.441" v="664" actId="47"/>
        <pc:sldMkLst>
          <pc:docMk/>
          <pc:sldMk cId="80748359" sldId="382"/>
        </pc:sldMkLst>
      </pc:sldChg>
      <pc:sldChg chg="del">
        <pc:chgData name="Leendert Blondeel" userId="32ddf173-7e25-4a4a-9539-1a45ebe93c5d" providerId="ADAL" clId="{EDD3F490-52D0-4C79-BA42-B469C33EB4F7}" dt="2023-12-16T21:35:58.441" v="664" actId="47"/>
        <pc:sldMkLst>
          <pc:docMk/>
          <pc:sldMk cId="1154670666" sldId="383"/>
        </pc:sldMkLst>
      </pc:sldChg>
      <pc:sldChg chg="del">
        <pc:chgData name="Leendert Blondeel" userId="32ddf173-7e25-4a4a-9539-1a45ebe93c5d" providerId="ADAL" clId="{EDD3F490-52D0-4C79-BA42-B469C33EB4F7}" dt="2023-12-16T21:35:58.441" v="664" actId="47"/>
        <pc:sldMkLst>
          <pc:docMk/>
          <pc:sldMk cId="57731762" sldId="384"/>
        </pc:sldMkLst>
      </pc:sldChg>
      <pc:sldChg chg="del">
        <pc:chgData name="Leendert Blondeel" userId="32ddf173-7e25-4a4a-9539-1a45ebe93c5d" providerId="ADAL" clId="{EDD3F490-52D0-4C79-BA42-B469C33EB4F7}" dt="2023-12-16T21:35:58.441" v="664" actId="47"/>
        <pc:sldMkLst>
          <pc:docMk/>
          <pc:sldMk cId="1448594114" sldId="385"/>
        </pc:sldMkLst>
      </pc:sldChg>
      <pc:sldChg chg="del">
        <pc:chgData name="Leendert Blondeel" userId="32ddf173-7e25-4a4a-9539-1a45ebe93c5d" providerId="ADAL" clId="{EDD3F490-52D0-4C79-BA42-B469C33EB4F7}" dt="2023-12-16T21:35:58.441" v="664" actId="47"/>
        <pc:sldMkLst>
          <pc:docMk/>
          <pc:sldMk cId="3258401358" sldId="387"/>
        </pc:sldMkLst>
      </pc:sldChg>
      <pc:sldChg chg="del">
        <pc:chgData name="Leendert Blondeel" userId="32ddf173-7e25-4a4a-9539-1a45ebe93c5d" providerId="ADAL" clId="{EDD3F490-52D0-4C79-BA42-B469C33EB4F7}" dt="2023-12-16T21:35:58.441" v="664" actId="47"/>
        <pc:sldMkLst>
          <pc:docMk/>
          <pc:sldMk cId="133828225" sldId="388"/>
        </pc:sldMkLst>
      </pc:sldChg>
      <pc:sldChg chg="del">
        <pc:chgData name="Leendert Blondeel" userId="32ddf173-7e25-4a4a-9539-1a45ebe93c5d" providerId="ADAL" clId="{EDD3F490-52D0-4C79-BA42-B469C33EB4F7}" dt="2023-12-16T21:35:58.441" v="664" actId="47"/>
        <pc:sldMkLst>
          <pc:docMk/>
          <pc:sldMk cId="967991394" sldId="389"/>
        </pc:sldMkLst>
      </pc:sldChg>
      <pc:sldChg chg="del">
        <pc:chgData name="Leendert Blondeel" userId="32ddf173-7e25-4a4a-9539-1a45ebe93c5d" providerId="ADAL" clId="{EDD3F490-52D0-4C79-BA42-B469C33EB4F7}" dt="2023-12-16T21:35:58.441" v="664" actId="47"/>
        <pc:sldMkLst>
          <pc:docMk/>
          <pc:sldMk cId="2735446280" sldId="391"/>
        </pc:sldMkLst>
      </pc:sldChg>
      <pc:sldChg chg="del">
        <pc:chgData name="Leendert Blondeel" userId="32ddf173-7e25-4a4a-9539-1a45ebe93c5d" providerId="ADAL" clId="{EDD3F490-52D0-4C79-BA42-B469C33EB4F7}" dt="2023-12-16T21:35:58.441" v="664" actId="47"/>
        <pc:sldMkLst>
          <pc:docMk/>
          <pc:sldMk cId="1121457677" sldId="392"/>
        </pc:sldMkLst>
      </pc:sldChg>
      <pc:sldChg chg="del">
        <pc:chgData name="Leendert Blondeel" userId="32ddf173-7e25-4a4a-9539-1a45ebe93c5d" providerId="ADAL" clId="{EDD3F490-52D0-4C79-BA42-B469C33EB4F7}" dt="2023-12-16T21:35:58.441" v="664" actId="47"/>
        <pc:sldMkLst>
          <pc:docMk/>
          <pc:sldMk cId="2467149188" sldId="393"/>
        </pc:sldMkLst>
      </pc:sldChg>
      <pc:sldChg chg="del">
        <pc:chgData name="Leendert Blondeel" userId="32ddf173-7e25-4a4a-9539-1a45ebe93c5d" providerId="ADAL" clId="{EDD3F490-52D0-4C79-BA42-B469C33EB4F7}" dt="2023-12-16T21:35:58.441" v="664" actId="47"/>
        <pc:sldMkLst>
          <pc:docMk/>
          <pc:sldMk cId="3246922964" sldId="395"/>
        </pc:sldMkLst>
      </pc:sldChg>
      <pc:sldChg chg="del">
        <pc:chgData name="Leendert Blondeel" userId="32ddf173-7e25-4a4a-9539-1a45ebe93c5d" providerId="ADAL" clId="{EDD3F490-52D0-4C79-BA42-B469C33EB4F7}" dt="2023-12-16T21:35:58.441" v="664" actId="47"/>
        <pc:sldMkLst>
          <pc:docMk/>
          <pc:sldMk cId="2006402115" sldId="396"/>
        </pc:sldMkLst>
      </pc:sldChg>
      <pc:sldChg chg="del">
        <pc:chgData name="Leendert Blondeel" userId="32ddf173-7e25-4a4a-9539-1a45ebe93c5d" providerId="ADAL" clId="{EDD3F490-52D0-4C79-BA42-B469C33EB4F7}" dt="2023-12-16T21:35:58.441" v="664" actId="47"/>
        <pc:sldMkLst>
          <pc:docMk/>
          <pc:sldMk cId="760425780" sldId="397"/>
        </pc:sldMkLst>
      </pc:sldChg>
      <pc:sldChg chg="del">
        <pc:chgData name="Leendert Blondeel" userId="32ddf173-7e25-4a4a-9539-1a45ebe93c5d" providerId="ADAL" clId="{EDD3F490-52D0-4C79-BA42-B469C33EB4F7}" dt="2023-12-16T21:35:58.441" v="664" actId="47"/>
        <pc:sldMkLst>
          <pc:docMk/>
          <pc:sldMk cId="1866069982" sldId="399"/>
        </pc:sldMkLst>
      </pc:sldChg>
      <pc:sldChg chg="del">
        <pc:chgData name="Leendert Blondeel" userId="32ddf173-7e25-4a4a-9539-1a45ebe93c5d" providerId="ADAL" clId="{EDD3F490-52D0-4C79-BA42-B469C33EB4F7}" dt="2023-12-16T21:35:58.441" v="664" actId="47"/>
        <pc:sldMkLst>
          <pc:docMk/>
          <pc:sldMk cId="2783665306" sldId="400"/>
        </pc:sldMkLst>
      </pc:sldChg>
      <pc:sldChg chg="del">
        <pc:chgData name="Leendert Blondeel" userId="32ddf173-7e25-4a4a-9539-1a45ebe93c5d" providerId="ADAL" clId="{EDD3F490-52D0-4C79-BA42-B469C33EB4F7}" dt="2023-12-17T21:44:22.131" v="2022" actId="47"/>
        <pc:sldMkLst>
          <pc:docMk/>
          <pc:sldMk cId="2776433001" sldId="401"/>
        </pc:sldMkLst>
      </pc:sldChg>
      <pc:sldChg chg="del">
        <pc:chgData name="Leendert Blondeel" userId="32ddf173-7e25-4a4a-9539-1a45ebe93c5d" providerId="ADAL" clId="{EDD3F490-52D0-4C79-BA42-B469C33EB4F7}" dt="2023-12-16T21:35:58.441" v="664" actId="47"/>
        <pc:sldMkLst>
          <pc:docMk/>
          <pc:sldMk cId="2503274174" sldId="402"/>
        </pc:sldMkLst>
      </pc:sldChg>
      <pc:sldChg chg="del">
        <pc:chgData name="Leendert Blondeel" userId="32ddf173-7e25-4a4a-9539-1a45ebe93c5d" providerId="ADAL" clId="{EDD3F490-52D0-4C79-BA42-B469C33EB4F7}" dt="2023-12-16T21:35:58.441" v="664" actId="47"/>
        <pc:sldMkLst>
          <pc:docMk/>
          <pc:sldMk cId="2058444589" sldId="403"/>
        </pc:sldMkLst>
      </pc:sldChg>
      <pc:sldChg chg="del">
        <pc:chgData name="Leendert Blondeel" userId="32ddf173-7e25-4a4a-9539-1a45ebe93c5d" providerId="ADAL" clId="{EDD3F490-52D0-4C79-BA42-B469C33EB4F7}" dt="2023-12-16T21:35:58.441" v="664" actId="47"/>
        <pc:sldMkLst>
          <pc:docMk/>
          <pc:sldMk cId="181106060" sldId="404"/>
        </pc:sldMkLst>
      </pc:sldChg>
      <pc:sldChg chg="modSp add mod ord modAnim">
        <pc:chgData name="Leendert Blondeel" userId="32ddf173-7e25-4a4a-9539-1a45ebe93c5d" providerId="ADAL" clId="{EDD3F490-52D0-4C79-BA42-B469C33EB4F7}" dt="2023-12-18T06:46:53.902" v="2039"/>
        <pc:sldMkLst>
          <pc:docMk/>
          <pc:sldMk cId="4083433112" sldId="405"/>
        </pc:sldMkLst>
        <pc:graphicFrameChg chg="modGraphic">
          <ac:chgData name="Leendert Blondeel" userId="32ddf173-7e25-4a4a-9539-1a45ebe93c5d" providerId="ADAL" clId="{EDD3F490-52D0-4C79-BA42-B469C33EB4F7}" dt="2023-12-17T17:25:52.635" v="1443" actId="14734"/>
          <ac:graphicFrameMkLst>
            <pc:docMk/>
            <pc:sldMk cId="4083433112" sldId="405"/>
            <ac:graphicFrameMk id="4" creationId="{F585EA90-1F90-9D1E-6D32-C9A559598017}"/>
          </ac:graphicFrameMkLst>
        </pc:graphicFrameChg>
      </pc:sldChg>
      <pc:sldChg chg="modSp new mod ord modNotesTx">
        <pc:chgData name="Leendert Blondeel" userId="32ddf173-7e25-4a4a-9539-1a45ebe93c5d" providerId="ADAL" clId="{EDD3F490-52D0-4C79-BA42-B469C33EB4F7}" dt="2023-12-17T19:40:42.904" v="1813" actId="113"/>
        <pc:sldMkLst>
          <pc:docMk/>
          <pc:sldMk cId="3201010071" sldId="406"/>
        </pc:sldMkLst>
        <pc:spChg chg="mod">
          <ac:chgData name="Leendert Blondeel" userId="32ddf173-7e25-4a4a-9539-1a45ebe93c5d" providerId="ADAL" clId="{EDD3F490-52D0-4C79-BA42-B469C33EB4F7}" dt="2023-12-17T19:40:42.904" v="1813" actId="113"/>
          <ac:spMkLst>
            <pc:docMk/>
            <pc:sldMk cId="3201010071" sldId="406"/>
            <ac:spMk id="2" creationId="{AA1A46E6-4F36-E7EB-8A1E-056D1A576713}"/>
          </ac:spMkLst>
        </pc:spChg>
        <pc:spChg chg="mod">
          <ac:chgData name="Leendert Blondeel" userId="32ddf173-7e25-4a4a-9539-1a45ebe93c5d" providerId="ADAL" clId="{EDD3F490-52D0-4C79-BA42-B469C33EB4F7}" dt="2023-12-16T21:31:56.875" v="662" actId="14100"/>
          <ac:spMkLst>
            <pc:docMk/>
            <pc:sldMk cId="3201010071" sldId="406"/>
            <ac:spMk id="3" creationId="{367C2F82-8687-603E-0210-EA9816A5D9FC}"/>
          </ac:spMkLst>
        </pc:spChg>
      </pc:sldChg>
      <pc:sldChg chg="addSp modSp new mod modNotesTx">
        <pc:chgData name="Leendert Blondeel" userId="32ddf173-7e25-4a4a-9539-1a45ebe93c5d" providerId="ADAL" clId="{EDD3F490-52D0-4C79-BA42-B469C33EB4F7}" dt="2023-12-16T22:35:16.414" v="1181" actId="1076"/>
        <pc:sldMkLst>
          <pc:docMk/>
          <pc:sldMk cId="1194143236" sldId="407"/>
        </pc:sldMkLst>
        <pc:spChg chg="mod">
          <ac:chgData name="Leendert Blondeel" userId="32ddf173-7e25-4a4a-9539-1a45ebe93c5d" providerId="ADAL" clId="{EDD3F490-52D0-4C79-BA42-B469C33EB4F7}" dt="2023-12-16T22:35:13.559" v="1180" actId="20577"/>
          <ac:spMkLst>
            <pc:docMk/>
            <pc:sldMk cId="1194143236" sldId="407"/>
            <ac:spMk id="3" creationId="{CA993BF1-1E6C-681A-3CA5-F4D7BA3261D3}"/>
          </ac:spMkLst>
        </pc:spChg>
        <pc:picChg chg="add mod">
          <ac:chgData name="Leendert Blondeel" userId="32ddf173-7e25-4a4a-9539-1a45ebe93c5d" providerId="ADAL" clId="{EDD3F490-52D0-4C79-BA42-B469C33EB4F7}" dt="2023-12-16T22:35:16.414" v="1181" actId="1076"/>
          <ac:picMkLst>
            <pc:docMk/>
            <pc:sldMk cId="1194143236" sldId="407"/>
            <ac:picMk id="1026" creationId="{1C142765-8D0D-FC71-9004-EF1A8A17B038}"/>
          </ac:picMkLst>
        </pc:picChg>
      </pc:sldChg>
      <pc:sldChg chg="addSp delSp modSp new mod ord">
        <pc:chgData name="Leendert Blondeel" userId="32ddf173-7e25-4a4a-9539-1a45ebe93c5d" providerId="ADAL" clId="{EDD3F490-52D0-4C79-BA42-B469C33EB4F7}" dt="2023-12-17T22:08:39.356" v="2032" actId="113"/>
        <pc:sldMkLst>
          <pc:docMk/>
          <pc:sldMk cId="3744417368" sldId="408"/>
        </pc:sldMkLst>
        <pc:spChg chg="add del mod">
          <ac:chgData name="Leendert Blondeel" userId="32ddf173-7e25-4a4a-9539-1a45ebe93c5d" providerId="ADAL" clId="{EDD3F490-52D0-4C79-BA42-B469C33EB4F7}" dt="2023-12-17T22:08:39.356" v="2032" actId="113"/>
          <ac:spMkLst>
            <pc:docMk/>
            <pc:sldMk cId="3744417368" sldId="408"/>
            <ac:spMk id="2" creationId="{FEB18C0A-5EC0-C531-059E-C7D4A19ADE65}"/>
          </ac:spMkLst>
        </pc:spChg>
        <pc:spChg chg="mod">
          <ac:chgData name="Leendert Blondeel" userId="32ddf173-7e25-4a4a-9539-1a45ebe93c5d" providerId="ADAL" clId="{EDD3F490-52D0-4C79-BA42-B469C33EB4F7}" dt="2023-12-16T21:49:08.301" v="751" actId="6549"/>
          <ac:spMkLst>
            <pc:docMk/>
            <pc:sldMk cId="3744417368" sldId="408"/>
            <ac:spMk id="3" creationId="{25AB6AD1-3503-738F-AA64-B0CAC0727FA0}"/>
          </ac:spMkLst>
        </pc:spChg>
        <pc:spChg chg="add del mod">
          <ac:chgData name="Leendert Blondeel" userId="32ddf173-7e25-4a4a-9539-1a45ebe93c5d" providerId="ADAL" clId="{EDD3F490-52D0-4C79-BA42-B469C33EB4F7}" dt="2023-12-16T22:35:34.020" v="1187"/>
          <ac:spMkLst>
            <pc:docMk/>
            <pc:sldMk cId="3744417368" sldId="408"/>
            <ac:spMk id="5" creationId="{8629D50A-3478-55E1-D475-9CBB98E4185A}"/>
          </ac:spMkLst>
        </pc:spChg>
      </pc:sldChg>
      <pc:sldChg chg="modSp new mod ord modNotesTx">
        <pc:chgData name="Leendert Blondeel" userId="32ddf173-7e25-4a4a-9539-1a45ebe93c5d" providerId="ADAL" clId="{EDD3F490-52D0-4C79-BA42-B469C33EB4F7}" dt="2023-12-17T18:49:36.758" v="1806" actId="20577"/>
        <pc:sldMkLst>
          <pc:docMk/>
          <pc:sldMk cId="2376032881" sldId="409"/>
        </pc:sldMkLst>
        <pc:spChg chg="mod">
          <ac:chgData name="Leendert Blondeel" userId="32ddf173-7e25-4a4a-9539-1a45ebe93c5d" providerId="ADAL" clId="{EDD3F490-52D0-4C79-BA42-B469C33EB4F7}" dt="2023-12-16T22:00:24.626" v="1087" actId="113"/>
          <ac:spMkLst>
            <pc:docMk/>
            <pc:sldMk cId="2376032881" sldId="409"/>
            <ac:spMk id="2" creationId="{FA7D13C9-57AB-F0CD-4620-C2FF68F5A2A2}"/>
          </ac:spMkLst>
        </pc:spChg>
        <pc:spChg chg="mod">
          <ac:chgData name="Leendert Blondeel" userId="32ddf173-7e25-4a4a-9539-1a45ebe93c5d" providerId="ADAL" clId="{EDD3F490-52D0-4C79-BA42-B469C33EB4F7}" dt="2023-12-16T21:58:30.076" v="968" actId="20577"/>
          <ac:spMkLst>
            <pc:docMk/>
            <pc:sldMk cId="2376032881" sldId="409"/>
            <ac:spMk id="3" creationId="{90E16E6F-B0BB-CE7E-22EE-5D09095153FB}"/>
          </ac:spMkLst>
        </pc:spChg>
      </pc:sldChg>
      <pc:sldChg chg="delSp modSp add mod modNotesTx">
        <pc:chgData name="Leendert Blondeel" userId="32ddf173-7e25-4a4a-9539-1a45ebe93c5d" providerId="ADAL" clId="{EDD3F490-52D0-4C79-BA42-B469C33EB4F7}" dt="2023-12-16T22:27:11.076" v="1165"/>
        <pc:sldMkLst>
          <pc:docMk/>
          <pc:sldMk cId="692708126" sldId="410"/>
        </pc:sldMkLst>
        <pc:spChg chg="mod">
          <ac:chgData name="Leendert Blondeel" userId="32ddf173-7e25-4a4a-9539-1a45ebe93c5d" providerId="ADAL" clId="{EDD3F490-52D0-4C79-BA42-B469C33EB4F7}" dt="2023-12-16T22:08:08.515" v="1118" actId="113"/>
          <ac:spMkLst>
            <pc:docMk/>
            <pc:sldMk cId="692708126" sldId="410"/>
            <ac:spMk id="2" creationId="{84E4C407-EB2B-2B91-0F36-B87E5E3EB5C8}"/>
          </ac:spMkLst>
        </pc:spChg>
        <pc:picChg chg="del">
          <ac:chgData name="Leendert Blondeel" userId="32ddf173-7e25-4a4a-9539-1a45ebe93c5d" providerId="ADAL" clId="{EDD3F490-52D0-4C79-BA42-B469C33EB4F7}" dt="2023-12-16T22:07:05.007" v="1102" actId="478"/>
          <ac:picMkLst>
            <pc:docMk/>
            <pc:sldMk cId="692708126" sldId="410"/>
            <ac:picMk id="1026" creationId="{1C142765-8D0D-FC71-9004-EF1A8A17B038}"/>
          </ac:picMkLst>
        </pc:picChg>
      </pc:sldChg>
      <pc:sldChg chg="modSp new mod modNotesTx">
        <pc:chgData name="Leendert Blondeel" userId="32ddf173-7e25-4a4a-9539-1a45ebe93c5d" providerId="ADAL" clId="{EDD3F490-52D0-4C79-BA42-B469C33EB4F7}" dt="2023-12-17T20:05:26.272" v="1910" actId="113"/>
        <pc:sldMkLst>
          <pc:docMk/>
          <pc:sldMk cId="668707068" sldId="411"/>
        </pc:sldMkLst>
        <pc:spChg chg="mod">
          <ac:chgData name="Leendert Blondeel" userId="32ddf173-7e25-4a4a-9539-1a45ebe93c5d" providerId="ADAL" clId="{EDD3F490-52D0-4C79-BA42-B469C33EB4F7}" dt="2023-12-17T20:05:26.272" v="1910" actId="113"/>
          <ac:spMkLst>
            <pc:docMk/>
            <pc:sldMk cId="668707068" sldId="411"/>
            <ac:spMk id="2" creationId="{C7C78F81-26D6-B262-9584-C837088B0E5B}"/>
          </ac:spMkLst>
        </pc:spChg>
        <pc:spChg chg="mod">
          <ac:chgData name="Leendert Blondeel" userId="32ddf173-7e25-4a4a-9539-1a45ebe93c5d" providerId="ADAL" clId="{EDD3F490-52D0-4C79-BA42-B469C33EB4F7}" dt="2023-12-16T22:18:16.571" v="1140" actId="20577"/>
          <ac:spMkLst>
            <pc:docMk/>
            <pc:sldMk cId="668707068" sldId="411"/>
            <ac:spMk id="3" creationId="{81EBF59F-BB18-A399-1E85-876F69514B96}"/>
          </ac:spMkLst>
        </pc:spChg>
      </pc:sldChg>
      <pc:sldChg chg="new del">
        <pc:chgData name="Leendert Blondeel" userId="32ddf173-7e25-4a4a-9539-1a45ebe93c5d" providerId="ADAL" clId="{EDD3F490-52D0-4C79-BA42-B469C33EB4F7}" dt="2023-12-16T22:35:28.207" v="1185" actId="47"/>
        <pc:sldMkLst>
          <pc:docMk/>
          <pc:sldMk cId="442697050" sldId="412"/>
        </pc:sldMkLst>
      </pc:sldChg>
      <pc:sldChg chg="modSp add mod ord modNotesTx">
        <pc:chgData name="Leendert Blondeel" userId="32ddf173-7e25-4a4a-9539-1a45ebe93c5d" providerId="ADAL" clId="{EDD3F490-52D0-4C79-BA42-B469C33EB4F7}" dt="2023-12-16T23:39:52.177" v="1441"/>
        <pc:sldMkLst>
          <pc:docMk/>
          <pc:sldMk cId="1509377733" sldId="412"/>
        </pc:sldMkLst>
        <pc:spChg chg="mod">
          <ac:chgData name="Leendert Blondeel" userId="32ddf173-7e25-4a4a-9539-1a45ebe93c5d" providerId="ADAL" clId="{EDD3F490-52D0-4C79-BA42-B469C33EB4F7}" dt="2023-12-16T22:42:55.961" v="1344" actId="27636"/>
          <ac:spMkLst>
            <pc:docMk/>
            <pc:sldMk cId="1509377733" sldId="412"/>
            <ac:spMk id="2" creationId="{AA1A46E6-4F36-E7EB-8A1E-056D1A576713}"/>
          </ac:spMkLst>
        </pc:spChg>
        <pc:spChg chg="mod">
          <ac:chgData name="Leendert Blondeel" userId="32ddf173-7e25-4a4a-9539-1a45ebe93c5d" providerId="ADAL" clId="{EDD3F490-52D0-4C79-BA42-B469C33EB4F7}" dt="2023-12-16T22:40:17.047" v="1256" actId="20577"/>
          <ac:spMkLst>
            <pc:docMk/>
            <pc:sldMk cId="1509377733" sldId="412"/>
            <ac:spMk id="3" creationId="{367C2F82-8687-603E-0210-EA9816A5D9FC}"/>
          </ac:spMkLst>
        </pc:spChg>
      </pc:sldChg>
      <pc:sldChg chg="modSp new mod">
        <pc:chgData name="Leendert Blondeel" userId="32ddf173-7e25-4a4a-9539-1a45ebe93c5d" providerId="ADAL" clId="{EDD3F490-52D0-4C79-BA42-B469C33EB4F7}" dt="2023-12-16T22:51:56.955" v="1368" actId="3626"/>
        <pc:sldMkLst>
          <pc:docMk/>
          <pc:sldMk cId="1673748937" sldId="413"/>
        </pc:sldMkLst>
        <pc:spChg chg="mod">
          <ac:chgData name="Leendert Blondeel" userId="32ddf173-7e25-4a4a-9539-1a45ebe93c5d" providerId="ADAL" clId="{EDD3F490-52D0-4C79-BA42-B469C33EB4F7}" dt="2023-12-16T22:51:56.955" v="1368" actId="3626"/>
          <ac:spMkLst>
            <pc:docMk/>
            <pc:sldMk cId="1673748937" sldId="413"/>
            <ac:spMk id="2" creationId="{9E1D4F70-3E98-E1B5-3E9E-275526F8872A}"/>
          </ac:spMkLst>
        </pc:spChg>
        <pc:spChg chg="mod">
          <ac:chgData name="Leendert Blondeel" userId="32ddf173-7e25-4a4a-9539-1a45ebe93c5d" providerId="ADAL" clId="{EDD3F490-52D0-4C79-BA42-B469C33EB4F7}" dt="2023-12-16T22:49:12.280" v="1347"/>
          <ac:spMkLst>
            <pc:docMk/>
            <pc:sldMk cId="1673748937" sldId="413"/>
            <ac:spMk id="3" creationId="{D0710DA8-3783-3CC6-3823-6F2D54E2CCB2}"/>
          </ac:spMkLst>
        </pc:spChg>
      </pc:sldChg>
      <pc:sldChg chg="modSp new mod modNotesTx">
        <pc:chgData name="Leendert Blondeel" userId="32ddf173-7e25-4a4a-9539-1a45ebe93c5d" providerId="ADAL" clId="{EDD3F490-52D0-4C79-BA42-B469C33EB4F7}" dt="2023-12-17T19:42:46.718" v="1818" actId="113"/>
        <pc:sldMkLst>
          <pc:docMk/>
          <pc:sldMk cId="2594761613" sldId="414"/>
        </pc:sldMkLst>
        <pc:spChg chg="mod">
          <ac:chgData name="Leendert Blondeel" userId="32ddf173-7e25-4a4a-9539-1a45ebe93c5d" providerId="ADAL" clId="{EDD3F490-52D0-4C79-BA42-B469C33EB4F7}" dt="2023-12-17T19:42:46.718" v="1818" actId="113"/>
          <ac:spMkLst>
            <pc:docMk/>
            <pc:sldMk cId="2594761613" sldId="414"/>
            <ac:spMk id="2" creationId="{C92317CF-C0C4-A53C-5158-87A90C83E885}"/>
          </ac:spMkLst>
        </pc:spChg>
        <pc:spChg chg="mod">
          <ac:chgData name="Leendert Blondeel" userId="32ddf173-7e25-4a4a-9539-1a45ebe93c5d" providerId="ADAL" clId="{EDD3F490-52D0-4C79-BA42-B469C33EB4F7}" dt="2023-12-16T23:05:27.640" v="1408" actId="20577"/>
          <ac:spMkLst>
            <pc:docMk/>
            <pc:sldMk cId="2594761613" sldId="414"/>
            <ac:spMk id="3" creationId="{FC36B33B-54FC-F8F1-D1F5-F85541ECC623}"/>
          </ac:spMkLst>
        </pc:spChg>
      </pc:sldChg>
      <pc:sldChg chg="addSp modSp new mod modNotesTx">
        <pc:chgData name="Leendert Blondeel" userId="32ddf173-7e25-4a4a-9539-1a45ebe93c5d" providerId="ADAL" clId="{EDD3F490-52D0-4C79-BA42-B469C33EB4F7}" dt="2023-12-17T22:01:27.537" v="2030" actId="5793"/>
        <pc:sldMkLst>
          <pc:docMk/>
          <pc:sldMk cId="3293980689" sldId="415"/>
        </pc:sldMkLst>
        <pc:spChg chg="mod">
          <ac:chgData name="Leendert Blondeel" userId="32ddf173-7e25-4a4a-9539-1a45ebe93c5d" providerId="ADAL" clId="{EDD3F490-52D0-4C79-BA42-B469C33EB4F7}" dt="2023-12-17T17:30:32.151" v="1488" actId="20577"/>
          <ac:spMkLst>
            <pc:docMk/>
            <pc:sldMk cId="3293980689" sldId="415"/>
            <ac:spMk id="3" creationId="{D56559C6-5656-278A-6B2E-2615CE574504}"/>
          </ac:spMkLst>
        </pc:spChg>
        <pc:picChg chg="add mod">
          <ac:chgData name="Leendert Blondeel" userId="32ddf173-7e25-4a4a-9539-1a45ebe93c5d" providerId="ADAL" clId="{EDD3F490-52D0-4C79-BA42-B469C33EB4F7}" dt="2023-12-17T17:31:29.845" v="1490" actId="1076"/>
          <ac:picMkLst>
            <pc:docMk/>
            <pc:sldMk cId="3293980689" sldId="415"/>
            <ac:picMk id="6" creationId="{0FE97286-A6E1-243B-1386-E59F67F66604}"/>
          </ac:picMkLst>
        </pc:picChg>
      </pc:sldChg>
      <pc:sldChg chg="modSp add mod modNotesTx">
        <pc:chgData name="Leendert Blondeel" userId="32ddf173-7e25-4a4a-9539-1a45ebe93c5d" providerId="ADAL" clId="{EDD3F490-52D0-4C79-BA42-B469C33EB4F7}" dt="2023-12-17T20:27:45.326" v="1917" actId="20577"/>
        <pc:sldMkLst>
          <pc:docMk/>
          <pc:sldMk cId="2374000408" sldId="416"/>
        </pc:sldMkLst>
        <pc:spChg chg="mod">
          <ac:chgData name="Leendert Blondeel" userId="32ddf173-7e25-4a4a-9539-1a45ebe93c5d" providerId="ADAL" clId="{EDD3F490-52D0-4C79-BA42-B469C33EB4F7}" dt="2023-12-17T19:49:30.461" v="1820" actId="113"/>
          <ac:spMkLst>
            <pc:docMk/>
            <pc:sldMk cId="2374000408" sldId="416"/>
            <ac:spMk id="2" creationId="{9E1D4F70-3E98-E1B5-3E9E-275526F8872A}"/>
          </ac:spMkLst>
        </pc:spChg>
        <pc:spChg chg="mod">
          <ac:chgData name="Leendert Blondeel" userId="32ddf173-7e25-4a4a-9539-1a45ebe93c5d" providerId="ADAL" clId="{EDD3F490-52D0-4C79-BA42-B469C33EB4F7}" dt="2023-12-17T18:30:24.224" v="1652" actId="20577"/>
          <ac:spMkLst>
            <pc:docMk/>
            <pc:sldMk cId="2374000408" sldId="416"/>
            <ac:spMk id="3" creationId="{D0710DA8-3783-3CC6-3823-6F2D54E2CCB2}"/>
          </ac:spMkLst>
        </pc:spChg>
      </pc:sldChg>
      <pc:sldChg chg="addSp delSp modSp add mod">
        <pc:chgData name="Leendert Blondeel" userId="32ddf173-7e25-4a4a-9539-1a45ebe93c5d" providerId="ADAL" clId="{EDD3F490-52D0-4C79-BA42-B469C33EB4F7}" dt="2023-12-18T06:53:21.897" v="2094" actId="11529"/>
        <pc:sldMkLst>
          <pc:docMk/>
          <pc:sldMk cId="1384853266" sldId="417"/>
        </pc:sldMkLst>
        <pc:spChg chg="add del mod">
          <ac:chgData name="Leendert Blondeel" userId="32ddf173-7e25-4a4a-9539-1a45ebe93c5d" providerId="ADAL" clId="{EDD3F490-52D0-4C79-BA42-B469C33EB4F7}" dt="2023-12-18T06:52:40.011" v="2087" actId="478"/>
          <ac:spMkLst>
            <pc:docMk/>
            <pc:sldMk cId="1384853266" sldId="417"/>
            <ac:spMk id="2" creationId="{04897A0F-F643-EA6C-EDE5-D375523470AC}"/>
          </ac:spMkLst>
        </pc:spChg>
        <pc:spChg chg="add del mod">
          <ac:chgData name="Leendert Blondeel" userId="32ddf173-7e25-4a4a-9539-1a45ebe93c5d" providerId="ADAL" clId="{EDD3F490-52D0-4C79-BA42-B469C33EB4F7}" dt="2023-12-18T06:52:41.567" v="2088" actId="478"/>
          <ac:spMkLst>
            <pc:docMk/>
            <pc:sldMk cId="1384853266" sldId="417"/>
            <ac:spMk id="3" creationId="{3DF7522E-FA31-AB74-17C7-6226ECD1EB5E}"/>
          </ac:spMkLst>
        </pc:spChg>
        <pc:spChg chg="add del mod">
          <ac:chgData name="Leendert Blondeel" userId="32ddf173-7e25-4a4a-9539-1a45ebe93c5d" providerId="ADAL" clId="{EDD3F490-52D0-4C79-BA42-B469C33EB4F7}" dt="2023-12-18T06:53:21.897" v="2094" actId="11529"/>
          <ac:spMkLst>
            <pc:docMk/>
            <pc:sldMk cId="1384853266" sldId="417"/>
            <ac:spMk id="5" creationId="{7DA8252F-5FD3-E0E3-C783-B8BBEA85BED3}"/>
          </ac:spMkLst>
        </pc:spChg>
        <pc:graphicFrameChg chg="modGraphic">
          <ac:chgData name="Leendert Blondeel" userId="32ddf173-7e25-4a4a-9539-1a45ebe93c5d" providerId="ADAL" clId="{EDD3F490-52D0-4C79-BA42-B469C33EB4F7}" dt="2023-12-18T06:51:24.780" v="2079" actId="20577"/>
          <ac:graphicFrameMkLst>
            <pc:docMk/>
            <pc:sldMk cId="1384853266" sldId="417"/>
            <ac:graphicFrameMk id="4" creationId="{F585EA90-1F90-9D1E-6D32-C9A55959801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14BC5D-A909-794A-9D1F-04242A5D21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D2D39D-108B-8343-B595-3F5E89FF8C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63D988-54D3-4C55-86F8-9290C641A0DA}" type="datetime1">
              <a:rPr lang="nl-BE" smtClean="0"/>
              <a:t>16/12/2023</a:t>
            </a:fld>
            <a:endParaRPr lang="en-US"/>
          </a:p>
        </p:txBody>
      </p:sp>
      <p:sp>
        <p:nvSpPr>
          <p:cNvPr id="4" name="Footer Placeholder 3">
            <a:extLst>
              <a:ext uri="{FF2B5EF4-FFF2-40B4-BE49-F238E27FC236}">
                <a16:creationId xmlns:a16="http://schemas.microsoft.com/office/drawing/2014/main" id="{4756A3F5-E40A-BE4C-A81C-F39E5E70F4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470B75-D9A9-6C4D-B558-BA6354982D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488359-39DF-1646-878F-232245F3C40F}" type="slidenum">
              <a:rPr lang="en-US" smtClean="0"/>
              <a:t>‹nr.›</a:t>
            </a:fld>
            <a:endParaRPr lang="en-US"/>
          </a:p>
        </p:txBody>
      </p:sp>
    </p:spTree>
    <p:extLst>
      <p:ext uri="{BB962C8B-B14F-4D97-AF65-F5344CB8AC3E}">
        <p14:creationId xmlns:p14="http://schemas.microsoft.com/office/powerpoint/2010/main" val="31500326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C5621-36D4-4F11-98BA-23A07DD7F3B0}" type="datetime1">
              <a:rPr lang="nl-BE" smtClean="0"/>
              <a:t>16/12/2023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D0491-CB76-47D1-89B4-8C5CD97C24D0}" type="slidenum">
              <a:rPr lang="nl-BE" smtClean="0"/>
              <a:t>‹nr.›</a:t>
            </a:fld>
            <a:endParaRPr lang="nl-BE"/>
          </a:p>
        </p:txBody>
      </p:sp>
    </p:spTree>
    <p:extLst>
      <p:ext uri="{BB962C8B-B14F-4D97-AF65-F5344CB8AC3E}">
        <p14:creationId xmlns:p14="http://schemas.microsoft.com/office/powerpoint/2010/main" val="231489608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a:t>
            </a:fld>
            <a:endParaRPr lang="nl-BE"/>
          </a:p>
        </p:txBody>
      </p:sp>
    </p:spTree>
    <p:extLst>
      <p:ext uri="{BB962C8B-B14F-4D97-AF65-F5344CB8AC3E}">
        <p14:creationId xmlns:p14="http://schemas.microsoft.com/office/powerpoint/2010/main" val="209765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b="0" i="0" dirty="0">
                <a:solidFill>
                  <a:srgbClr val="2C2F34"/>
                </a:solidFill>
                <a:effectLst/>
                <a:latin typeface="Inter"/>
              </a:rPr>
              <a:t>The table consists of 24 rows stored across 4 micro-partitions, with the rows divided equally between each micro-partition. </a:t>
            </a:r>
          </a:p>
          <a:p>
            <a:pPr algn="l"/>
            <a:r>
              <a:rPr lang="en-US" b="0" i="0" dirty="0">
                <a:solidFill>
                  <a:srgbClr val="2C2F34"/>
                </a:solidFill>
                <a:effectLst/>
                <a:latin typeface="Inter"/>
              </a:rPr>
              <a:t>Within each micro-partition, the data is sorted and stored by column, which enables Snowflake to perform the following actions for queries on the table:</a:t>
            </a:r>
          </a:p>
          <a:p>
            <a:pPr algn="l">
              <a:buFont typeface="+mj-lt"/>
              <a:buAutoNum type="arabicPeriod"/>
            </a:pPr>
            <a:r>
              <a:rPr lang="en-US" b="0" i="0" dirty="0">
                <a:solidFill>
                  <a:srgbClr val="2C2F34"/>
                </a:solidFill>
                <a:effectLst/>
                <a:latin typeface="Inter"/>
              </a:rPr>
              <a:t>First, prune micro-partitions that are not needed for the query.</a:t>
            </a:r>
          </a:p>
          <a:p>
            <a:pPr algn="l">
              <a:buFont typeface="+mj-lt"/>
              <a:buAutoNum type="arabicPeriod"/>
            </a:pPr>
            <a:r>
              <a:rPr lang="en-US" b="0" i="0" dirty="0">
                <a:solidFill>
                  <a:srgbClr val="2C2F34"/>
                </a:solidFill>
                <a:effectLst/>
                <a:latin typeface="Inter"/>
              </a:rPr>
              <a:t>Then, prune by column within the remaining micro-partitions.</a:t>
            </a:r>
          </a:p>
          <a:p>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12</a:t>
            </a:fld>
            <a:endParaRPr lang="nl-BE"/>
          </a:p>
        </p:txBody>
      </p:sp>
    </p:spTree>
    <p:extLst>
      <p:ext uri="{BB962C8B-B14F-4D97-AF65-F5344CB8AC3E}">
        <p14:creationId xmlns:p14="http://schemas.microsoft.com/office/powerpoint/2010/main" val="115757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One can </a:t>
            </a:r>
            <a:r>
              <a:rPr lang="nl-BE" dirty="0" err="1"/>
              <a:t>use</a:t>
            </a:r>
            <a:r>
              <a:rPr lang="nl-BE" dirty="0"/>
              <a:t> basic </a:t>
            </a:r>
            <a:r>
              <a:rPr lang="nl-BE" dirty="0" err="1"/>
              <a:t>sql</a:t>
            </a:r>
            <a:r>
              <a:rPr lang="nl-BE" dirty="0"/>
              <a:t> </a:t>
            </a:r>
            <a:r>
              <a:rPr lang="nl-BE" dirty="0" err="1"/>
              <a:t>to</a:t>
            </a:r>
            <a:r>
              <a:rPr lang="nl-BE" dirty="0"/>
              <a:t> query this, go </a:t>
            </a:r>
            <a:r>
              <a:rPr lang="nl-BE" dirty="0" err="1"/>
              <a:t>to</a:t>
            </a:r>
            <a:r>
              <a:rPr lang="nl-BE" dirty="0"/>
              <a:t> ‘V’ column, </a:t>
            </a:r>
            <a:r>
              <a:rPr lang="nl-BE" dirty="0" err="1"/>
              <a:t>find</a:t>
            </a:r>
            <a:r>
              <a:rPr lang="nl-BE" dirty="0"/>
              <a:t> city.name </a:t>
            </a:r>
            <a:r>
              <a:rPr lang="nl-BE" dirty="0" err="1"/>
              <a:t>key</a:t>
            </a:r>
            <a:r>
              <a:rPr lang="nl-BE" dirty="0"/>
              <a:t> and cast that </a:t>
            </a:r>
            <a:r>
              <a:rPr lang="nl-BE" dirty="0" err="1"/>
              <a:t>value</a:t>
            </a:r>
            <a:r>
              <a:rPr lang="nl-BE" dirty="0"/>
              <a:t> as a string. Without </a:t>
            </a:r>
            <a:r>
              <a:rPr lang="nl-BE" dirty="0" err="1"/>
              <a:t>changing</a:t>
            </a:r>
            <a:r>
              <a:rPr lang="nl-BE" dirty="0"/>
              <a:t> </a:t>
            </a:r>
            <a:r>
              <a:rPr lang="nl-BE" dirty="0" err="1"/>
              <a:t>underlying</a:t>
            </a:r>
            <a:r>
              <a:rPr lang="nl-BE" dirty="0"/>
              <a:t> file</a:t>
            </a:r>
          </a:p>
        </p:txBody>
      </p:sp>
      <p:sp>
        <p:nvSpPr>
          <p:cNvPr id="4" name="Tijdelijke aanduiding voor datum 3"/>
          <p:cNvSpPr>
            <a:spLocks noGrp="1"/>
          </p:cNvSpPr>
          <p:nvPr>
            <p:ph type="dt" idx="1"/>
          </p:nvPr>
        </p:nvSpPr>
        <p:spPr/>
        <p:txBody>
          <a:bodyPr/>
          <a:lstStyle/>
          <a:p>
            <a:fld id="{2A4C5621-36D4-4F11-98BA-23A07DD7F3B0}" type="datetime1">
              <a:rPr lang="nl-BE" smtClean="0"/>
              <a:t>17/12/2023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13</a:t>
            </a:fld>
            <a:endParaRPr lang="nl-BE"/>
          </a:p>
        </p:txBody>
      </p:sp>
    </p:spTree>
    <p:extLst>
      <p:ext uri="{BB962C8B-B14F-4D97-AF65-F5344CB8AC3E}">
        <p14:creationId xmlns:p14="http://schemas.microsoft.com/office/powerpoint/2010/main" val="141055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18/12/2023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14</a:t>
            </a:fld>
            <a:endParaRPr lang="nl-BE"/>
          </a:p>
        </p:txBody>
      </p:sp>
    </p:spTree>
    <p:extLst>
      <p:ext uri="{BB962C8B-B14F-4D97-AF65-F5344CB8AC3E}">
        <p14:creationId xmlns:p14="http://schemas.microsoft.com/office/powerpoint/2010/main" val="176137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15</a:t>
            </a:fld>
            <a:endParaRPr lang="nl-BE"/>
          </a:p>
        </p:txBody>
      </p:sp>
    </p:spTree>
    <p:extLst>
      <p:ext uri="{BB962C8B-B14F-4D97-AF65-F5344CB8AC3E}">
        <p14:creationId xmlns:p14="http://schemas.microsoft.com/office/powerpoint/2010/main" val="546815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16</a:t>
            </a:fld>
            <a:endParaRPr lang="nl-BE"/>
          </a:p>
        </p:txBody>
      </p:sp>
    </p:spTree>
    <p:extLst>
      <p:ext uri="{BB962C8B-B14F-4D97-AF65-F5344CB8AC3E}">
        <p14:creationId xmlns:p14="http://schemas.microsoft.com/office/powerpoint/2010/main" val="3557690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sz="400"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17</a:t>
            </a:fld>
            <a:endParaRPr lang="nl-BE"/>
          </a:p>
        </p:txBody>
      </p:sp>
    </p:spTree>
    <p:extLst>
      <p:ext uri="{BB962C8B-B14F-4D97-AF65-F5344CB8AC3E}">
        <p14:creationId xmlns:p14="http://schemas.microsoft.com/office/powerpoint/2010/main" val="1040510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BE" b="1" i="0" dirty="0">
                <a:solidFill>
                  <a:srgbClr val="374151"/>
                </a:solidFill>
                <a:effectLst/>
                <a:latin typeface="Söhne"/>
              </a:rPr>
              <a:t>E-commerce Platforms:</a:t>
            </a:r>
            <a:endParaRPr lang="nl-BE" b="0" i="0" dirty="0">
              <a:solidFill>
                <a:srgbClr val="374151"/>
              </a:solidFill>
              <a:effectLst/>
              <a:latin typeface="Söhne"/>
            </a:endParaRPr>
          </a:p>
          <a:p>
            <a:r>
              <a:rPr lang="nl-BE" b="1" i="0" dirty="0">
                <a:effectLst/>
                <a:latin typeface="Söhne"/>
              </a:rPr>
              <a:t>Healthcare Analytics</a:t>
            </a:r>
            <a:endParaRPr lang="nl-BE" b="0" i="0" dirty="0">
              <a:solidFill>
                <a:srgbClr val="374151"/>
              </a:solidFill>
              <a:effectLst/>
              <a:latin typeface="Söhne"/>
            </a:endParaRPr>
          </a:p>
          <a:p>
            <a:r>
              <a:rPr lang="nl-BE" b="1" i="0" dirty="0">
                <a:effectLst/>
                <a:latin typeface="Söhne"/>
              </a:rPr>
              <a:t>Gaming and Entertainment</a:t>
            </a:r>
            <a:r>
              <a:rPr lang="nl-BE" b="0" i="0" dirty="0">
                <a:solidFill>
                  <a:srgbClr val="374151"/>
                </a:solidFill>
                <a:effectLst/>
                <a:latin typeface="Söhne"/>
              </a:rPr>
              <a:t>: </a:t>
            </a:r>
            <a:r>
              <a:rPr lang="en-US" b="0" i="0" dirty="0">
                <a:solidFill>
                  <a:srgbClr val="374151"/>
                </a:solidFill>
                <a:effectLst/>
                <a:latin typeface="Söhne"/>
              </a:rPr>
              <a:t>user interactions, game analytics, and content consumption</a:t>
            </a:r>
          </a:p>
          <a:p>
            <a:endParaRPr lang="en-US" b="0" i="0" dirty="0">
              <a:solidFill>
                <a:srgbClr val="374151"/>
              </a:solidFill>
              <a:effectLst/>
              <a:latin typeface="Söhne"/>
            </a:endParaRPr>
          </a:p>
          <a:p>
            <a:r>
              <a:rPr lang="en-US" b="0" i="0" dirty="0">
                <a:solidFill>
                  <a:srgbClr val="374151"/>
                </a:solidFill>
                <a:effectLst/>
                <a:latin typeface="Söhne"/>
              </a:rPr>
              <a:t>#resources (</a:t>
            </a:r>
            <a:r>
              <a:rPr lang="en-US" b="0" i="0" dirty="0" err="1">
                <a:solidFill>
                  <a:srgbClr val="374151"/>
                </a:solidFill>
                <a:effectLst/>
                <a:latin typeface="Söhne"/>
              </a:rPr>
              <a:t>cpu</a:t>
            </a:r>
            <a:r>
              <a:rPr lang="en-US" b="0" i="0" dirty="0">
                <a:solidFill>
                  <a:srgbClr val="374151"/>
                </a:solidFill>
                <a:effectLst/>
                <a:latin typeface="Söhne"/>
              </a:rPr>
              <a:t>, cache, data storage) &amp; time</a:t>
            </a:r>
          </a:p>
          <a:p>
            <a:r>
              <a:rPr lang="nl-BE" dirty="0"/>
              <a:t>#users (</a:t>
            </a:r>
            <a:r>
              <a:rPr lang="nl-BE" dirty="0" err="1"/>
              <a:t>concurrency</a:t>
            </a:r>
            <a:r>
              <a:rPr lang="nl-BE" dirty="0"/>
              <a:t>) &amp; data processing </a:t>
            </a:r>
            <a:r>
              <a:rPr lang="nl-BE" dirty="0">
                <a:sym typeface="Wingdings" panose="05000000000000000000" pitchFamily="2" charset="2"/>
              </a:rPr>
              <a:t> </a:t>
            </a:r>
            <a:r>
              <a:rPr lang="nl-BE" dirty="0" err="1">
                <a:sym typeface="Wingdings" panose="05000000000000000000" pitchFamily="2" charset="2"/>
              </a:rPr>
              <a:t>elasticity</a:t>
            </a:r>
            <a:endParaRPr lang="nl-BE" dirty="0"/>
          </a:p>
          <a:p>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2</a:t>
            </a:fld>
            <a:endParaRPr lang="nl-BE"/>
          </a:p>
        </p:txBody>
      </p:sp>
    </p:spTree>
    <p:extLst>
      <p:ext uri="{BB962C8B-B14F-4D97-AF65-F5344CB8AC3E}">
        <p14:creationId xmlns:p14="http://schemas.microsoft.com/office/powerpoint/2010/main" val="335007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BE" b="1" i="0" dirty="0">
                <a:solidFill>
                  <a:srgbClr val="374151"/>
                </a:solidFill>
                <a:effectLst/>
                <a:latin typeface="Söhne"/>
              </a:rPr>
              <a:t>E-commerce Platforms:</a:t>
            </a:r>
            <a:endParaRPr lang="nl-BE" b="0" i="0" dirty="0">
              <a:solidFill>
                <a:srgbClr val="374151"/>
              </a:solidFill>
              <a:effectLst/>
              <a:latin typeface="Söhne"/>
            </a:endParaRPr>
          </a:p>
          <a:p>
            <a:r>
              <a:rPr lang="nl-BE" b="1" i="0" dirty="0">
                <a:effectLst/>
                <a:latin typeface="Söhne"/>
              </a:rPr>
              <a:t>Healthcare Analytics</a:t>
            </a:r>
            <a:endParaRPr lang="nl-BE" b="0" i="0" dirty="0">
              <a:solidFill>
                <a:srgbClr val="374151"/>
              </a:solidFill>
              <a:effectLst/>
              <a:latin typeface="Söhne"/>
            </a:endParaRPr>
          </a:p>
          <a:p>
            <a:r>
              <a:rPr lang="nl-BE" b="1" i="0" dirty="0">
                <a:effectLst/>
                <a:latin typeface="Söhne"/>
              </a:rPr>
              <a:t>Gaming and Entertainment</a:t>
            </a:r>
            <a:r>
              <a:rPr lang="nl-BE" b="0" i="0" dirty="0">
                <a:solidFill>
                  <a:srgbClr val="374151"/>
                </a:solidFill>
                <a:effectLst/>
                <a:latin typeface="Söhne"/>
              </a:rPr>
              <a:t>: </a:t>
            </a:r>
            <a:r>
              <a:rPr lang="en-US" b="0" i="0" dirty="0">
                <a:solidFill>
                  <a:srgbClr val="374151"/>
                </a:solidFill>
                <a:effectLst/>
                <a:latin typeface="Söhne"/>
              </a:rPr>
              <a:t>user interactions, game analytics, and content consumption</a:t>
            </a:r>
          </a:p>
          <a:p>
            <a:endParaRPr lang="en-US" b="0" i="0" dirty="0">
              <a:solidFill>
                <a:srgbClr val="374151"/>
              </a:solidFill>
              <a:effectLst/>
              <a:latin typeface="Söhne"/>
            </a:endParaRPr>
          </a:p>
          <a:p>
            <a:r>
              <a:rPr lang="en-US" b="0" i="0" dirty="0">
                <a:solidFill>
                  <a:srgbClr val="374151"/>
                </a:solidFill>
                <a:effectLst/>
                <a:latin typeface="Söhne"/>
              </a:rPr>
              <a:t>#resources (</a:t>
            </a:r>
            <a:r>
              <a:rPr lang="en-US" b="0" i="0" dirty="0" err="1">
                <a:solidFill>
                  <a:srgbClr val="374151"/>
                </a:solidFill>
                <a:effectLst/>
                <a:latin typeface="Söhne"/>
              </a:rPr>
              <a:t>cpu</a:t>
            </a:r>
            <a:r>
              <a:rPr lang="en-US" b="0" i="0" dirty="0">
                <a:solidFill>
                  <a:srgbClr val="374151"/>
                </a:solidFill>
                <a:effectLst/>
                <a:latin typeface="Söhne"/>
              </a:rPr>
              <a:t>, cache, data storage) &amp; time</a:t>
            </a:r>
          </a:p>
          <a:p>
            <a:r>
              <a:rPr lang="nl-BE" dirty="0"/>
              <a:t>#users (</a:t>
            </a:r>
            <a:r>
              <a:rPr lang="nl-BE" dirty="0" err="1"/>
              <a:t>concurrency</a:t>
            </a:r>
            <a:r>
              <a:rPr lang="nl-BE" dirty="0"/>
              <a:t>) &amp; data processing </a:t>
            </a:r>
            <a:r>
              <a:rPr lang="nl-BE" dirty="0">
                <a:sym typeface="Wingdings" panose="05000000000000000000" pitchFamily="2" charset="2"/>
              </a:rPr>
              <a:t> </a:t>
            </a:r>
            <a:r>
              <a:rPr lang="nl-BE" dirty="0" err="1">
                <a:sym typeface="Wingdings" panose="05000000000000000000" pitchFamily="2" charset="2"/>
              </a:rPr>
              <a:t>elasticity</a:t>
            </a:r>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3</a:t>
            </a:fld>
            <a:endParaRPr lang="nl-BE"/>
          </a:p>
        </p:txBody>
      </p:sp>
    </p:spTree>
    <p:extLst>
      <p:ext uri="{BB962C8B-B14F-4D97-AF65-F5344CB8AC3E}">
        <p14:creationId xmlns:p14="http://schemas.microsoft.com/office/powerpoint/2010/main" val="366807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One platform </a:t>
            </a:r>
            <a:r>
              <a:rPr lang="nl-BE" dirty="0" err="1"/>
              <a:t>to</a:t>
            </a:r>
            <a:r>
              <a:rPr lang="nl-BE" dirty="0"/>
              <a:t> store </a:t>
            </a:r>
            <a:r>
              <a:rPr lang="nl-BE" dirty="0" err="1"/>
              <a:t>all</a:t>
            </a:r>
            <a:r>
              <a:rPr lang="nl-BE" dirty="0"/>
              <a:t> data </a:t>
            </a:r>
            <a:r>
              <a:rPr lang="nl-BE" dirty="0" err="1"/>
              <a:t>regardles</a:t>
            </a:r>
            <a:r>
              <a:rPr lang="nl-BE" dirty="0"/>
              <a:t> of </a:t>
            </a:r>
            <a:r>
              <a:rPr lang="nl-BE" dirty="0" err="1"/>
              <a:t>the</a:t>
            </a:r>
            <a:r>
              <a:rPr lang="nl-BE" dirty="0"/>
              <a:t> </a:t>
            </a:r>
            <a:r>
              <a:rPr lang="nl-BE" dirty="0" err="1"/>
              <a:t>structure</a:t>
            </a:r>
            <a:r>
              <a:rPr lang="nl-BE" dirty="0"/>
              <a:t> </a:t>
            </a:r>
          </a:p>
          <a:p>
            <a:r>
              <a:rPr lang="nl-BE" dirty="0"/>
              <a:t>without having </a:t>
            </a:r>
            <a:r>
              <a:rPr lang="nl-BE" dirty="0" err="1"/>
              <a:t>to</a:t>
            </a:r>
            <a:r>
              <a:rPr lang="nl-BE" dirty="0"/>
              <a:t> manage </a:t>
            </a:r>
            <a:r>
              <a:rPr lang="nl-BE" dirty="0" err="1"/>
              <a:t>infrastructure</a:t>
            </a:r>
            <a:endParaRPr lang="nl-BE" dirty="0"/>
          </a:p>
          <a:p>
            <a:endParaRPr lang="nl-BE" dirty="0"/>
          </a:p>
          <a:p>
            <a:r>
              <a:rPr lang="nl-BE" dirty="0" err="1"/>
              <a:t>Getting</a:t>
            </a:r>
            <a:r>
              <a:rPr lang="nl-BE" dirty="0"/>
              <a:t> data live </a:t>
            </a:r>
            <a:r>
              <a:rPr lang="nl-BE" dirty="0" err="1"/>
              <a:t>from</a:t>
            </a:r>
            <a:r>
              <a:rPr lang="nl-BE" dirty="0"/>
              <a:t> </a:t>
            </a:r>
            <a:r>
              <a:rPr lang="nl-BE" dirty="0" err="1"/>
              <a:t>the</a:t>
            </a:r>
            <a:r>
              <a:rPr lang="nl-BE" dirty="0"/>
              <a:t> provider. </a:t>
            </a:r>
            <a:r>
              <a:rPr lang="nl-BE" dirty="0" err="1"/>
              <a:t>Bring</a:t>
            </a:r>
            <a:r>
              <a:rPr lang="nl-BE" dirty="0"/>
              <a:t> in extra data </a:t>
            </a:r>
            <a:r>
              <a:rPr lang="nl-BE" dirty="0" err="1"/>
              <a:t>to</a:t>
            </a:r>
            <a:r>
              <a:rPr lang="nl-BE" dirty="0"/>
              <a:t> </a:t>
            </a:r>
            <a:r>
              <a:rPr lang="nl-BE" dirty="0" err="1"/>
              <a:t>enrich</a:t>
            </a:r>
            <a:r>
              <a:rPr lang="nl-BE" dirty="0"/>
              <a:t> </a:t>
            </a:r>
            <a:r>
              <a:rPr lang="nl-BE" dirty="0" err="1"/>
              <a:t>internal</a:t>
            </a:r>
            <a:r>
              <a:rPr lang="nl-BE" dirty="0"/>
              <a:t> data sets </a:t>
            </a:r>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4</a:t>
            </a:fld>
            <a:endParaRPr lang="nl-BE"/>
          </a:p>
        </p:txBody>
      </p:sp>
    </p:spTree>
    <p:extLst>
      <p:ext uri="{BB962C8B-B14F-4D97-AF65-F5344CB8AC3E}">
        <p14:creationId xmlns:p14="http://schemas.microsoft.com/office/powerpoint/2010/main" val="368681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sz="1050" b="0" i="0" dirty="0">
                <a:solidFill>
                  <a:srgbClr val="374151"/>
                </a:solidFill>
                <a:effectLst/>
                <a:latin typeface="Söhne"/>
              </a:rPr>
              <a:t>, compute clusters (virtual warehouses) are used to process SQL queries and analytics tasks concurrently.</a:t>
            </a:r>
            <a:endParaRPr lang="nl-BE" sz="400" b="1" i="0" dirty="0">
              <a:solidFill>
                <a:srgbClr val="374151"/>
              </a:solidFill>
              <a:effectLst/>
              <a:latin typeface="Söhne"/>
            </a:endParaRPr>
          </a:p>
          <a:p>
            <a:pPr algn="l"/>
            <a:endParaRPr lang="nl-BE" sz="400" b="1" i="0" dirty="0">
              <a:solidFill>
                <a:srgbClr val="374151"/>
              </a:solidFill>
              <a:effectLst/>
              <a:latin typeface="Söhne"/>
            </a:endParaRPr>
          </a:p>
          <a:p>
            <a:pPr algn="l"/>
            <a:r>
              <a:rPr lang="nl-BE" sz="400" b="1" i="0" dirty="0">
                <a:solidFill>
                  <a:srgbClr val="374151"/>
                </a:solidFill>
                <a:effectLst/>
                <a:latin typeface="Söhne"/>
              </a:rPr>
              <a:t>Parallel Processing:</a:t>
            </a:r>
            <a:br>
              <a:rPr lang="nl-BE" sz="400" b="0" i="0" dirty="0">
                <a:solidFill>
                  <a:srgbClr val="374151"/>
                </a:solidFill>
                <a:effectLst/>
                <a:latin typeface="Söhne"/>
              </a:rPr>
            </a:br>
            <a:r>
              <a:rPr lang="nl-BE" sz="400" b="1" i="0" dirty="0" err="1">
                <a:solidFill>
                  <a:srgbClr val="374151"/>
                </a:solidFill>
                <a:effectLst/>
                <a:latin typeface="Söhne"/>
              </a:rPr>
              <a:t>Task</a:t>
            </a:r>
            <a:r>
              <a:rPr lang="nl-BE" sz="400" b="1" i="0" dirty="0">
                <a:solidFill>
                  <a:srgbClr val="374151"/>
                </a:solidFill>
                <a:effectLst/>
                <a:latin typeface="Söhne"/>
              </a:rPr>
              <a:t> Distribution:</a:t>
            </a:r>
            <a:br>
              <a:rPr lang="nl-BE" sz="400" b="0" i="0" dirty="0">
                <a:solidFill>
                  <a:srgbClr val="374151"/>
                </a:solidFill>
                <a:effectLst/>
                <a:latin typeface="Söhne"/>
              </a:rPr>
            </a:br>
            <a:r>
              <a:rPr lang="nl-BE" sz="400" b="1" i="0" dirty="0">
                <a:solidFill>
                  <a:srgbClr val="374151"/>
                </a:solidFill>
                <a:effectLst/>
                <a:latin typeface="Söhne"/>
              </a:rPr>
              <a:t>Load </a:t>
            </a:r>
            <a:r>
              <a:rPr lang="nl-BE" sz="400" b="1" i="0" dirty="0" err="1">
                <a:solidFill>
                  <a:srgbClr val="374151"/>
                </a:solidFill>
                <a:effectLst/>
                <a:latin typeface="Söhne"/>
              </a:rPr>
              <a:t>Balancing</a:t>
            </a:r>
            <a:r>
              <a:rPr lang="nl-BE" sz="400" b="1" i="0" dirty="0">
                <a:solidFill>
                  <a:srgbClr val="374151"/>
                </a:solidFill>
                <a:effectLst/>
                <a:latin typeface="Söhne"/>
              </a:rPr>
              <a:t>:</a:t>
            </a:r>
            <a:br>
              <a:rPr lang="nl-BE" sz="400" b="0" i="0" dirty="0">
                <a:solidFill>
                  <a:srgbClr val="374151"/>
                </a:solidFill>
                <a:effectLst/>
                <a:latin typeface="Söhne"/>
              </a:rPr>
            </a:br>
            <a:r>
              <a:rPr lang="en-US" sz="400" b="1" i="0" dirty="0">
                <a:solidFill>
                  <a:srgbClr val="374151"/>
                </a:solidFill>
                <a:effectLst/>
                <a:latin typeface="Söhne"/>
              </a:rPr>
              <a:t>Fault Tolerance:</a:t>
            </a:r>
            <a:endParaRPr lang="en-US" sz="400" b="0" i="0" dirty="0">
              <a:solidFill>
                <a:srgbClr val="374151"/>
              </a:solidFill>
              <a:effectLst/>
              <a:latin typeface="Söhne"/>
            </a:endParaRPr>
          </a:p>
          <a:p>
            <a:pPr algn="l">
              <a:buFont typeface="Arial" panose="020B0604020202020204" pitchFamily="34" charset="0"/>
              <a:buChar char="•"/>
            </a:pPr>
            <a:r>
              <a:rPr lang="en-US" sz="400" b="0" i="0" dirty="0">
                <a:solidFill>
                  <a:srgbClr val="374151"/>
                </a:solidFill>
                <a:effectLst/>
                <a:latin typeface="Söhne"/>
              </a:rPr>
              <a:t>Many compute clusters are designed with fault-tolerant features to ensure continued operation in the event of node failures.</a:t>
            </a:r>
          </a:p>
          <a:p>
            <a:pPr algn="l">
              <a:buFont typeface="Arial" panose="020B0604020202020204" pitchFamily="34" charset="0"/>
              <a:buChar char="•"/>
            </a:pPr>
            <a:r>
              <a:rPr lang="en-US" sz="400" b="0" i="0" dirty="0">
                <a:solidFill>
                  <a:srgbClr val="374151"/>
                </a:solidFill>
                <a:effectLst/>
                <a:latin typeface="Söhne"/>
              </a:rPr>
              <a:t>Fault tolerance mechanisms may include data replication, node redundancy, or automatic failover.</a:t>
            </a:r>
          </a:p>
          <a:p>
            <a:endParaRPr lang="nl-BE" sz="400"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5</a:t>
            </a:fld>
            <a:endParaRPr lang="nl-BE"/>
          </a:p>
        </p:txBody>
      </p:sp>
    </p:spTree>
    <p:extLst>
      <p:ext uri="{BB962C8B-B14F-4D97-AF65-F5344CB8AC3E}">
        <p14:creationId xmlns:p14="http://schemas.microsoft.com/office/powerpoint/2010/main" val="3268441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374151"/>
                </a:solidFill>
                <a:effectLst/>
                <a:latin typeface="Söhne"/>
              </a:rPr>
              <a:t>In a shared-disk architecture, multiple compute nodes (or clusters) share access to a common storage layer.</a:t>
            </a:r>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17/12/2023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6</a:t>
            </a:fld>
            <a:endParaRPr lang="nl-BE"/>
          </a:p>
        </p:txBody>
      </p:sp>
    </p:spTree>
    <p:extLst>
      <p:ext uri="{BB962C8B-B14F-4D97-AF65-F5344CB8AC3E}">
        <p14:creationId xmlns:p14="http://schemas.microsoft.com/office/powerpoint/2010/main" val="414698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a:t>query optimization technique </a:t>
            </a:r>
          </a:p>
          <a:p>
            <a:r>
              <a:rPr lang="en-US" sz="1200" dirty="0"/>
              <a:t>Limiting the amount of data </a:t>
            </a:r>
            <a:r>
              <a:rPr lang="en-US" sz="1200" dirty="0" err="1"/>
              <a:t>dat</a:t>
            </a:r>
            <a:r>
              <a:rPr lang="en-US" sz="1200" dirty="0"/>
              <a:t> must be scanned when a query is executed.</a:t>
            </a:r>
          </a:p>
          <a:p>
            <a:pPr algn="l"/>
            <a:r>
              <a:rPr lang="en-US" b="0" i="0" dirty="0">
                <a:solidFill>
                  <a:srgbClr val="4A4A4A"/>
                </a:solidFill>
                <a:effectLst/>
                <a:latin typeface="Inter"/>
              </a:rPr>
              <a:t>So, when you run a query in Snowflake, </a:t>
            </a:r>
          </a:p>
          <a:p>
            <a:pPr algn="l"/>
            <a:r>
              <a:rPr lang="en-US" b="0" i="0" dirty="0">
                <a:solidFill>
                  <a:srgbClr val="4A4A4A"/>
                </a:solidFill>
                <a:effectLst/>
                <a:latin typeface="Inter"/>
              </a:rPr>
              <a:t>it gets split up into little chunks and distributed across multiple compute nodes. </a:t>
            </a:r>
          </a:p>
          <a:p>
            <a:pPr algn="l"/>
            <a:r>
              <a:rPr lang="en-US" b="0" i="0" dirty="0">
                <a:solidFill>
                  <a:srgbClr val="4A4A4A"/>
                </a:solidFill>
                <a:effectLst/>
                <a:latin typeface="Inter"/>
              </a:rPr>
              <a:t>Each of these tasks is responsible for processing a specific set of data, </a:t>
            </a:r>
          </a:p>
          <a:p>
            <a:pPr algn="l"/>
            <a:r>
              <a:rPr lang="en-US" b="0" i="0" dirty="0">
                <a:solidFill>
                  <a:srgbClr val="4A4A4A"/>
                </a:solidFill>
                <a:effectLst/>
                <a:latin typeface="Inter"/>
              </a:rPr>
              <a:t>which is determined based on the query's filter predicates. </a:t>
            </a:r>
          </a:p>
          <a:p>
            <a:pPr algn="l"/>
            <a:r>
              <a:rPr lang="en-US" b="0" i="0" dirty="0">
                <a:solidFill>
                  <a:srgbClr val="4A4A4A"/>
                </a:solidFill>
                <a:effectLst/>
                <a:latin typeface="Inter"/>
              </a:rPr>
              <a:t>Using statistics on the micro-partitions, Snowflake can skip over partitions that do not contain relevant data and only process the ones that do. </a:t>
            </a:r>
          </a:p>
          <a:p>
            <a:pPr algn="l"/>
            <a:r>
              <a:rPr lang="en-US" b="0" i="0" dirty="0">
                <a:solidFill>
                  <a:srgbClr val="4A4A4A"/>
                </a:solidFill>
                <a:effectLst/>
                <a:latin typeface="Inter"/>
              </a:rPr>
              <a:t>This significantly reduces the amount of data that needs to be scanned, resulting in faster and more efficient queries.</a:t>
            </a:r>
          </a:p>
          <a:p>
            <a:br>
              <a:rPr lang="en-US" dirty="0"/>
            </a:br>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17/12/2023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8</a:t>
            </a:fld>
            <a:endParaRPr lang="nl-BE"/>
          </a:p>
        </p:txBody>
      </p:sp>
    </p:spTree>
    <p:extLst>
      <p:ext uri="{BB962C8B-B14F-4D97-AF65-F5344CB8AC3E}">
        <p14:creationId xmlns:p14="http://schemas.microsoft.com/office/powerpoint/2010/main" val="298338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(note that the actual size in Snowflake is smaller because data is always stored compressed). </a:t>
            </a:r>
          </a:p>
          <a:p>
            <a:endParaRPr lang="en-US" dirty="0"/>
          </a:p>
          <a:p>
            <a:r>
              <a:rPr lang="en-US" b="0" i="0" dirty="0">
                <a:solidFill>
                  <a:srgbClr val="2C2F34"/>
                </a:solidFill>
                <a:effectLst/>
                <a:latin typeface="Inter"/>
              </a:rPr>
              <a:t>a query that specifies a filter predicate on a range of values that accesses 10% of the values in the range should ideally only scan 10% of the micro-partitions.</a:t>
            </a:r>
          </a:p>
          <a:p>
            <a:r>
              <a:rPr lang="en-US" b="0" i="0" dirty="0">
                <a:solidFill>
                  <a:srgbClr val="2C2F34"/>
                </a:solidFill>
                <a:effectLst/>
                <a:latin typeface="Inter"/>
              </a:rPr>
              <a:t>Snowflake uses columnar scanning of partitions so that an entire partition is not scanned if a query only filters by one column.</a:t>
            </a:r>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9</a:t>
            </a:fld>
            <a:endParaRPr lang="nl-BE"/>
          </a:p>
        </p:txBody>
      </p:sp>
    </p:spTree>
    <p:extLst>
      <p:ext uri="{BB962C8B-B14F-4D97-AF65-F5344CB8AC3E}">
        <p14:creationId xmlns:p14="http://schemas.microsoft.com/office/powerpoint/2010/main" val="2575504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374151"/>
                </a:solidFill>
                <a:effectLst/>
                <a:latin typeface="Söhne"/>
              </a:rPr>
              <a:t>Data skew refers to an </a:t>
            </a:r>
          </a:p>
          <a:p>
            <a:r>
              <a:rPr lang="en-US" b="0" i="0" dirty="0">
                <a:solidFill>
                  <a:srgbClr val="374151"/>
                </a:solidFill>
                <a:effectLst/>
                <a:latin typeface="Söhne"/>
              </a:rPr>
              <a:t>imbalance in the distribution of data across partitions, </a:t>
            </a:r>
          </a:p>
          <a:p>
            <a:r>
              <a:rPr lang="en-US" b="0" i="0" dirty="0">
                <a:solidFill>
                  <a:srgbClr val="374151"/>
                </a:solidFill>
                <a:effectLst/>
                <a:latin typeface="Söhne"/>
              </a:rPr>
              <a:t>uneven processing </a:t>
            </a:r>
          </a:p>
          <a:p>
            <a:r>
              <a:rPr lang="en-US" b="0" i="0" dirty="0">
                <a:solidFill>
                  <a:srgbClr val="374151"/>
                </a:solidFill>
                <a:effectLst/>
                <a:latin typeface="Söhne"/>
              </a:rPr>
              <a:t>and performance issues.</a:t>
            </a:r>
            <a:endParaRPr lang="nl-BE" dirty="0"/>
          </a:p>
        </p:txBody>
      </p:sp>
      <p:sp>
        <p:nvSpPr>
          <p:cNvPr id="4" name="Tijdelijke aanduiding voor datum 3"/>
          <p:cNvSpPr>
            <a:spLocks noGrp="1"/>
          </p:cNvSpPr>
          <p:nvPr>
            <p:ph type="dt" idx="1"/>
          </p:nvPr>
        </p:nvSpPr>
        <p:spPr/>
        <p:txBody>
          <a:bodyPr/>
          <a:lstStyle/>
          <a:p>
            <a:fld id="{2A4C5621-36D4-4F11-98BA-23A07DD7F3B0}" type="datetime1">
              <a:rPr lang="nl-BE" smtClean="0"/>
              <a:t>16/12/2023</a:t>
            </a:fld>
            <a:endParaRPr lang="nl-BE"/>
          </a:p>
        </p:txBody>
      </p:sp>
      <p:sp>
        <p:nvSpPr>
          <p:cNvPr id="5" name="Tijdelijke aanduiding voor dianummer 4"/>
          <p:cNvSpPr>
            <a:spLocks noGrp="1"/>
          </p:cNvSpPr>
          <p:nvPr>
            <p:ph type="sldNum" sz="quarter" idx="5"/>
          </p:nvPr>
        </p:nvSpPr>
        <p:spPr/>
        <p:txBody>
          <a:bodyPr/>
          <a:lstStyle/>
          <a:p>
            <a:fld id="{9E3D0491-CB76-47D1-89B4-8C5CD97C24D0}" type="slidenum">
              <a:rPr lang="nl-BE" smtClean="0"/>
              <a:t>10</a:t>
            </a:fld>
            <a:endParaRPr lang="nl-BE"/>
          </a:p>
        </p:txBody>
      </p:sp>
    </p:spTree>
    <p:extLst>
      <p:ext uri="{BB962C8B-B14F-4D97-AF65-F5344CB8AC3E}">
        <p14:creationId xmlns:p14="http://schemas.microsoft.com/office/powerpoint/2010/main" val="3598688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zwar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177021" y="3816635"/>
            <a:ext cx="1464251" cy="824930"/>
          </a:xfrm>
          <a:prstGeom prst="rect">
            <a:avLst/>
          </a:prstGeom>
        </p:spPr>
      </p:pic>
    </p:spTree>
    <p:extLst>
      <p:ext uri="{BB962C8B-B14F-4D97-AF65-F5344CB8AC3E}">
        <p14:creationId xmlns:p14="http://schemas.microsoft.com/office/powerpoint/2010/main" val="255023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en beeld oranje">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6" name="Picture Placeholder 5"/>
          <p:cNvSpPr>
            <a:spLocks noGrp="1"/>
          </p:cNvSpPr>
          <p:nvPr>
            <p:ph type="pic" sz="quarter" idx="10"/>
          </p:nvPr>
        </p:nvSpPr>
        <p:spPr>
          <a:xfrm>
            <a:off x="4541839" y="741759"/>
            <a:ext cx="4134617" cy="3324343"/>
          </a:xfrm>
        </p:spPr>
        <p:txBody>
          <a:bodyPr/>
          <a:lstStyle>
            <a:lvl1pPr marL="0" indent="0">
              <a:buNone/>
              <a:defRPr>
                <a:solidFill>
                  <a:srgbClr val="FFFFFE"/>
                </a:solidFill>
              </a:defRPr>
            </a:lvl1pPr>
          </a:lstStyle>
          <a:p>
            <a:r>
              <a:rPr lang="nl-NL"/>
              <a:t>Klik op het pictogram als u een afbeelding wilt toevoegen</a:t>
            </a:r>
            <a:endParaRPr lang="nl-BE"/>
          </a:p>
        </p:txBody>
      </p:sp>
      <p:sp>
        <p:nvSpPr>
          <p:cNvPr id="9" name="Title 1"/>
          <p:cNvSpPr>
            <a:spLocks noGrp="1"/>
          </p:cNvSpPr>
          <p:nvPr>
            <p:ph type="ctrTitle"/>
          </p:nvPr>
        </p:nvSpPr>
        <p:spPr>
          <a:xfrm>
            <a:off x="795338" y="741759"/>
            <a:ext cx="3856038" cy="1163241"/>
          </a:xfrm>
        </p:spPr>
        <p:txBody>
          <a:bodyPr anchor="t" anchorCtr="0">
            <a:noAutofit/>
          </a:bodyPr>
          <a:lstStyle>
            <a:lvl1pPr algn="l">
              <a:defRPr sz="3200" b="1">
                <a:solidFill>
                  <a:srgbClr val="FFFFFE"/>
                </a:solidFill>
              </a:defRPr>
            </a:lvl1pPr>
          </a:lstStyle>
          <a:p>
            <a:r>
              <a:rPr lang="nl-NL"/>
              <a:t>Klik om de stijl te bewerken</a:t>
            </a:r>
            <a:endParaRPr lang="nl-BE" dirty="0"/>
          </a:p>
        </p:txBody>
      </p:sp>
      <p:sp>
        <p:nvSpPr>
          <p:cNvPr id="14" name="Text Placeholder 5"/>
          <p:cNvSpPr>
            <a:spLocks noGrp="1"/>
          </p:cNvSpPr>
          <p:nvPr>
            <p:ph type="body" sz="quarter" idx="12"/>
          </p:nvPr>
        </p:nvSpPr>
        <p:spPr>
          <a:xfrm>
            <a:off x="795338" y="2170143"/>
            <a:ext cx="3119438" cy="1883697"/>
          </a:xfrm>
        </p:spPr>
        <p:txBody>
          <a:bodyPr>
            <a:normAutofit/>
          </a:bodyPr>
          <a:lstStyle>
            <a:lvl1pPr marL="0" indent="0">
              <a:buNone/>
              <a:defRPr lang="nl-BE" sz="1400" b="0" i="0" kern="1200" smtClean="0">
                <a:solidFill>
                  <a:srgbClr val="FFFFFE"/>
                </a:solidFill>
                <a:latin typeface="Montserrat Semi" pitchFamily="2" charset="77"/>
                <a:ea typeface="+mj-ea"/>
                <a:cs typeface="+mj-cs"/>
              </a:defRPr>
            </a:lvl1pPr>
          </a:lstStyle>
          <a:p>
            <a:pPr lvl="0"/>
            <a:r>
              <a:rPr lang="nl-NL"/>
              <a:t>Tekststijl van het model bewerken</a:t>
            </a:r>
          </a:p>
        </p:txBody>
      </p:sp>
      <p:pic>
        <p:nvPicPr>
          <p:cNvPr id="15" name="Picture 14">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6" name="Text Placeholder 3"/>
          <p:cNvSpPr>
            <a:spLocks noGrp="1"/>
          </p:cNvSpPr>
          <p:nvPr>
            <p:ph type="body" sz="quarter" idx="15"/>
          </p:nvPr>
        </p:nvSpPr>
        <p:spPr>
          <a:xfrm>
            <a:off x="795338" y="284559"/>
            <a:ext cx="4116388" cy="323227"/>
          </a:xfrm>
        </p:spPr>
        <p:txBody>
          <a:bodyPr>
            <a:normAutofit/>
          </a:bodyPr>
          <a:lstStyle>
            <a:lvl1pPr marL="0" indent="0">
              <a:buNone/>
              <a:defRPr sz="1200">
                <a:solidFill>
                  <a:srgbClr val="FFFFFE"/>
                </a:solidFill>
              </a:defRPr>
            </a:lvl1pPr>
          </a:lstStyle>
          <a:p>
            <a:pPr lvl="0"/>
            <a:r>
              <a:rPr lang="nl-NL"/>
              <a:t>Tekststijl van het model bewerken</a:t>
            </a:r>
          </a:p>
        </p:txBody>
      </p:sp>
    </p:spTree>
    <p:extLst>
      <p:ext uri="{BB962C8B-B14F-4D97-AF65-F5344CB8AC3E}">
        <p14:creationId xmlns:p14="http://schemas.microsoft.com/office/powerpoint/2010/main" val="273679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 en beeld zwart">
    <p:spTree>
      <p:nvGrpSpPr>
        <p:cNvPr id="1" name=""/>
        <p:cNvGrpSpPr/>
        <p:nvPr/>
      </p:nvGrpSpPr>
      <p:grpSpPr>
        <a:xfrm>
          <a:off x="0" y="0"/>
          <a:ext cx="0" cy="0"/>
          <a:chOff x="0" y="0"/>
          <a:chExt cx="0" cy="0"/>
        </a:xfrm>
      </p:grpSpPr>
      <p:sp>
        <p:nvSpPr>
          <p:cNvPr id="2" name="Title 1"/>
          <p:cNvSpPr>
            <a:spLocks noGrp="1"/>
          </p:cNvSpPr>
          <p:nvPr>
            <p:ph type="ctrTitle"/>
          </p:nvPr>
        </p:nvSpPr>
        <p:spPr>
          <a:xfrm>
            <a:off x="812682" y="731678"/>
            <a:ext cx="6334442" cy="613093"/>
          </a:xfrm>
        </p:spPr>
        <p:txBody>
          <a:bodyPr anchor="t" anchorCtr="0">
            <a:noAutofit/>
          </a:bodyPr>
          <a:lstStyle>
            <a:lvl1pPr algn="l">
              <a:defRPr sz="3200" b="1">
                <a:solidFill>
                  <a:schemeClr val="bg2"/>
                </a:solidFill>
              </a:defRPr>
            </a:lvl1pPr>
          </a:lstStyle>
          <a:p>
            <a:r>
              <a:rPr lang="nl-NL"/>
              <a:t>Klik om de stijl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9" name="Picture Placeholder 5"/>
          <p:cNvSpPr>
            <a:spLocks noGrp="1"/>
          </p:cNvSpPr>
          <p:nvPr>
            <p:ph type="pic" sz="quarter" idx="12"/>
          </p:nvPr>
        </p:nvSpPr>
        <p:spPr>
          <a:xfrm>
            <a:off x="4592637" y="2616468"/>
            <a:ext cx="2379707" cy="1810502"/>
          </a:xfrm>
        </p:spPr>
        <p:txBody>
          <a:bodyPr/>
          <a:lstStyle>
            <a:lvl1pPr>
              <a:defRPr>
                <a:solidFill>
                  <a:schemeClr val="bg2"/>
                </a:solidFill>
              </a:defRPr>
            </a:lvl1pPr>
          </a:lstStyle>
          <a:p>
            <a:r>
              <a:rPr lang="nl-NL"/>
              <a:t>Klik op het pictogram als u een afbeelding wilt toevoegen</a:t>
            </a:r>
            <a:endParaRPr lang="nl-BE"/>
          </a:p>
        </p:txBody>
      </p:sp>
      <p:sp>
        <p:nvSpPr>
          <p:cNvPr id="14" name="Picture Placeholder 5"/>
          <p:cNvSpPr>
            <a:spLocks noGrp="1"/>
          </p:cNvSpPr>
          <p:nvPr>
            <p:ph type="pic" sz="quarter" idx="12"/>
          </p:nvPr>
        </p:nvSpPr>
        <p:spPr>
          <a:xfrm>
            <a:off x="812682" y="2586067"/>
            <a:ext cx="2379707" cy="1810502"/>
          </a:xfrm>
        </p:spPr>
        <p:txBody>
          <a:bodyPr/>
          <a:lstStyle>
            <a:lvl1pPr>
              <a:defRPr>
                <a:solidFill>
                  <a:schemeClr val="bg2"/>
                </a:solidFill>
              </a:defRPr>
            </a:lvl1pPr>
          </a:lstStyle>
          <a:p>
            <a:r>
              <a:rPr lang="nl-NL"/>
              <a:t>Klik op het pictogram als u een afbeelding wilt toevoegen</a:t>
            </a:r>
            <a:endParaRPr lang="nl-BE" dirty="0"/>
          </a:p>
        </p:txBody>
      </p:sp>
      <p:sp>
        <p:nvSpPr>
          <p:cNvPr id="16" name="Text Placeholder 17"/>
          <p:cNvSpPr>
            <a:spLocks noGrp="1"/>
          </p:cNvSpPr>
          <p:nvPr>
            <p:ph type="body" sz="quarter" idx="13" hasCustomPrompt="1"/>
          </p:nvPr>
        </p:nvSpPr>
        <p:spPr>
          <a:xfrm>
            <a:off x="812681" y="1591510"/>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1" kern="1200" dirty="0" smtClean="0">
                <a:solidFill>
                  <a:schemeClr val="bg2"/>
                </a:solidFill>
                <a:latin typeface="+mj-lt"/>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7" name="Text Placeholder 17"/>
          <p:cNvSpPr>
            <a:spLocks noGrp="1"/>
          </p:cNvSpPr>
          <p:nvPr>
            <p:ph type="body" sz="quarter" idx="14" hasCustomPrompt="1"/>
          </p:nvPr>
        </p:nvSpPr>
        <p:spPr>
          <a:xfrm>
            <a:off x="4573588" y="1601591"/>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1" kern="1200" dirty="0" smtClean="0">
                <a:solidFill>
                  <a:schemeClr val="bg2"/>
                </a:solidFill>
                <a:latin typeface="+mj-lt"/>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8" name="Text Placeholder 3"/>
          <p:cNvSpPr>
            <a:spLocks noGrp="1"/>
          </p:cNvSpPr>
          <p:nvPr>
            <p:ph type="body" sz="quarter" idx="15"/>
          </p:nvPr>
        </p:nvSpPr>
        <p:spPr>
          <a:xfrm>
            <a:off x="795338" y="274478"/>
            <a:ext cx="4116388" cy="323227"/>
          </a:xfrm>
        </p:spPr>
        <p:txBody>
          <a:bodyPr>
            <a:normAutofit/>
          </a:bodyPr>
          <a:lstStyle>
            <a:lvl1pPr marL="0" indent="0">
              <a:buNone/>
              <a:defRPr sz="1200">
                <a:solidFill>
                  <a:srgbClr val="FFFFFE"/>
                </a:solidFill>
              </a:defRPr>
            </a:lvl1pPr>
          </a:lstStyle>
          <a:p>
            <a:pPr lvl="0"/>
            <a:r>
              <a:rPr lang="nl-NL"/>
              <a:t>Tekststijl van het model bewerken</a:t>
            </a:r>
          </a:p>
        </p:txBody>
      </p:sp>
    </p:spTree>
    <p:extLst>
      <p:ext uri="{BB962C8B-B14F-4D97-AF65-F5344CB8AC3E}">
        <p14:creationId xmlns:p14="http://schemas.microsoft.com/office/powerpoint/2010/main" val="244037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kst en beeld zwart">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solidFill>
                <a:srgbClr val="000000"/>
              </a:solidFill>
            </a:endParaRPr>
          </a:p>
        </p:txBody>
      </p:sp>
      <p:sp>
        <p:nvSpPr>
          <p:cNvPr id="9" name="Picture Placeholder 5"/>
          <p:cNvSpPr>
            <a:spLocks noGrp="1"/>
          </p:cNvSpPr>
          <p:nvPr>
            <p:ph type="pic" sz="quarter" idx="12"/>
          </p:nvPr>
        </p:nvSpPr>
        <p:spPr>
          <a:xfrm>
            <a:off x="4592637" y="2616468"/>
            <a:ext cx="2379707" cy="1810502"/>
          </a:xfrm>
        </p:spPr>
        <p:txBody>
          <a:bodyPr/>
          <a:lstStyle>
            <a:lvl1pPr>
              <a:defRPr>
                <a:solidFill>
                  <a:srgbClr val="000000"/>
                </a:solidFill>
              </a:defRPr>
            </a:lvl1pPr>
          </a:lstStyle>
          <a:p>
            <a:r>
              <a:rPr lang="nl-NL"/>
              <a:t>Klik op het pictogram als u een afbeelding wilt toevoegen</a:t>
            </a:r>
            <a:endParaRPr lang="nl-BE"/>
          </a:p>
        </p:txBody>
      </p:sp>
      <p:sp>
        <p:nvSpPr>
          <p:cNvPr id="14" name="Picture Placeholder 5"/>
          <p:cNvSpPr>
            <a:spLocks noGrp="1"/>
          </p:cNvSpPr>
          <p:nvPr>
            <p:ph type="pic" sz="quarter" idx="12"/>
          </p:nvPr>
        </p:nvSpPr>
        <p:spPr>
          <a:xfrm>
            <a:off x="812682" y="2614010"/>
            <a:ext cx="2379707" cy="1810502"/>
          </a:xfrm>
        </p:spPr>
        <p:txBody>
          <a:bodyPr/>
          <a:lstStyle>
            <a:lvl1pPr>
              <a:defRPr>
                <a:solidFill>
                  <a:srgbClr val="000000"/>
                </a:solidFill>
              </a:defRPr>
            </a:lvl1pPr>
          </a:lstStyle>
          <a:p>
            <a:r>
              <a:rPr lang="nl-NL"/>
              <a:t>Klik op het pictogram als u een afbeelding wilt toevoegen</a:t>
            </a:r>
            <a:endParaRPr lang="nl-BE" dirty="0"/>
          </a:p>
        </p:txBody>
      </p:sp>
      <p:sp>
        <p:nvSpPr>
          <p:cNvPr id="12" name="Title 1"/>
          <p:cNvSpPr>
            <a:spLocks noGrp="1"/>
          </p:cNvSpPr>
          <p:nvPr>
            <p:ph type="ctrTitle"/>
          </p:nvPr>
        </p:nvSpPr>
        <p:spPr>
          <a:xfrm>
            <a:off x="812682" y="766594"/>
            <a:ext cx="6334442" cy="613093"/>
          </a:xfrm>
        </p:spPr>
        <p:txBody>
          <a:bodyPr anchor="t" anchorCtr="0">
            <a:noAutofit/>
          </a:bodyPr>
          <a:lstStyle>
            <a:lvl1pPr algn="l">
              <a:defRPr sz="3200" b="0">
                <a:solidFill>
                  <a:srgbClr val="000000"/>
                </a:solidFill>
              </a:defRPr>
            </a:lvl1pPr>
          </a:lstStyle>
          <a:p>
            <a:r>
              <a:rPr lang="nl-NL"/>
              <a:t>Klik om de stijl te bewerken</a:t>
            </a:r>
            <a:endParaRPr lang="nl-BE" dirty="0"/>
          </a:p>
        </p:txBody>
      </p:sp>
      <p:sp>
        <p:nvSpPr>
          <p:cNvPr id="6" name="Text Placeholder 5"/>
          <p:cNvSpPr>
            <a:spLocks noGrp="1"/>
          </p:cNvSpPr>
          <p:nvPr>
            <p:ph type="body" sz="quarter" idx="16"/>
          </p:nvPr>
        </p:nvSpPr>
        <p:spPr>
          <a:xfrm>
            <a:off x="812682" y="1619650"/>
            <a:ext cx="3508375" cy="847725"/>
          </a:xfrm>
        </p:spPr>
        <p:txBody>
          <a:bodyPr>
            <a:normAutofit/>
          </a:bodyPr>
          <a:lstStyle>
            <a:lvl1pPr marL="0" indent="0">
              <a:buNone/>
              <a:defRPr sz="2000" b="0" i="0">
                <a:latin typeface="Montserrat Semi" pitchFamily="2" charset="77"/>
              </a:defRPr>
            </a:lvl1pPr>
          </a:lstStyle>
          <a:p>
            <a:pPr lvl="0"/>
            <a:r>
              <a:rPr lang="nl-NL"/>
              <a:t>Tekststijl van het model bewerken</a:t>
            </a:r>
          </a:p>
        </p:txBody>
      </p:sp>
      <p:sp>
        <p:nvSpPr>
          <p:cNvPr id="15" name="Text Placeholder 5"/>
          <p:cNvSpPr>
            <a:spLocks noGrp="1"/>
          </p:cNvSpPr>
          <p:nvPr>
            <p:ph type="body" sz="quarter" idx="17"/>
          </p:nvPr>
        </p:nvSpPr>
        <p:spPr>
          <a:xfrm>
            <a:off x="4592638" y="1601335"/>
            <a:ext cx="3508375" cy="847725"/>
          </a:xfrm>
        </p:spPr>
        <p:txBody>
          <a:bodyPr>
            <a:normAutofit/>
          </a:bodyPr>
          <a:lstStyle>
            <a:lvl1pPr marL="0" indent="0">
              <a:buNone/>
              <a:defRPr sz="2000" b="0"/>
            </a:lvl1pPr>
          </a:lstStyle>
          <a:p>
            <a:pPr lvl="0"/>
            <a:r>
              <a:rPr lang="nl-NL"/>
              <a:t>Tekststijl van het model bewerken</a:t>
            </a:r>
          </a:p>
        </p:txBody>
      </p:sp>
      <p:sp>
        <p:nvSpPr>
          <p:cNvPr id="21" name="Text Placeholder 3"/>
          <p:cNvSpPr>
            <a:spLocks noGrp="1"/>
          </p:cNvSpPr>
          <p:nvPr>
            <p:ph type="body" sz="quarter" idx="18"/>
          </p:nvPr>
        </p:nvSpPr>
        <p:spPr>
          <a:xfrm>
            <a:off x="795338" y="284559"/>
            <a:ext cx="4116388" cy="323227"/>
          </a:xfrm>
        </p:spPr>
        <p:txBody>
          <a:bodyPr>
            <a:normAutofit/>
          </a:bodyPr>
          <a:lstStyle>
            <a:lvl1pPr marL="0" indent="0">
              <a:buNone/>
              <a:defRPr sz="1000" b="1" i="0">
                <a:solidFill>
                  <a:schemeClr val="tx1"/>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1669509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 en beeld zwart">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solidFill>
                <a:srgbClr val="000000"/>
              </a:solidFill>
            </a:endParaRPr>
          </a:p>
        </p:txBody>
      </p:sp>
      <p:sp>
        <p:nvSpPr>
          <p:cNvPr id="9" name="Picture Placeholder 5"/>
          <p:cNvSpPr>
            <a:spLocks noGrp="1"/>
          </p:cNvSpPr>
          <p:nvPr>
            <p:ph type="pic" sz="quarter" idx="12"/>
          </p:nvPr>
        </p:nvSpPr>
        <p:spPr>
          <a:xfrm>
            <a:off x="4592637" y="2616468"/>
            <a:ext cx="2379707" cy="1810502"/>
          </a:xfrm>
        </p:spPr>
        <p:txBody>
          <a:bodyPr/>
          <a:lstStyle>
            <a:lvl1pPr>
              <a:defRPr>
                <a:solidFill>
                  <a:srgbClr val="FFFFFE"/>
                </a:solidFill>
              </a:defRPr>
            </a:lvl1pPr>
          </a:lstStyle>
          <a:p>
            <a:r>
              <a:rPr lang="nl-NL"/>
              <a:t>Klik op het pictogram als u een afbeelding wilt toevoegen</a:t>
            </a:r>
            <a:endParaRPr lang="nl-BE"/>
          </a:p>
        </p:txBody>
      </p:sp>
      <p:sp>
        <p:nvSpPr>
          <p:cNvPr id="14" name="Picture Placeholder 5"/>
          <p:cNvSpPr>
            <a:spLocks noGrp="1"/>
          </p:cNvSpPr>
          <p:nvPr>
            <p:ph type="pic" sz="quarter" idx="12"/>
          </p:nvPr>
        </p:nvSpPr>
        <p:spPr>
          <a:xfrm>
            <a:off x="454623" y="2596148"/>
            <a:ext cx="2379707" cy="1810502"/>
          </a:xfrm>
        </p:spPr>
        <p:txBody>
          <a:bodyPr/>
          <a:lstStyle>
            <a:lvl1pPr>
              <a:defRPr>
                <a:solidFill>
                  <a:schemeClr val="bg2"/>
                </a:solidFill>
              </a:defRPr>
            </a:lvl1pPr>
          </a:lstStyle>
          <a:p>
            <a:r>
              <a:rPr lang="nl-NL"/>
              <a:t>Klik op het pictogram als u een afbeelding wilt toevoegen</a:t>
            </a:r>
            <a:endParaRPr lang="nl-BE" dirty="0"/>
          </a:p>
        </p:txBody>
      </p:sp>
      <p:sp>
        <p:nvSpPr>
          <p:cNvPr id="12" name="Title 1"/>
          <p:cNvSpPr>
            <a:spLocks noGrp="1"/>
          </p:cNvSpPr>
          <p:nvPr>
            <p:ph type="ctrTitle"/>
          </p:nvPr>
        </p:nvSpPr>
        <p:spPr>
          <a:xfrm>
            <a:off x="454623" y="741759"/>
            <a:ext cx="6334442" cy="613093"/>
          </a:xfrm>
        </p:spPr>
        <p:txBody>
          <a:bodyPr anchor="t" anchorCtr="0">
            <a:noAutofit/>
          </a:bodyPr>
          <a:lstStyle>
            <a:lvl1pPr algn="l">
              <a:defRPr sz="3200" b="1" i="0">
                <a:solidFill>
                  <a:schemeClr val="bg2"/>
                </a:solidFill>
                <a:latin typeface="Montserrat Extra Bold" pitchFamily="2" charset="77"/>
              </a:defRPr>
            </a:lvl1pPr>
          </a:lstStyle>
          <a:p>
            <a:r>
              <a:rPr lang="nl-NL"/>
              <a:t>Klik om de stijl te bewerken</a:t>
            </a:r>
            <a:endParaRPr lang="nl-BE" dirty="0"/>
          </a:p>
        </p:txBody>
      </p:sp>
      <p:sp>
        <p:nvSpPr>
          <p:cNvPr id="17" name="Text Placeholder 17"/>
          <p:cNvSpPr>
            <a:spLocks noGrp="1"/>
          </p:cNvSpPr>
          <p:nvPr>
            <p:ph type="body" sz="quarter" idx="13" hasCustomPrompt="1"/>
          </p:nvPr>
        </p:nvSpPr>
        <p:spPr>
          <a:xfrm>
            <a:off x="454622" y="1601591"/>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0" i="0" kern="1200" dirty="0" smtClean="0">
                <a:solidFill>
                  <a:schemeClr val="bg2"/>
                </a:solidFill>
                <a:latin typeface="Montserrat Semi" pitchFamily="2" charset="77"/>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8" name="Text Placeholder 17"/>
          <p:cNvSpPr>
            <a:spLocks noGrp="1"/>
          </p:cNvSpPr>
          <p:nvPr>
            <p:ph type="body" sz="quarter" idx="14" hasCustomPrompt="1"/>
          </p:nvPr>
        </p:nvSpPr>
        <p:spPr>
          <a:xfrm>
            <a:off x="4573588" y="1601591"/>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1" i="0" kern="1200" dirty="0" smtClean="0">
                <a:solidFill>
                  <a:schemeClr val="bg2"/>
                </a:solidFill>
                <a:latin typeface="Montserrat Semi" pitchFamily="2" charset="77"/>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pic>
        <p:nvPicPr>
          <p:cNvPr id="19" name="Picture 18">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20" name="Text Placeholder 3"/>
          <p:cNvSpPr>
            <a:spLocks noGrp="1"/>
          </p:cNvSpPr>
          <p:nvPr>
            <p:ph type="body" sz="quarter" idx="15"/>
          </p:nvPr>
        </p:nvSpPr>
        <p:spPr>
          <a:xfrm>
            <a:off x="457200" y="284559"/>
            <a:ext cx="4116388" cy="323227"/>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54528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psomming zw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499508"/>
            <a:ext cx="8229600" cy="2510850"/>
          </a:xfrm>
        </p:spPr>
        <p:txBody>
          <a:bodyPr>
            <a:normAutofit/>
          </a:bodyPr>
          <a:lstStyle>
            <a:lvl1pPr>
              <a:defRPr sz="2800" b="1" i="0">
                <a:solidFill>
                  <a:srgbClr val="FFFFFF"/>
                </a:solidFill>
                <a:latin typeface="Montserrat Semi" pitchFamily="2" charset="77"/>
              </a:defRPr>
            </a:lvl1pPr>
            <a:lvl2pPr>
              <a:defRPr sz="2400" b="1" i="0">
                <a:solidFill>
                  <a:srgbClr val="FFFFFF"/>
                </a:solidFill>
                <a:latin typeface="Montserrat Semi" pitchFamily="2" charset="77"/>
              </a:defRPr>
            </a:lvl2pPr>
            <a:lvl3pPr>
              <a:defRPr sz="2000" b="1" i="0">
                <a:solidFill>
                  <a:srgbClr val="FFFFFF"/>
                </a:solidFill>
                <a:latin typeface="Montserrat Semi" pitchFamily="2" charset="77"/>
              </a:defRPr>
            </a:lvl3pPr>
            <a:lvl4pPr>
              <a:defRPr sz="1800" b="1" i="0">
                <a:solidFill>
                  <a:srgbClr val="FFFFFF"/>
                </a:solidFill>
                <a:latin typeface="Montserrat Semi" pitchFamily="2" charset="77"/>
              </a:defRPr>
            </a:lvl4pPr>
            <a:lvl5pPr>
              <a:defRPr sz="1800" b="1" i="0">
                <a:solidFill>
                  <a:srgbClr val="FFFFFF"/>
                </a:solidFill>
                <a:latin typeface="Montserrat Semi" pitchFamily="2" charset="77"/>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3" name="Title 1"/>
          <p:cNvSpPr>
            <a:spLocks noGrp="1"/>
          </p:cNvSpPr>
          <p:nvPr>
            <p:ph type="ctrTitle"/>
          </p:nvPr>
        </p:nvSpPr>
        <p:spPr>
          <a:xfrm>
            <a:off x="795338" y="741759"/>
            <a:ext cx="6334442" cy="613093"/>
          </a:xfrm>
        </p:spPr>
        <p:txBody>
          <a:bodyPr anchor="t" anchorCtr="0">
            <a:noAutofit/>
          </a:bodyPr>
          <a:lstStyle>
            <a:lvl1pPr algn="l">
              <a:defRPr sz="3200" b="0" i="0">
                <a:solidFill>
                  <a:schemeClr val="bg2"/>
                </a:solidFill>
                <a:latin typeface="Montserrat Extra Bold" pitchFamily="2" charset="77"/>
              </a:defRPr>
            </a:lvl1pPr>
          </a:lstStyle>
          <a:p>
            <a:r>
              <a:rPr lang="nl-NL"/>
              <a:t>Klik om de stijl te bewerken</a:t>
            </a:r>
            <a:endParaRPr lang="nl-BE" dirty="0"/>
          </a:p>
        </p:txBody>
      </p:sp>
      <p:sp>
        <p:nvSpPr>
          <p:cNvPr id="14" name="Text Placeholder 3"/>
          <p:cNvSpPr>
            <a:spLocks noGrp="1"/>
          </p:cNvSpPr>
          <p:nvPr>
            <p:ph type="body" sz="quarter" idx="12"/>
          </p:nvPr>
        </p:nvSpPr>
        <p:spPr>
          <a:xfrm>
            <a:off x="795338" y="284559"/>
            <a:ext cx="4116388" cy="323227"/>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2553320232"/>
      </p:ext>
    </p:extLst>
  </p:cSld>
  <p:clrMapOvr>
    <a:masterClrMapping/>
  </p:clrMapOvr>
  <p:extLst>
    <p:ext uri="{DCECCB84-F9BA-43D5-87BE-67443E8EF086}">
      <p15:sldGuideLst xmlns:p15="http://schemas.microsoft.com/office/powerpoint/2012/main">
        <p15:guide id="1" orient="horz" pos="2527" userDrawn="1">
          <p15:clr>
            <a:srgbClr val="FBAE40"/>
          </p15:clr>
        </p15:guide>
        <p15:guide id="2" pos="47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psomming wit">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493519"/>
            <a:ext cx="8229600" cy="2217481"/>
          </a:xfrm>
        </p:spPr>
        <p:txBody>
          <a:bodyPr>
            <a:normAutofit/>
          </a:bodyPr>
          <a:lstStyle>
            <a:lvl1pPr>
              <a:defRPr sz="2800"/>
            </a:lvl1pPr>
          </a:lstStyle>
          <a:p>
            <a:pPr lvl="0"/>
            <a:r>
              <a:rPr lang="nl-NL"/>
              <a:t>Tekststijl van het model bewerken</a:t>
            </a:r>
          </a:p>
        </p:txBody>
      </p:sp>
      <p:sp>
        <p:nvSpPr>
          <p:cNvPr id="12" name="Title 1"/>
          <p:cNvSpPr>
            <a:spLocks noGrp="1"/>
          </p:cNvSpPr>
          <p:nvPr>
            <p:ph type="ctrTitle"/>
          </p:nvPr>
        </p:nvSpPr>
        <p:spPr>
          <a:xfrm>
            <a:off x="795338" y="741759"/>
            <a:ext cx="6334442" cy="613093"/>
          </a:xfrm>
        </p:spPr>
        <p:txBody>
          <a:bodyPr anchor="t" anchorCtr="0">
            <a:noAutofit/>
          </a:bodyPr>
          <a:lstStyle>
            <a:lvl1pPr algn="l">
              <a:defRPr sz="3200" b="1">
                <a:solidFill>
                  <a:srgbClr val="000000"/>
                </a:solidFill>
              </a:defRPr>
            </a:lvl1pPr>
          </a:lstStyle>
          <a:p>
            <a:r>
              <a:rPr lang="nl-NL"/>
              <a:t>Klik om de stijl te bewerken</a:t>
            </a:r>
            <a:endParaRPr lang="nl-BE" dirty="0"/>
          </a:p>
        </p:txBody>
      </p:sp>
      <p:sp>
        <p:nvSpPr>
          <p:cNvPr id="4" name="Text Placeholder 3"/>
          <p:cNvSpPr>
            <a:spLocks noGrp="1"/>
          </p:cNvSpPr>
          <p:nvPr>
            <p:ph type="body" sz="quarter" idx="12"/>
          </p:nvPr>
        </p:nvSpPr>
        <p:spPr>
          <a:xfrm>
            <a:off x="795338" y="284559"/>
            <a:ext cx="4116388" cy="323227"/>
          </a:xfrm>
        </p:spPr>
        <p:txBody>
          <a:bodyPr>
            <a:normAutofit/>
          </a:bodyPr>
          <a:lstStyle>
            <a:lvl1pPr marL="0" indent="0">
              <a:buNone/>
              <a:defRPr sz="1000">
                <a:solidFill>
                  <a:schemeClr val="tx1"/>
                </a:solidFill>
              </a:defRPr>
            </a:lvl1pPr>
          </a:lstStyle>
          <a:p>
            <a:pPr lvl="0"/>
            <a:r>
              <a:rPr lang="nl-NL"/>
              <a:t>Tekststijl van het model bewerken</a:t>
            </a:r>
          </a:p>
        </p:txBody>
      </p:sp>
    </p:spTree>
    <p:extLst>
      <p:ext uri="{BB962C8B-B14F-4D97-AF65-F5344CB8AC3E}">
        <p14:creationId xmlns:p14="http://schemas.microsoft.com/office/powerpoint/2010/main" val="164316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 en opsomming zw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508"/>
            <a:ext cx="8229600" cy="251085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3" name="Title 1"/>
          <p:cNvSpPr>
            <a:spLocks noGrp="1"/>
          </p:cNvSpPr>
          <p:nvPr>
            <p:ph type="ctrTitle"/>
          </p:nvPr>
        </p:nvSpPr>
        <p:spPr>
          <a:xfrm>
            <a:off x="457200" y="741759"/>
            <a:ext cx="6334442" cy="613093"/>
          </a:xfrm>
        </p:spPr>
        <p:txBody>
          <a:bodyPr anchor="t" anchorCtr="0">
            <a:noAutofit/>
          </a:bodyPr>
          <a:lstStyle>
            <a:lvl1pPr algn="l">
              <a:defRPr sz="3200" b="1">
                <a:solidFill>
                  <a:schemeClr val="bg2"/>
                </a:solidFill>
              </a:defRPr>
            </a:lvl1pPr>
          </a:lstStyle>
          <a:p>
            <a:r>
              <a:rPr lang="nl-NL"/>
              <a:t>Klik om de stijl te bewerken</a:t>
            </a:r>
            <a:endParaRPr lang="nl-BE" dirty="0"/>
          </a:p>
        </p:txBody>
      </p:sp>
      <p:sp>
        <p:nvSpPr>
          <p:cNvPr id="15" name="Text Placeholder 3"/>
          <p:cNvSpPr>
            <a:spLocks noGrp="1"/>
          </p:cNvSpPr>
          <p:nvPr>
            <p:ph type="body" sz="quarter" idx="15"/>
          </p:nvPr>
        </p:nvSpPr>
        <p:spPr>
          <a:xfrm>
            <a:off x="457200" y="284559"/>
            <a:ext cx="4116388" cy="323227"/>
          </a:xfrm>
        </p:spPr>
        <p:txBody>
          <a:bodyPr>
            <a:normAutofit/>
          </a:bodyPr>
          <a:lstStyle>
            <a:lvl1pPr marL="0" indent="0">
              <a:buNone/>
              <a:defRPr sz="1200">
                <a:solidFill>
                  <a:srgbClr val="FFFFFE"/>
                </a:solidFill>
              </a:defRPr>
            </a:lvl1pPr>
          </a:lstStyle>
          <a:p>
            <a:pPr lvl="0"/>
            <a:r>
              <a:rPr lang="nl-NL"/>
              <a:t>Tekststijl van het model bewerken</a:t>
            </a:r>
          </a:p>
        </p:txBody>
      </p:sp>
    </p:spTree>
    <p:extLst>
      <p:ext uri="{BB962C8B-B14F-4D97-AF65-F5344CB8AC3E}">
        <p14:creationId xmlns:p14="http://schemas.microsoft.com/office/powerpoint/2010/main" val="346723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een kolom zwar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bg2"/>
                </a:solidFill>
              </a:defRPr>
            </a:lvl1pPr>
          </a:lstStyle>
          <a:p>
            <a:r>
              <a:rPr lang="nl-NL"/>
              <a:t>Klik om de stijl te bewerken</a:t>
            </a:r>
            <a:endParaRPr lang="nl-BE"/>
          </a:p>
        </p:txBody>
      </p:sp>
      <p:sp>
        <p:nvSpPr>
          <p:cNvPr id="3" name="Content Placeholder 2"/>
          <p:cNvSpPr>
            <a:spLocks noGrp="1"/>
          </p:cNvSpPr>
          <p:nvPr>
            <p:ph idx="1"/>
          </p:nvPr>
        </p:nvSpPr>
        <p:spPr>
          <a:xfrm>
            <a:off x="457200" y="1200151"/>
            <a:ext cx="8229600" cy="2510850"/>
          </a:xfrm>
        </p:spPr>
        <p:txBody>
          <a:bodyPr>
            <a:normAutofit/>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3491702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een kolom wi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tx1"/>
                </a:solidFill>
              </a:defRPr>
            </a:lvl1pPr>
          </a:lstStyle>
          <a:p>
            <a:r>
              <a:rPr lang="nl-NL"/>
              <a:t>Klik om de stijl te bewerken</a:t>
            </a:r>
            <a:endParaRPr lang="nl-BE" dirty="0"/>
          </a:p>
        </p:txBody>
      </p:sp>
      <p:sp>
        <p:nvSpPr>
          <p:cNvPr id="3" name="Content Placeholder 2"/>
          <p:cNvSpPr>
            <a:spLocks noGrp="1"/>
          </p:cNvSpPr>
          <p:nvPr>
            <p:ph idx="1"/>
          </p:nvPr>
        </p:nvSpPr>
        <p:spPr>
          <a:xfrm>
            <a:off x="457200" y="1200151"/>
            <a:ext cx="8229600" cy="2510850"/>
          </a:xfr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Tree>
    <p:extLst>
      <p:ext uri="{BB962C8B-B14F-4D97-AF65-F5344CB8AC3E}">
        <p14:creationId xmlns:p14="http://schemas.microsoft.com/office/powerpoint/2010/main" val="596044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een kolom oranj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bg2"/>
                </a:solidFill>
              </a:defRPr>
            </a:lvl1pPr>
          </a:lstStyle>
          <a:p>
            <a:r>
              <a:rPr lang="nl-NL"/>
              <a:t>Klik om de stijl te bewerken</a:t>
            </a:r>
            <a:endParaRPr lang="nl-BE"/>
          </a:p>
        </p:txBody>
      </p:sp>
      <p:sp>
        <p:nvSpPr>
          <p:cNvPr id="3" name="Content Placeholder 2"/>
          <p:cNvSpPr>
            <a:spLocks noGrp="1"/>
          </p:cNvSpPr>
          <p:nvPr>
            <p:ph idx="1"/>
          </p:nvPr>
        </p:nvSpPr>
        <p:spPr>
          <a:xfrm>
            <a:off x="457200" y="1200151"/>
            <a:ext cx="8229600" cy="2510850"/>
          </a:xfrm>
        </p:spPr>
        <p:txBody>
          <a:bodyPr>
            <a:normAutofit/>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51498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wi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107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ee kolom zwart">
    <p:spTree>
      <p:nvGrpSpPr>
        <p:cNvPr id="1" name=""/>
        <p:cNvGrpSpPr/>
        <p:nvPr/>
      </p:nvGrpSpPr>
      <p:grpSpPr>
        <a:xfrm>
          <a:off x="0" y="0"/>
          <a:ext cx="0" cy="0"/>
          <a:chOff x="0" y="0"/>
          <a:chExt cx="0" cy="0"/>
        </a:xfrm>
      </p:grpSpPr>
      <p:sp>
        <p:nvSpPr>
          <p:cNvPr id="2" name="Title 1"/>
          <p:cNvSpPr>
            <a:spLocks noGrp="1"/>
          </p:cNvSpPr>
          <p:nvPr>
            <p:ph type="title"/>
          </p:nvPr>
        </p:nvSpPr>
        <p:spPr>
          <a:xfrm>
            <a:off x="702469" y="215811"/>
            <a:ext cx="7891462" cy="857250"/>
          </a:xfrm>
        </p:spPr>
        <p:txBody>
          <a:bodyPr>
            <a:normAutofit/>
          </a:bodyPr>
          <a:lstStyle>
            <a:lvl1pPr>
              <a:defRPr sz="3200" b="1">
                <a:solidFill>
                  <a:schemeClr val="bg2"/>
                </a:solidFill>
              </a:defRPr>
            </a:lvl1pPr>
          </a:lstStyle>
          <a:p>
            <a:r>
              <a:rPr lang="nl-NL"/>
              <a:t>Klik om de stijl te bewerken</a:t>
            </a:r>
            <a:endParaRPr lang="nl-BE" dirty="0"/>
          </a:p>
        </p:txBody>
      </p:sp>
      <p:sp>
        <p:nvSpPr>
          <p:cNvPr id="3" name="Content Placeholder 2"/>
          <p:cNvSpPr>
            <a:spLocks noGrp="1"/>
          </p:cNvSpPr>
          <p:nvPr>
            <p:ph sz="half" idx="1"/>
          </p:nvPr>
        </p:nvSpPr>
        <p:spPr>
          <a:xfrm>
            <a:off x="785812" y="1200151"/>
            <a:ext cx="3709987" cy="2556477"/>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Content Placeholder 3"/>
          <p:cNvSpPr>
            <a:spLocks noGrp="1"/>
          </p:cNvSpPr>
          <p:nvPr>
            <p:ph sz="half" idx="2"/>
          </p:nvPr>
        </p:nvSpPr>
        <p:spPr>
          <a:xfrm>
            <a:off x="4648200" y="1200151"/>
            <a:ext cx="4038600" cy="2556477"/>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6" name="Picture 5">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1046395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ee kolom wi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nl-NL"/>
              <a:t>Klik om de stijl te bewerken</a:t>
            </a:r>
            <a:endParaRPr lang="nl-BE" dirty="0"/>
          </a:p>
        </p:txBody>
      </p:sp>
      <p:sp>
        <p:nvSpPr>
          <p:cNvPr id="3" name="Content Placeholder 2"/>
          <p:cNvSpPr>
            <a:spLocks noGrp="1"/>
          </p:cNvSpPr>
          <p:nvPr>
            <p:ph sz="half" idx="1"/>
          </p:nvPr>
        </p:nvSpPr>
        <p:spPr>
          <a:xfrm>
            <a:off x="711200" y="1200151"/>
            <a:ext cx="3784600" cy="255647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Content Placeholder 3"/>
          <p:cNvSpPr>
            <a:spLocks noGrp="1"/>
          </p:cNvSpPr>
          <p:nvPr>
            <p:ph sz="half" idx="2"/>
          </p:nvPr>
        </p:nvSpPr>
        <p:spPr>
          <a:xfrm>
            <a:off x="4648200" y="1200151"/>
            <a:ext cx="4038600" cy="255647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Tree>
    <p:extLst>
      <p:ext uri="{BB962C8B-B14F-4D97-AF65-F5344CB8AC3E}">
        <p14:creationId xmlns:p14="http://schemas.microsoft.com/office/powerpoint/2010/main" val="1447099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oranje">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7" name="Title 1">
            <a:extLst>
              <a:ext uri="{FF2B5EF4-FFF2-40B4-BE49-F238E27FC236}">
                <a16:creationId xmlns:a16="http://schemas.microsoft.com/office/drawing/2014/main" id="{BBF45A9F-901A-D64D-A315-8B4BF379A1B0}"/>
              </a:ext>
            </a:extLst>
          </p:cNvPr>
          <p:cNvSpPr>
            <a:spLocks noGrp="1"/>
          </p:cNvSpPr>
          <p:nvPr>
            <p:ph type="title"/>
          </p:nvPr>
        </p:nvSpPr>
        <p:spPr>
          <a:xfrm>
            <a:off x="690880" y="215811"/>
            <a:ext cx="8229600" cy="857250"/>
          </a:xfrm>
        </p:spPr>
        <p:txBody>
          <a:bodyPr>
            <a:normAutofit/>
          </a:bodyPr>
          <a:lstStyle>
            <a:lvl1pPr>
              <a:defRPr sz="3200" b="1">
                <a:solidFill>
                  <a:schemeClr val="bg2"/>
                </a:solidFill>
              </a:defRPr>
            </a:lvl1pPr>
          </a:lstStyle>
          <a:p>
            <a:r>
              <a:rPr lang="nl-NL"/>
              <a:t>Klik om de stijl te bewerken</a:t>
            </a:r>
            <a:endParaRPr lang="nl-BE"/>
          </a:p>
        </p:txBody>
      </p:sp>
      <p:sp>
        <p:nvSpPr>
          <p:cNvPr id="8" name="Content Placeholder 2">
            <a:extLst>
              <a:ext uri="{FF2B5EF4-FFF2-40B4-BE49-F238E27FC236}">
                <a16:creationId xmlns:a16="http://schemas.microsoft.com/office/drawing/2014/main" id="{65263050-C631-2B4F-9EF4-AB772103D25B}"/>
              </a:ext>
            </a:extLst>
          </p:cNvPr>
          <p:cNvSpPr>
            <a:spLocks noGrp="1"/>
          </p:cNvSpPr>
          <p:nvPr>
            <p:ph sz="half" idx="1"/>
          </p:nvPr>
        </p:nvSpPr>
        <p:spPr>
          <a:xfrm>
            <a:off x="690880" y="1200151"/>
            <a:ext cx="3881120" cy="2556477"/>
          </a:xfrm>
        </p:spPr>
        <p:txBody>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9" name="Content Placeholder 3">
            <a:extLst>
              <a:ext uri="{FF2B5EF4-FFF2-40B4-BE49-F238E27FC236}">
                <a16:creationId xmlns:a16="http://schemas.microsoft.com/office/drawing/2014/main" id="{B16F3D89-0724-4142-8869-8A328BB7EED5}"/>
              </a:ext>
            </a:extLst>
          </p:cNvPr>
          <p:cNvSpPr>
            <a:spLocks noGrp="1"/>
          </p:cNvSpPr>
          <p:nvPr>
            <p:ph sz="half" idx="2"/>
          </p:nvPr>
        </p:nvSpPr>
        <p:spPr>
          <a:xfrm>
            <a:off x="4826000" y="1200151"/>
            <a:ext cx="3860800" cy="2556477"/>
          </a:xfrm>
        </p:spPr>
        <p:txBody>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0" name="Picture 9">
            <a:extLst>
              <a:ext uri="{FF2B5EF4-FFF2-40B4-BE49-F238E27FC236}">
                <a16:creationId xmlns:a16="http://schemas.microsoft.com/office/drawing/2014/main" id="{74FB545E-178D-D741-BE1A-D4D4823CBF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16874786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el - enkel wit">
    <p:spTree>
      <p:nvGrpSpPr>
        <p:cNvPr id="1" name=""/>
        <p:cNvGrpSpPr/>
        <p:nvPr/>
      </p:nvGrpSpPr>
      <p:grpSpPr>
        <a:xfrm>
          <a:off x="0" y="0"/>
          <a:ext cx="0" cy="0"/>
          <a:chOff x="0" y="0"/>
          <a:chExt cx="0" cy="0"/>
        </a:xfrm>
      </p:grpSpPr>
      <p:sp>
        <p:nvSpPr>
          <p:cNvPr id="2" name="Title 1"/>
          <p:cNvSpPr>
            <a:spLocks noGrp="1"/>
          </p:cNvSpPr>
          <p:nvPr>
            <p:ph type="title"/>
          </p:nvPr>
        </p:nvSpPr>
        <p:spPr>
          <a:xfrm>
            <a:off x="798513" y="635365"/>
            <a:ext cx="8229600" cy="857250"/>
          </a:xfrm>
        </p:spPr>
        <p:txBody>
          <a:bodyPr>
            <a:normAutofit/>
          </a:bodyPr>
          <a:lstStyle>
            <a:lvl1pPr algn="l">
              <a:defRPr sz="3200" b="0"/>
            </a:lvl1pPr>
          </a:lstStyle>
          <a:p>
            <a:r>
              <a:rPr lang="nl-NL"/>
              <a:t>Klik om de stijl te bewerken</a:t>
            </a:r>
            <a:endParaRPr lang="nl-BE" dirty="0"/>
          </a:p>
        </p:txBody>
      </p:sp>
      <p:sp>
        <p:nvSpPr>
          <p:cNvPr id="6" name="Text Placeholder 3"/>
          <p:cNvSpPr>
            <a:spLocks noGrp="1"/>
          </p:cNvSpPr>
          <p:nvPr>
            <p:ph type="body" sz="quarter" idx="12"/>
          </p:nvPr>
        </p:nvSpPr>
        <p:spPr>
          <a:xfrm>
            <a:off x="785813" y="284559"/>
            <a:ext cx="4116388" cy="323227"/>
          </a:xfrm>
        </p:spPr>
        <p:txBody>
          <a:bodyPr>
            <a:normAutofit/>
          </a:bodyPr>
          <a:lstStyle>
            <a:lvl1pPr marL="0" indent="0" algn="l">
              <a:buNone/>
              <a:defRPr sz="1000">
                <a:solidFill>
                  <a:schemeClr val="tx1"/>
                </a:solidFill>
              </a:defRPr>
            </a:lvl1pPr>
          </a:lstStyle>
          <a:p>
            <a:pPr lvl="0"/>
            <a:r>
              <a:rPr lang="nl-NL"/>
              <a:t>Tekststijl van het model bewerken</a:t>
            </a:r>
          </a:p>
        </p:txBody>
      </p:sp>
      <p:sp>
        <p:nvSpPr>
          <p:cNvPr id="4" name="Table Placeholder 3"/>
          <p:cNvSpPr>
            <a:spLocks noGrp="1"/>
          </p:cNvSpPr>
          <p:nvPr>
            <p:ph type="tbl" sz="quarter" idx="13"/>
          </p:nvPr>
        </p:nvSpPr>
        <p:spPr>
          <a:xfrm>
            <a:off x="798513" y="1726681"/>
            <a:ext cx="8229600" cy="2366193"/>
          </a:xfrm>
        </p:spPr>
        <p:txBody>
          <a:bodyPr>
            <a:normAutofit/>
          </a:bodyPr>
          <a:lstStyle>
            <a:lvl1pPr marL="0" indent="0">
              <a:buNone/>
              <a:defRPr sz="2800"/>
            </a:lvl1pPr>
          </a:lstStyle>
          <a:p>
            <a:r>
              <a:rPr lang="nl-NL"/>
              <a:t>Klik op het pictogram als u een tabel wilt toevoegen</a:t>
            </a:r>
            <a:endParaRPr lang="nl-BE" dirty="0"/>
          </a:p>
        </p:txBody>
      </p:sp>
    </p:spTree>
    <p:extLst>
      <p:ext uri="{BB962C8B-B14F-4D97-AF65-F5344CB8AC3E}">
        <p14:creationId xmlns:p14="http://schemas.microsoft.com/office/powerpoint/2010/main" val="41420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ek - enkel wit">
    <p:spTree>
      <p:nvGrpSpPr>
        <p:cNvPr id="1" name=""/>
        <p:cNvGrpSpPr/>
        <p:nvPr/>
      </p:nvGrpSpPr>
      <p:grpSpPr>
        <a:xfrm>
          <a:off x="0" y="0"/>
          <a:ext cx="0" cy="0"/>
          <a:chOff x="0" y="0"/>
          <a:chExt cx="0" cy="0"/>
        </a:xfrm>
      </p:grpSpPr>
      <p:sp>
        <p:nvSpPr>
          <p:cNvPr id="2" name="Title 1"/>
          <p:cNvSpPr>
            <a:spLocks noGrp="1"/>
          </p:cNvSpPr>
          <p:nvPr>
            <p:ph type="title"/>
          </p:nvPr>
        </p:nvSpPr>
        <p:spPr>
          <a:xfrm>
            <a:off x="798513" y="635365"/>
            <a:ext cx="8229600" cy="857250"/>
          </a:xfrm>
        </p:spPr>
        <p:txBody>
          <a:bodyPr>
            <a:normAutofit/>
          </a:bodyPr>
          <a:lstStyle>
            <a:lvl1pPr algn="l">
              <a:defRPr sz="3200" b="1"/>
            </a:lvl1pPr>
          </a:lstStyle>
          <a:p>
            <a:r>
              <a:rPr lang="nl-NL"/>
              <a:t>Klik om de stijl te bewerken</a:t>
            </a:r>
            <a:endParaRPr lang="nl-BE" dirty="0"/>
          </a:p>
        </p:txBody>
      </p:sp>
      <p:sp>
        <p:nvSpPr>
          <p:cNvPr id="6" name="Text Placeholder 3"/>
          <p:cNvSpPr>
            <a:spLocks noGrp="1"/>
          </p:cNvSpPr>
          <p:nvPr>
            <p:ph type="body" sz="quarter" idx="12"/>
          </p:nvPr>
        </p:nvSpPr>
        <p:spPr>
          <a:xfrm>
            <a:off x="785813" y="284559"/>
            <a:ext cx="4116388" cy="323227"/>
          </a:xfrm>
        </p:spPr>
        <p:txBody>
          <a:bodyPr>
            <a:normAutofit/>
          </a:bodyPr>
          <a:lstStyle>
            <a:lvl1pPr marL="0" indent="0" algn="l">
              <a:buNone/>
              <a:defRPr sz="1000">
                <a:solidFill>
                  <a:schemeClr val="tx1"/>
                </a:solidFill>
              </a:defRPr>
            </a:lvl1pPr>
          </a:lstStyle>
          <a:p>
            <a:pPr lvl="0"/>
            <a:r>
              <a:rPr lang="nl-NL"/>
              <a:t>Tekststijl van het model bewerken</a:t>
            </a:r>
          </a:p>
        </p:txBody>
      </p:sp>
      <p:sp>
        <p:nvSpPr>
          <p:cNvPr id="9" name="Chart Placeholder 8"/>
          <p:cNvSpPr>
            <a:spLocks noGrp="1"/>
          </p:cNvSpPr>
          <p:nvPr>
            <p:ph type="chart" sz="quarter" idx="13"/>
          </p:nvPr>
        </p:nvSpPr>
        <p:spPr>
          <a:xfrm>
            <a:off x="798513" y="1690688"/>
            <a:ext cx="8229600" cy="2411412"/>
          </a:xfrm>
        </p:spPr>
        <p:txBody>
          <a:bodyPr>
            <a:normAutofit/>
          </a:bodyPr>
          <a:lstStyle>
            <a:lvl1pPr marL="0" indent="0">
              <a:buNone/>
              <a:defRPr sz="2800"/>
            </a:lvl1pPr>
          </a:lstStyle>
          <a:p>
            <a:r>
              <a:rPr lang="nl-NL"/>
              <a:t>Klik op het pictogram als u een grafiek wilt toevoegen</a:t>
            </a:r>
            <a:endParaRPr lang="nl-BE"/>
          </a:p>
        </p:txBody>
      </p:sp>
    </p:spTree>
    <p:extLst>
      <p:ext uri="{BB962C8B-B14F-4D97-AF65-F5344CB8AC3E}">
        <p14:creationId xmlns:p14="http://schemas.microsoft.com/office/powerpoint/2010/main" val="764208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1219200" y="0"/>
            <a:ext cx="7315200" cy="5715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609600" y="800100"/>
            <a:ext cx="40386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4800600" y="800100"/>
            <a:ext cx="40386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6457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 zwar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05C56-5CF2-4249-B076-C08C014F5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2" name="Title 1"/>
          <p:cNvSpPr>
            <a:spLocks noGrp="1"/>
          </p:cNvSpPr>
          <p:nvPr>
            <p:ph type="ctrTitle"/>
          </p:nvPr>
        </p:nvSpPr>
        <p:spPr>
          <a:xfrm>
            <a:off x="685800" y="1597819"/>
            <a:ext cx="7772400" cy="1102519"/>
          </a:xfrm>
        </p:spPr>
        <p:txBody>
          <a:bodyPr>
            <a:noAutofit/>
          </a:bodyPr>
          <a:lstStyle>
            <a:lvl1pPr algn="l">
              <a:defRPr sz="4200" b="0" i="0" baseline="0">
                <a:solidFill>
                  <a:srgbClr val="FFFFFF"/>
                </a:solidFill>
                <a:latin typeface="Montserrat ExtraBold" pitchFamily="2" charset="77"/>
              </a:defRPr>
            </a:lvl1pPr>
          </a:lstStyle>
          <a:p>
            <a:r>
              <a:rPr lang="nl-NL"/>
              <a:t>Klik om de stijl te bewerken</a:t>
            </a:r>
            <a:endParaRPr lang="nl-BE" dirty="0"/>
          </a:p>
        </p:txBody>
      </p:sp>
      <p:sp>
        <p:nvSpPr>
          <p:cNvPr id="3" name="Subtitle 2"/>
          <p:cNvSpPr>
            <a:spLocks noGrp="1"/>
          </p:cNvSpPr>
          <p:nvPr>
            <p:ph type="subTitle" idx="1"/>
          </p:nvPr>
        </p:nvSpPr>
        <p:spPr>
          <a:xfrm>
            <a:off x="685800" y="2914650"/>
            <a:ext cx="7772400" cy="758328"/>
          </a:xfrm>
        </p:spPr>
        <p:txBody>
          <a:bodyPr>
            <a:normAutofit/>
          </a:bodyPr>
          <a:lstStyle>
            <a:lvl1pPr marL="0" indent="0" algn="l">
              <a:buNone/>
              <a:defRPr lang="nl-BE" sz="3200" b="0" i="0" kern="1200" baseline="0" dirty="0">
                <a:solidFill>
                  <a:srgbClr val="FFFFFF"/>
                </a:solidFill>
                <a:latin typeface="Montserrat Semi" pitchFamily="2" charset="77"/>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Tree>
    <p:extLst>
      <p:ext uri="{BB962C8B-B14F-4D97-AF65-F5344CB8AC3E}">
        <p14:creationId xmlns:p14="http://schemas.microsoft.com/office/powerpoint/2010/main" val="179282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 wit">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Autofit/>
          </a:bodyPr>
          <a:lstStyle>
            <a:lvl1pPr algn="l">
              <a:defRPr lang="nl-BE" sz="4200" b="0" i="0" kern="1200" baseline="0" dirty="0">
                <a:solidFill>
                  <a:schemeClr val="tx1"/>
                </a:solidFill>
                <a:latin typeface="Montserrat ExtraBold" pitchFamily="2" charset="77"/>
                <a:ea typeface="+mj-ea"/>
                <a:cs typeface="+mj-cs"/>
              </a:defRPr>
            </a:lvl1pPr>
          </a:lstStyle>
          <a:p>
            <a:r>
              <a:rPr lang="nl-NL"/>
              <a:t>Klik om de stijl te bewerken</a:t>
            </a:r>
            <a:endParaRPr lang="nl-BE" dirty="0"/>
          </a:p>
        </p:txBody>
      </p:sp>
      <p:sp>
        <p:nvSpPr>
          <p:cNvPr id="3" name="Subtitle 2"/>
          <p:cNvSpPr>
            <a:spLocks noGrp="1"/>
          </p:cNvSpPr>
          <p:nvPr>
            <p:ph type="subTitle" idx="1"/>
          </p:nvPr>
        </p:nvSpPr>
        <p:spPr>
          <a:xfrm>
            <a:off x="685800" y="2926443"/>
            <a:ext cx="7772400" cy="758328"/>
          </a:xfrm>
        </p:spPr>
        <p:txBody>
          <a:bodyPr>
            <a:normAutofit/>
          </a:bodyPr>
          <a:lstStyle>
            <a:lvl1pPr marL="0" indent="0" algn="l">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Tree>
    <p:extLst>
      <p:ext uri="{BB962C8B-B14F-4D97-AF65-F5344CB8AC3E}">
        <p14:creationId xmlns:p14="http://schemas.microsoft.com/office/powerpoint/2010/main" val="145539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blok naast zwart">
    <p:spTree>
      <p:nvGrpSpPr>
        <p:cNvPr id="1" name=""/>
        <p:cNvGrpSpPr/>
        <p:nvPr/>
      </p:nvGrpSpPr>
      <p:grpSpPr>
        <a:xfrm>
          <a:off x="0" y="0"/>
          <a:ext cx="0" cy="0"/>
          <a:chOff x="0" y="0"/>
          <a:chExt cx="0" cy="0"/>
        </a:xfrm>
      </p:grpSpPr>
      <p:sp>
        <p:nvSpPr>
          <p:cNvPr id="2" name="Title 1"/>
          <p:cNvSpPr>
            <a:spLocks noGrp="1"/>
          </p:cNvSpPr>
          <p:nvPr>
            <p:ph type="ctrTitle"/>
          </p:nvPr>
        </p:nvSpPr>
        <p:spPr>
          <a:xfrm>
            <a:off x="706438" y="741759"/>
            <a:ext cx="3856038" cy="1172312"/>
          </a:xfrm>
        </p:spPr>
        <p:txBody>
          <a:bodyPr anchor="t" anchorCtr="0">
            <a:noAutofit/>
          </a:bodyPr>
          <a:lstStyle>
            <a:lvl1pPr algn="l">
              <a:defRPr sz="3200" b="0">
                <a:solidFill>
                  <a:schemeClr val="bg2"/>
                </a:solidFill>
              </a:defRPr>
            </a:lvl1pPr>
          </a:lstStyle>
          <a:p>
            <a:r>
              <a:rPr lang="nl-NL"/>
              <a:t>Klik om de stijl te bewerken</a:t>
            </a:r>
            <a:endParaRPr lang="nl-BE" dirty="0"/>
          </a:p>
        </p:txBody>
      </p:sp>
      <p:sp>
        <p:nvSpPr>
          <p:cNvPr id="3" name="Subtitle 2"/>
          <p:cNvSpPr>
            <a:spLocks noGrp="1"/>
          </p:cNvSpPr>
          <p:nvPr>
            <p:ph type="subTitle" idx="1"/>
          </p:nvPr>
        </p:nvSpPr>
        <p:spPr>
          <a:xfrm>
            <a:off x="4541837" y="2160389"/>
            <a:ext cx="4217429" cy="1893451"/>
          </a:xfrm>
        </p:spPr>
        <p:txBody>
          <a:bodyPr>
            <a:normAutofit/>
          </a:bodyPr>
          <a:lstStyle>
            <a:lvl1pPr marL="0" indent="0" algn="l">
              <a:buNone/>
              <a:defRPr sz="12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8" name="Text Placeholder 17"/>
          <p:cNvSpPr>
            <a:spLocks noGrp="1"/>
          </p:cNvSpPr>
          <p:nvPr>
            <p:ph type="body" sz="quarter" idx="11" hasCustomPrompt="1"/>
          </p:nvPr>
        </p:nvSpPr>
        <p:spPr>
          <a:xfrm>
            <a:off x="706438" y="2160389"/>
            <a:ext cx="2824162" cy="1876621"/>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300">
                <a:solidFill>
                  <a:srgbClr val="FFFFFE"/>
                </a:solidFill>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8" name="Text Placeholder 5"/>
          <p:cNvSpPr>
            <a:spLocks noGrp="1"/>
          </p:cNvSpPr>
          <p:nvPr>
            <p:ph type="body" sz="quarter" idx="12"/>
          </p:nvPr>
        </p:nvSpPr>
        <p:spPr>
          <a:xfrm>
            <a:off x="706438" y="291193"/>
            <a:ext cx="3856037" cy="344488"/>
          </a:xfrm>
        </p:spPr>
        <p:txBody>
          <a:bodyPr>
            <a:normAutofit/>
          </a:bodyPr>
          <a:lstStyle>
            <a:lvl1pPr marL="0" indent="0">
              <a:buNone/>
              <a:defRPr sz="1000">
                <a:solidFill>
                  <a:schemeClr val="bg2"/>
                </a:solidFill>
              </a:defRPr>
            </a:lvl1pPr>
          </a:lstStyle>
          <a:p>
            <a:pPr lvl="0"/>
            <a:r>
              <a:rPr lang="nl-NL"/>
              <a:t>Tekststijl van het model bewerken</a:t>
            </a:r>
          </a:p>
        </p:txBody>
      </p:sp>
    </p:spTree>
    <p:extLst>
      <p:ext uri="{BB962C8B-B14F-4D97-AF65-F5344CB8AC3E}">
        <p14:creationId xmlns:p14="http://schemas.microsoft.com/office/powerpoint/2010/main" val="34143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blok naast wit">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7" name="Title 1"/>
          <p:cNvSpPr>
            <a:spLocks noGrp="1"/>
          </p:cNvSpPr>
          <p:nvPr>
            <p:ph type="ctrTitle"/>
          </p:nvPr>
        </p:nvSpPr>
        <p:spPr>
          <a:xfrm>
            <a:off x="696278" y="741759"/>
            <a:ext cx="3856038" cy="1163241"/>
          </a:xfrm>
        </p:spPr>
        <p:txBody>
          <a:bodyPr anchor="t" anchorCtr="0">
            <a:noAutofit/>
          </a:bodyPr>
          <a:lstStyle>
            <a:lvl1pPr algn="l">
              <a:defRPr sz="3200" b="1" i="0">
                <a:solidFill>
                  <a:schemeClr val="tx1"/>
                </a:solidFill>
                <a:latin typeface="Montserrat Extra Bold" pitchFamily="2" charset="77"/>
              </a:defRPr>
            </a:lvl1pPr>
          </a:lstStyle>
          <a:p>
            <a:r>
              <a:rPr lang="nl-NL"/>
              <a:t>Klik om de stijl te bewerken</a:t>
            </a:r>
            <a:endParaRPr lang="nl-BE" dirty="0"/>
          </a:p>
        </p:txBody>
      </p:sp>
      <p:sp>
        <p:nvSpPr>
          <p:cNvPr id="9" name="Subtitle 2"/>
          <p:cNvSpPr>
            <a:spLocks noGrp="1"/>
          </p:cNvSpPr>
          <p:nvPr>
            <p:ph type="subTitle" idx="1"/>
          </p:nvPr>
        </p:nvSpPr>
        <p:spPr>
          <a:xfrm>
            <a:off x="4541837" y="2160389"/>
            <a:ext cx="4217429" cy="1893451"/>
          </a:xfrm>
        </p:spPr>
        <p:txBody>
          <a:bodyPr>
            <a:norm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12" name="Text Placeholder 5"/>
          <p:cNvSpPr>
            <a:spLocks noGrp="1"/>
          </p:cNvSpPr>
          <p:nvPr>
            <p:ph type="body" sz="quarter" idx="11"/>
          </p:nvPr>
        </p:nvSpPr>
        <p:spPr>
          <a:xfrm>
            <a:off x="696278" y="2170143"/>
            <a:ext cx="3119438" cy="1883697"/>
          </a:xfrm>
        </p:spPr>
        <p:txBody>
          <a:bodyPr>
            <a:normAutofit/>
          </a:bodyPr>
          <a:lstStyle>
            <a:lvl1pPr marL="0" indent="0">
              <a:buNone/>
              <a:defRPr lang="nl-BE" sz="2300" b="1" i="0" kern="1200" smtClean="0">
                <a:solidFill>
                  <a:schemeClr val="tx1"/>
                </a:solidFill>
                <a:latin typeface="Montserrat Semi" pitchFamily="2" charset="77"/>
                <a:ea typeface="+mj-ea"/>
                <a:cs typeface="+mj-cs"/>
              </a:defRPr>
            </a:lvl1pPr>
          </a:lstStyle>
          <a:p>
            <a:pPr lvl="0"/>
            <a:r>
              <a:rPr lang="nl-NL"/>
              <a:t>Tekststijl van het model bewerken</a:t>
            </a:r>
          </a:p>
        </p:txBody>
      </p:sp>
      <p:sp>
        <p:nvSpPr>
          <p:cNvPr id="6" name="Text Placeholder 5"/>
          <p:cNvSpPr>
            <a:spLocks noGrp="1"/>
          </p:cNvSpPr>
          <p:nvPr>
            <p:ph type="body" sz="quarter" idx="12"/>
          </p:nvPr>
        </p:nvSpPr>
        <p:spPr>
          <a:xfrm>
            <a:off x="696278" y="291193"/>
            <a:ext cx="3856037" cy="344488"/>
          </a:xfrm>
        </p:spPr>
        <p:txBody>
          <a:bodyPr>
            <a:normAutofit/>
          </a:bodyPr>
          <a:lstStyle>
            <a:lvl1pPr marL="0" indent="0">
              <a:buNone/>
              <a:defRPr sz="1000"/>
            </a:lvl1pPr>
          </a:lstStyle>
          <a:p>
            <a:pPr lvl="0"/>
            <a:r>
              <a:rPr lang="nl-NL"/>
              <a:t>Tekststijl van het model bewerken</a:t>
            </a:r>
          </a:p>
        </p:txBody>
      </p:sp>
    </p:spTree>
    <p:extLst>
      <p:ext uri="{BB962C8B-B14F-4D97-AF65-F5344CB8AC3E}">
        <p14:creationId xmlns:p14="http://schemas.microsoft.com/office/powerpoint/2010/main" val="52062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blok naast oranje">
    <p:spTree>
      <p:nvGrpSpPr>
        <p:cNvPr id="1" name=""/>
        <p:cNvGrpSpPr/>
        <p:nvPr/>
      </p:nvGrpSpPr>
      <p:grpSpPr>
        <a:xfrm>
          <a:off x="0" y="0"/>
          <a:ext cx="0" cy="0"/>
          <a:chOff x="0" y="0"/>
          <a:chExt cx="0" cy="0"/>
        </a:xfrm>
      </p:grpSpPr>
      <p:sp>
        <p:nvSpPr>
          <p:cNvPr id="2" name="Title 1"/>
          <p:cNvSpPr>
            <a:spLocks noGrp="1"/>
          </p:cNvSpPr>
          <p:nvPr>
            <p:ph type="ctrTitle"/>
          </p:nvPr>
        </p:nvSpPr>
        <p:spPr>
          <a:xfrm>
            <a:off x="795337" y="741759"/>
            <a:ext cx="3856038" cy="1163241"/>
          </a:xfrm>
        </p:spPr>
        <p:txBody>
          <a:bodyPr anchor="t" anchorCtr="0">
            <a:noAutofit/>
          </a:bodyPr>
          <a:lstStyle>
            <a:lvl1pPr algn="l">
              <a:defRPr sz="3200" b="1" i="0">
                <a:solidFill>
                  <a:srgbClr val="FFFFFE"/>
                </a:solidFill>
                <a:latin typeface="Montserrat Extra Bold" pitchFamily="2" charset="77"/>
              </a:defRPr>
            </a:lvl1pPr>
          </a:lstStyle>
          <a:p>
            <a:r>
              <a:rPr lang="nl-NL"/>
              <a:t>Klik om de stijl te bewerken</a:t>
            </a:r>
            <a:endParaRPr lang="nl-BE" dirty="0"/>
          </a:p>
        </p:txBody>
      </p:sp>
      <p:sp>
        <p:nvSpPr>
          <p:cNvPr id="3" name="Subtitle 2"/>
          <p:cNvSpPr>
            <a:spLocks noGrp="1"/>
          </p:cNvSpPr>
          <p:nvPr>
            <p:ph type="subTitle" idx="1"/>
          </p:nvPr>
        </p:nvSpPr>
        <p:spPr>
          <a:xfrm>
            <a:off x="4541837" y="2160389"/>
            <a:ext cx="4217429" cy="1893451"/>
          </a:xfrm>
        </p:spPr>
        <p:txBody>
          <a:bodyPr>
            <a:normAutofit/>
          </a:bodyPr>
          <a:lstStyle>
            <a:lvl1pPr marL="0" indent="0" algn="l">
              <a:buNone/>
              <a:defRPr sz="1200" b="1" i="0">
                <a:solidFill>
                  <a:srgbClr val="FFFFFE"/>
                </a:solidFill>
                <a:latin typeface="Montserrat Semi" pitchFamily="2"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0" name="Picture 9">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6" name="Text Placeholder 5"/>
          <p:cNvSpPr>
            <a:spLocks noGrp="1"/>
          </p:cNvSpPr>
          <p:nvPr>
            <p:ph type="body" sz="quarter" idx="11"/>
          </p:nvPr>
        </p:nvSpPr>
        <p:spPr>
          <a:xfrm>
            <a:off x="795337" y="2170143"/>
            <a:ext cx="3119438" cy="1883697"/>
          </a:xfrm>
        </p:spPr>
        <p:txBody>
          <a:bodyPr>
            <a:normAutofit/>
          </a:bodyPr>
          <a:lstStyle>
            <a:lvl1pPr marL="0" indent="0">
              <a:buNone/>
              <a:defRPr lang="nl-BE" sz="2300" b="0" i="0" kern="1200" smtClean="0">
                <a:solidFill>
                  <a:srgbClr val="FFFFFE"/>
                </a:solidFill>
                <a:latin typeface="Montserrat Extra Bold" pitchFamily="2" charset="77"/>
                <a:ea typeface="+mj-ea"/>
                <a:cs typeface="+mj-cs"/>
              </a:defRPr>
            </a:lvl1pPr>
          </a:lstStyle>
          <a:p>
            <a:pPr lvl="0"/>
            <a:r>
              <a:rPr lang="nl-NL"/>
              <a:t>Tekststijl van het model bewerken</a:t>
            </a:r>
          </a:p>
        </p:txBody>
      </p:sp>
      <p:sp>
        <p:nvSpPr>
          <p:cNvPr id="12" name="Text Placeholder 5"/>
          <p:cNvSpPr>
            <a:spLocks noGrp="1"/>
          </p:cNvSpPr>
          <p:nvPr>
            <p:ph type="body" sz="quarter" idx="12"/>
          </p:nvPr>
        </p:nvSpPr>
        <p:spPr>
          <a:xfrm>
            <a:off x="795338" y="291193"/>
            <a:ext cx="3856037" cy="344488"/>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348855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en beeld zwart">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6" name="Picture Placeholder 5"/>
          <p:cNvSpPr>
            <a:spLocks noGrp="1"/>
          </p:cNvSpPr>
          <p:nvPr>
            <p:ph type="pic" sz="quarter" idx="10"/>
          </p:nvPr>
        </p:nvSpPr>
        <p:spPr>
          <a:xfrm>
            <a:off x="4541839" y="741759"/>
            <a:ext cx="4134617" cy="3324343"/>
          </a:xfrm>
        </p:spPr>
        <p:txBody>
          <a:bodyPr/>
          <a:lstStyle/>
          <a:p>
            <a:r>
              <a:rPr lang="nl-NL"/>
              <a:t>Klik op het pictogram als u een afbeelding wilt toevoegen</a:t>
            </a:r>
            <a:endParaRPr lang="nl-BE"/>
          </a:p>
        </p:txBody>
      </p:sp>
      <p:sp>
        <p:nvSpPr>
          <p:cNvPr id="14" name="Title 1"/>
          <p:cNvSpPr>
            <a:spLocks noGrp="1"/>
          </p:cNvSpPr>
          <p:nvPr>
            <p:ph type="ctrTitle"/>
          </p:nvPr>
        </p:nvSpPr>
        <p:spPr>
          <a:xfrm>
            <a:off x="795338" y="741759"/>
            <a:ext cx="3856038" cy="1163241"/>
          </a:xfrm>
        </p:spPr>
        <p:txBody>
          <a:bodyPr anchor="t" anchorCtr="0">
            <a:noAutofit/>
          </a:bodyPr>
          <a:lstStyle>
            <a:lvl1pPr algn="l">
              <a:defRPr sz="3200" b="1" i="0">
                <a:solidFill>
                  <a:srgbClr val="FFFFFE"/>
                </a:solidFill>
                <a:latin typeface="Montserrat Extra Bold" pitchFamily="2" charset="77"/>
              </a:defRPr>
            </a:lvl1pPr>
          </a:lstStyle>
          <a:p>
            <a:r>
              <a:rPr lang="nl-NL"/>
              <a:t>Klik om de stijl te bewerken</a:t>
            </a:r>
            <a:endParaRPr lang="nl-BE" dirty="0"/>
          </a:p>
        </p:txBody>
      </p:sp>
      <p:sp>
        <p:nvSpPr>
          <p:cNvPr id="15" name="Text Placeholder 5"/>
          <p:cNvSpPr>
            <a:spLocks noGrp="1"/>
          </p:cNvSpPr>
          <p:nvPr>
            <p:ph type="body" sz="quarter" idx="12"/>
          </p:nvPr>
        </p:nvSpPr>
        <p:spPr>
          <a:xfrm>
            <a:off x="795338" y="2170143"/>
            <a:ext cx="3119438" cy="1883697"/>
          </a:xfrm>
        </p:spPr>
        <p:txBody>
          <a:bodyPr>
            <a:normAutofit/>
          </a:bodyPr>
          <a:lstStyle>
            <a:lvl1pPr marL="0" indent="0">
              <a:buNone/>
              <a:defRPr lang="nl-BE" sz="2300" b="0" i="0" kern="1200" smtClean="0">
                <a:solidFill>
                  <a:srgbClr val="FFFFFE"/>
                </a:solidFill>
                <a:latin typeface="Montserrat Extra Bold" pitchFamily="2" charset="77"/>
                <a:ea typeface="+mj-ea"/>
                <a:cs typeface="+mj-cs"/>
              </a:defRPr>
            </a:lvl1pPr>
          </a:lstStyle>
          <a:p>
            <a:pPr lvl="0"/>
            <a:r>
              <a:rPr lang="nl-NL"/>
              <a:t>Tekststijl van het model bewerken</a:t>
            </a:r>
          </a:p>
        </p:txBody>
      </p:sp>
      <p:sp>
        <p:nvSpPr>
          <p:cNvPr id="16" name="Text Placeholder 3"/>
          <p:cNvSpPr>
            <a:spLocks noGrp="1"/>
          </p:cNvSpPr>
          <p:nvPr>
            <p:ph type="body" sz="quarter" idx="15"/>
          </p:nvPr>
        </p:nvSpPr>
        <p:spPr>
          <a:xfrm>
            <a:off x="795338" y="284559"/>
            <a:ext cx="4116388" cy="323227"/>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45850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en beeld wit">
    <p:spTree>
      <p:nvGrpSpPr>
        <p:cNvPr id="1" name=""/>
        <p:cNvGrpSpPr/>
        <p:nvPr/>
      </p:nvGrpSpPr>
      <p:grpSpPr>
        <a:xfrm>
          <a:off x="0" y="0"/>
          <a:ext cx="0" cy="0"/>
          <a:chOff x="0" y="0"/>
          <a:chExt cx="0" cy="0"/>
        </a:xfrm>
      </p:grpSpPr>
      <p:sp>
        <p:nvSpPr>
          <p:cNvPr id="2" name="Title 1"/>
          <p:cNvSpPr>
            <a:spLocks noGrp="1"/>
          </p:cNvSpPr>
          <p:nvPr>
            <p:ph type="ctrTitle"/>
          </p:nvPr>
        </p:nvSpPr>
        <p:spPr>
          <a:xfrm>
            <a:off x="795338" y="741759"/>
            <a:ext cx="3856038" cy="1149368"/>
          </a:xfrm>
        </p:spPr>
        <p:txBody>
          <a:bodyPr anchor="t" anchorCtr="0">
            <a:noAutofit/>
          </a:bodyPr>
          <a:lstStyle>
            <a:lvl1pPr algn="l">
              <a:defRPr sz="3200" b="1" i="0">
                <a:solidFill>
                  <a:schemeClr val="tx1"/>
                </a:solidFill>
                <a:latin typeface="Montserrat Extra Bold" pitchFamily="2" charset="77"/>
              </a:defRPr>
            </a:lvl1pPr>
          </a:lstStyle>
          <a:p>
            <a:r>
              <a:rPr lang="nl-NL"/>
              <a:t>Klik om de stijl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6" name="Picture Placeholder 5"/>
          <p:cNvSpPr>
            <a:spLocks noGrp="1"/>
          </p:cNvSpPr>
          <p:nvPr>
            <p:ph type="pic" sz="quarter" idx="10"/>
          </p:nvPr>
        </p:nvSpPr>
        <p:spPr>
          <a:xfrm>
            <a:off x="4541839" y="741759"/>
            <a:ext cx="4134617" cy="3324343"/>
          </a:xfrm>
        </p:spPr>
        <p:txBody>
          <a:bodyPr/>
          <a:lstStyle>
            <a:lvl1pPr marL="0" indent="0">
              <a:buNone/>
              <a:defRPr/>
            </a:lvl1pPr>
          </a:lstStyle>
          <a:p>
            <a:r>
              <a:rPr lang="nl-NL"/>
              <a:t>Klik op het pictogram als u een afbeelding wilt toevoegen</a:t>
            </a:r>
            <a:endParaRPr lang="nl-BE" dirty="0"/>
          </a:p>
        </p:txBody>
      </p:sp>
      <p:sp>
        <p:nvSpPr>
          <p:cNvPr id="9" name="Text Placeholder 3"/>
          <p:cNvSpPr>
            <a:spLocks noGrp="1"/>
          </p:cNvSpPr>
          <p:nvPr>
            <p:ph type="body" sz="quarter" idx="18"/>
          </p:nvPr>
        </p:nvSpPr>
        <p:spPr>
          <a:xfrm>
            <a:off x="795338" y="284559"/>
            <a:ext cx="4116388" cy="323227"/>
          </a:xfrm>
        </p:spPr>
        <p:txBody>
          <a:bodyPr>
            <a:normAutofit/>
          </a:bodyPr>
          <a:lstStyle>
            <a:lvl1pPr marL="0" indent="0">
              <a:buNone/>
              <a:defRPr sz="1000" b="1" i="0">
                <a:solidFill>
                  <a:schemeClr val="tx1"/>
                </a:solidFill>
                <a:latin typeface="Montserrat Semi" pitchFamily="2" charset="77"/>
              </a:defRPr>
            </a:lvl1pPr>
          </a:lstStyle>
          <a:p>
            <a:pPr lvl="0"/>
            <a:r>
              <a:rPr lang="nl-NL"/>
              <a:t>Tekststijl van het model bewerken</a:t>
            </a:r>
          </a:p>
        </p:txBody>
      </p:sp>
      <p:sp>
        <p:nvSpPr>
          <p:cNvPr id="12" name="Text Placeholder 5"/>
          <p:cNvSpPr>
            <a:spLocks noGrp="1"/>
          </p:cNvSpPr>
          <p:nvPr>
            <p:ph type="body" sz="quarter" idx="16"/>
          </p:nvPr>
        </p:nvSpPr>
        <p:spPr>
          <a:xfrm>
            <a:off x="795338" y="2178050"/>
            <a:ext cx="3508375" cy="1888052"/>
          </a:xfrm>
        </p:spPr>
        <p:txBody>
          <a:bodyPr>
            <a:normAutofit/>
          </a:bodyPr>
          <a:lstStyle>
            <a:lvl1pPr marL="0" indent="0">
              <a:buNone/>
              <a:defRPr sz="1400" b="1" i="0">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148519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5338" y="215811"/>
            <a:ext cx="7891462" cy="857250"/>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ext Placeholder 2"/>
          <p:cNvSpPr>
            <a:spLocks noGrp="1"/>
          </p:cNvSpPr>
          <p:nvPr>
            <p:ph type="body" idx="1"/>
          </p:nvPr>
        </p:nvSpPr>
        <p:spPr>
          <a:xfrm>
            <a:off x="795338" y="1200151"/>
            <a:ext cx="7891462" cy="339447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306202407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5" r:id="rId4"/>
    <p:sldLayoutId id="2147483661" r:id="rId5"/>
    <p:sldLayoutId id="2147483662" r:id="rId6"/>
    <p:sldLayoutId id="2147483663" r:id="rId7"/>
    <p:sldLayoutId id="2147483664" r:id="rId8"/>
    <p:sldLayoutId id="2147483666" r:id="rId9"/>
    <p:sldLayoutId id="2147483665" r:id="rId10"/>
    <p:sldLayoutId id="2147483668" r:id="rId11"/>
    <p:sldLayoutId id="2147483673" r:id="rId12"/>
    <p:sldLayoutId id="2147483670" r:id="rId13"/>
    <p:sldLayoutId id="2147483660" r:id="rId14"/>
    <p:sldLayoutId id="2147483650" r:id="rId15"/>
    <p:sldLayoutId id="2147483672" r:id="rId16"/>
    <p:sldLayoutId id="2147483674" r:id="rId17"/>
    <p:sldLayoutId id="2147483671" r:id="rId18"/>
    <p:sldLayoutId id="2147483667" r:id="rId19"/>
    <p:sldLayoutId id="2147483652" r:id="rId20"/>
    <p:sldLayoutId id="2147483675" r:id="rId21"/>
    <p:sldLayoutId id="2147483658" r:id="rId22"/>
    <p:sldLayoutId id="2147483677" r:id="rId23"/>
    <p:sldLayoutId id="2147483659" r:id="rId24"/>
    <p:sldLayoutId id="2147483678" r:id="rId25"/>
  </p:sldLayoutIdLst>
  <p:hf sldNum="0" hdr="0" ftr="0" dt="0"/>
  <p:txStyles>
    <p:titleStyle>
      <a:lvl1pPr algn="l" defTabSz="457200" rtl="0" eaLnBrk="1" latinLnBrk="0" hangingPunct="1">
        <a:spcBef>
          <a:spcPct val="0"/>
        </a:spcBef>
        <a:buNone/>
        <a:defRPr sz="4200" b="1" i="0" kern="1200">
          <a:solidFill>
            <a:schemeClr val="tx1"/>
          </a:solidFill>
          <a:latin typeface="Montserrat Extra Bold" pitchFamily="2" charset="77"/>
          <a:ea typeface="+mj-ea"/>
          <a:cs typeface="+mj-cs"/>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Montserrat Semi" pitchFamily="2" charset="77"/>
          <a:ea typeface="+mn-ea"/>
          <a:cs typeface="+mn-cs"/>
        </a:defRPr>
      </a:lvl1pPr>
      <a:lvl2pPr marL="742950" indent="-285750" algn="l" defTabSz="457200" rtl="0" eaLnBrk="1" latinLnBrk="0" hangingPunct="1">
        <a:spcBef>
          <a:spcPct val="20000"/>
        </a:spcBef>
        <a:buFont typeface="Arial"/>
        <a:buChar char="–"/>
        <a:defRPr sz="2800" b="0" i="0" kern="1200">
          <a:solidFill>
            <a:schemeClr val="tx1"/>
          </a:solidFill>
          <a:latin typeface="Montserrat Semi" pitchFamily="2" charset="77"/>
          <a:ea typeface="+mn-ea"/>
          <a:cs typeface="+mn-cs"/>
        </a:defRPr>
      </a:lvl2pPr>
      <a:lvl3pPr marL="1143000" indent="-228600" algn="l" defTabSz="457200" rtl="0" eaLnBrk="1" latinLnBrk="0" hangingPunct="1">
        <a:spcBef>
          <a:spcPct val="20000"/>
        </a:spcBef>
        <a:buFont typeface="Arial"/>
        <a:buChar char="•"/>
        <a:defRPr sz="2400" b="0" i="0" kern="1200">
          <a:solidFill>
            <a:schemeClr val="tx1"/>
          </a:solidFill>
          <a:latin typeface="Montserrat Semi" pitchFamily="2" charset="77"/>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ontserrat Semi" pitchFamily="2" charset="77"/>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ontserrat Semi" pitchFamily="2" charset="77"/>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27" userDrawn="1">
          <p15:clr>
            <a:srgbClr val="F26B43"/>
          </p15:clr>
        </p15:guide>
        <p15:guide id="2" pos="4785" userDrawn="1">
          <p15:clr>
            <a:srgbClr val="F26B43"/>
          </p15:clr>
        </p15:guide>
        <p15:guide id="3" pos="975" userDrawn="1">
          <p15:clr>
            <a:srgbClr val="F26B43"/>
          </p15:clr>
        </p15:guide>
        <p15:guide id="4" orient="horz" pos="71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799" y="1597819"/>
            <a:ext cx="7949153" cy="1701562"/>
          </a:xfrm>
        </p:spPr>
        <p:txBody>
          <a:bodyPr>
            <a:noAutofit/>
          </a:bodyPr>
          <a:lstStyle/>
          <a:p>
            <a:r>
              <a:rPr lang="en-GB" sz="4400" b="1" dirty="0"/>
              <a:t>Snowflake </a:t>
            </a:r>
            <a:endParaRPr lang="en-GB" sz="4400" b="1" noProof="0" dirty="0"/>
          </a:p>
        </p:txBody>
      </p:sp>
    </p:spTree>
    <p:extLst>
      <p:ext uri="{BB962C8B-B14F-4D97-AF65-F5344CB8AC3E}">
        <p14:creationId xmlns:p14="http://schemas.microsoft.com/office/powerpoint/2010/main" val="215328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7C78F81-26D6-B262-9584-C837088B0E5B}"/>
              </a:ext>
            </a:extLst>
          </p:cNvPr>
          <p:cNvSpPr>
            <a:spLocks noGrp="1"/>
          </p:cNvSpPr>
          <p:nvPr>
            <p:ph idx="1"/>
          </p:nvPr>
        </p:nvSpPr>
        <p:spPr>
          <a:xfrm>
            <a:off x="795338" y="1493519"/>
            <a:ext cx="8229600" cy="3365422"/>
          </a:xfrm>
        </p:spPr>
        <p:txBody>
          <a:bodyPr>
            <a:normAutofit fontScale="62500" lnSpcReduction="20000"/>
          </a:bodyPr>
          <a:lstStyle/>
          <a:p>
            <a:pPr algn="l">
              <a:buFont typeface="Arial" panose="020B0604020202020204" pitchFamily="34" charset="0"/>
              <a:buChar char="•"/>
            </a:pPr>
            <a:r>
              <a:rPr lang="en-US" b="0" i="0" dirty="0">
                <a:solidFill>
                  <a:srgbClr val="2C2F34"/>
                </a:solidFill>
                <a:effectLst/>
                <a:latin typeface="Inter"/>
              </a:rPr>
              <a:t>In contrast to traditional static partitioning, Snowflake micro-partitions are derived </a:t>
            </a:r>
            <a:r>
              <a:rPr lang="en-US" b="1" i="0" dirty="0">
                <a:solidFill>
                  <a:srgbClr val="2C2F34"/>
                </a:solidFill>
                <a:effectLst/>
                <a:latin typeface="Inter"/>
              </a:rPr>
              <a:t>automatically</a:t>
            </a:r>
            <a:r>
              <a:rPr lang="en-US" b="0" i="0" dirty="0">
                <a:solidFill>
                  <a:srgbClr val="2C2F34"/>
                </a:solidFill>
                <a:effectLst/>
                <a:latin typeface="Inter"/>
              </a:rPr>
              <a:t>; they don’t need to be explicitly defined up-front or maintained by users.</a:t>
            </a:r>
          </a:p>
          <a:p>
            <a:pPr algn="l">
              <a:buFont typeface="Arial" panose="020B0604020202020204" pitchFamily="34" charset="0"/>
              <a:buChar char="•"/>
            </a:pPr>
            <a:r>
              <a:rPr lang="en-US" b="0" i="0" dirty="0">
                <a:solidFill>
                  <a:srgbClr val="2C2F34"/>
                </a:solidFill>
                <a:effectLst/>
                <a:latin typeface="Inter"/>
              </a:rPr>
              <a:t>Micro-partitions are </a:t>
            </a:r>
            <a:r>
              <a:rPr lang="en-US" b="1" i="0" dirty="0">
                <a:solidFill>
                  <a:srgbClr val="2C2F34"/>
                </a:solidFill>
                <a:effectLst/>
                <a:latin typeface="Inter"/>
              </a:rPr>
              <a:t>small</a:t>
            </a:r>
            <a:r>
              <a:rPr lang="en-US" b="0" i="0" dirty="0">
                <a:solidFill>
                  <a:srgbClr val="2C2F34"/>
                </a:solidFill>
                <a:effectLst/>
                <a:latin typeface="Inter"/>
              </a:rPr>
              <a:t> in size (50 to 500 MB, before compression), which enables extremely efficient DML and fine-grained pruning for faster queries.</a:t>
            </a:r>
          </a:p>
          <a:p>
            <a:pPr algn="l">
              <a:buFont typeface="Arial" panose="020B0604020202020204" pitchFamily="34" charset="0"/>
              <a:buChar char="•"/>
            </a:pPr>
            <a:r>
              <a:rPr lang="en-US" b="0" i="0" dirty="0">
                <a:solidFill>
                  <a:srgbClr val="2C2F34"/>
                </a:solidFill>
                <a:effectLst/>
                <a:latin typeface="Inter"/>
              </a:rPr>
              <a:t>Micro-partitions can </a:t>
            </a:r>
            <a:r>
              <a:rPr lang="en-US" b="1" i="0" dirty="0">
                <a:solidFill>
                  <a:srgbClr val="2C2F34"/>
                </a:solidFill>
                <a:effectLst/>
                <a:latin typeface="Inter"/>
              </a:rPr>
              <a:t>overlap</a:t>
            </a:r>
            <a:r>
              <a:rPr lang="en-US" b="0" i="0" dirty="0">
                <a:solidFill>
                  <a:srgbClr val="2C2F34"/>
                </a:solidFill>
                <a:effectLst/>
                <a:latin typeface="Inter"/>
              </a:rPr>
              <a:t> in their range of values, which, combined with their uniformly small size, helps </a:t>
            </a:r>
            <a:r>
              <a:rPr lang="en-US" b="1" i="0" dirty="0">
                <a:solidFill>
                  <a:srgbClr val="2C2F34"/>
                </a:solidFill>
                <a:effectLst/>
                <a:latin typeface="Inter"/>
              </a:rPr>
              <a:t>prevent data skew</a:t>
            </a:r>
            <a:r>
              <a:rPr lang="en-US" b="0" i="0" dirty="0">
                <a:solidFill>
                  <a:srgbClr val="2C2F34"/>
                </a:solidFill>
                <a:effectLst/>
                <a:latin typeface="Inter"/>
              </a:rPr>
              <a:t>.</a:t>
            </a:r>
          </a:p>
          <a:p>
            <a:pPr algn="l">
              <a:buFont typeface="Arial" panose="020B0604020202020204" pitchFamily="34" charset="0"/>
              <a:buChar char="•"/>
            </a:pPr>
            <a:r>
              <a:rPr lang="en-US" b="0" i="0" dirty="0">
                <a:solidFill>
                  <a:srgbClr val="2C2F34"/>
                </a:solidFill>
                <a:effectLst/>
                <a:latin typeface="Inter"/>
              </a:rPr>
              <a:t>Columns are stored </a:t>
            </a:r>
            <a:r>
              <a:rPr lang="en-US" b="1" i="0" dirty="0">
                <a:solidFill>
                  <a:srgbClr val="2C2F34"/>
                </a:solidFill>
                <a:effectLst/>
                <a:latin typeface="Inter"/>
              </a:rPr>
              <a:t>independently</a:t>
            </a:r>
            <a:r>
              <a:rPr lang="en-US" b="0" i="0" dirty="0">
                <a:solidFill>
                  <a:srgbClr val="2C2F34"/>
                </a:solidFill>
                <a:effectLst/>
                <a:latin typeface="Inter"/>
              </a:rPr>
              <a:t> within micro-partitions, often referred to as </a:t>
            </a:r>
            <a:r>
              <a:rPr lang="en-US" b="0" i="1" dirty="0">
                <a:solidFill>
                  <a:srgbClr val="2C2F34"/>
                </a:solidFill>
                <a:effectLst/>
                <a:latin typeface="Inter"/>
              </a:rPr>
              <a:t>columnar storage</a:t>
            </a:r>
            <a:r>
              <a:rPr lang="en-US" b="0" i="0" dirty="0">
                <a:solidFill>
                  <a:srgbClr val="2C2F34"/>
                </a:solidFill>
                <a:effectLst/>
                <a:latin typeface="Inter"/>
              </a:rPr>
              <a:t>. This enables </a:t>
            </a:r>
            <a:r>
              <a:rPr lang="en-US" b="1" i="0" dirty="0">
                <a:solidFill>
                  <a:srgbClr val="2C2F34"/>
                </a:solidFill>
                <a:effectLst/>
                <a:latin typeface="Inter"/>
              </a:rPr>
              <a:t>efficient scanning of individual columns</a:t>
            </a:r>
            <a:r>
              <a:rPr lang="en-US" b="0" i="0" dirty="0">
                <a:solidFill>
                  <a:srgbClr val="2C2F34"/>
                </a:solidFill>
                <a:effectLst/>
                <a:latin typeface="Inter"/>
              </a:rPr>
              <a:t>; only the columns referenced by a query are scanned.</a:t>
            </a:r>
          </a:p>
          <a:p>
            <a:pPr algn="l">
              <a:buFont typeface="Arial" panose="020B0604020202020204" pitchFamily="34" charset="0"/>
              <a:buChar char="•"/>
            </a:pPr>
            <a:r>
              <a:rPr lang="en-US" b="0" i="0" dirty="0">
                <a:solidFill>
                  <a:srgbClr val="2C2F34"/>
                </a:solidFill>
                <a:effectLst/>
                <a:latin typeface="Inter"/>
              </a:rPr>
              <a:t>Columns are also </a:t>
            </a:r>
            <a:r>
              <a:rPr lang="en-US" b="1" i="0" dirty="0">
                <a:solidFill>
                  <a:srgbClr val="2C2F34"/>
                </a:solidFill>
                <a:effectLst/>
                <a:latin typeface="Inter"/>
              </a:rPr>
              <a:t>compressed</a:t>
            </a:r>
            <a:r>
              <a:rPr lang="en-US" b="0" i="0" dirty="0">
                <a:solidFill>
                  <a:srgbClr val="2C2F34"/>
                </a:solidFill>
                <a:effectLst/>
                <a:latin typeface="Inter"/>
              </a:rPr>
              <a:t> individually within micro-partitions. Snowflake automatically determines the most efficient compression algorithm for the columns in each micro-partition.</a:t>
            </a:r>
          </a:p>
          <a:p>
            <a:endParaRPr lang="nl-BE" dirty="0"/>
          </a:p>
        </p:txBody>
      </p:sp>
      <p:sp>
        <p:nvSpPr>
          <p:cNvPr id="3" name="Titel 2">
            <a:extLst>
              <a:ext uri="{FF2B5EF4-FFF2-40B4-BE49-F238E27FC236}">
                <a16:creationId xmlns:a16="http://schemas.microsoft.com/office/drawing/2014/main" id="{81EBF59F-BB18-A399-1E85-876F69514B96}"/>
              </a:ext>
            </a:extLst>
          </p:cNvPr>
          <p:cNvSpPr>
            <a:spLocks noGrp="1"/>
          </p:cNvSpPr>
          <p:nvPr>
            <p:ph type="ctrTitle"/>
          </p:nvPr>
        </p:nvSpPr>
        <p:spPr/>
        <p:txBody>
          <a:bodyPr/>
          <a:lstStyle/>
          <a:p>
            <a:r>
              <a:rPr lang="nl-BE" dirty="0"/>
              <a:t>Micro-</a:t>
            </a:r>
            <a:r>
              <a:rPr lang="nl-BE" dirty="0" err="1"/>
              <a:t>partitions</a:t>
            </a:r>
            <a:r>
              <a:rPr lang="nl-BE" dirty="0"/>
              <a:t>: benefits</a:t>
            </a:r>
          </a:p>
        </p:txBody>
      </p:sp>
      <p:sp>
        <p:nvSpPr>
          <p:cNvPr id="4" name="Tijdelijke aanduiding voor tekst 3">
            <a:extLst>
              <a:ext uri="{FF2B5EF4-FFF2-40B4-BE49-F238E27FC236}">
                <a16:creationId xmlns:a16="http://schemas.microsoft.com/office/drawing/2014/main" id="{69B8E7B2-1A75-E0AD-8EAB-F32405EC194C}"/>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66870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FEB18C0A-5EC0-C531-059E-C7D4A19ADE65}"/>
              </a:ext>
            </a:extLst>
          </p:cNvPr>
          <p:cNvSpPr>
            <a:spLocks noGrp="1"/>
          </p:cNvSpPr>
          <p:nvPr>
            <p:ph idx="1"/>
          </p:nvPr>
        </p:nvSpPr>
        <p:spPr/>
        <p:txBody>
          <a:bodyPr>
            <a:normAutofit fontScale="47500" lnSpcReduction="20000"/>
          </a:bodyPr>
          <a:lstStyle/>
          <a:p>
            <a:r>
              <a:rPr lang="en-US" sz="3300" dirty="0">
                <a:solidFill>
                  <a:srgbClr val="2C2F34"/>
                </a:solidFill>
                <a:latin typeface="Inter"/>
              </a:rPr>
              <a:t>Typically, data stored in tables is sorted/ordered along natural dimensions (e.g. date and/or geographic regions). This “clustering” is a key factor in queries because table data that is not sorted or is only partially sorted may impact query performance, particularly on very large tables.</a:t>
            </a:r>
          </a:p>
          <a:p>
            <a:endParaRPr lang="en-US" sz="3300" dirty="0">
              <a:solidFill>
                <a:srgbClr val="2C2F34"/>
              </a:solidFill>
              <a:latin typeface="Inter"/>
            </a:endParaRPr>
          </a:p>
          <a:p>
            <a:r>
              <a:rPr lang="en-US" sz="3300" dirty="0">
                <a:solidFill>
                  <a:srgbClr val="2C2F34"/>
                </a:solidFill>
                <a:latin typeface="Inter"/>
              </a:rPr>
              <a:t>In Snowflake, as data is inserted/loaded into a table, </a:t>
            </a:r>
            <a:r>
              <a:rPr lang="en-US" sz="3300" b="1" dirty="0">
                <a:solidFill>
                  <a:srgbClr val="2C2F34"/>
                </a:solidFill>
                <a:latin typeface="Inter"/>
              </a:rPr>
              <a:t>clustering metadata is collected </a:t>
            </a:r>
            <a:r>
              <a:rPr lang="en-US" sz="3300" dirty="0">
                <a:solidFill>
                  <a:srgbClr val="2C2F34"/>
                </a:solidFill>
                <a:latin typeface="Inter"/>
              </a:rPr>
              <a:t>and recorded for each micro-partition created during the process. Snowflake then leverages this clustering information to </a:t>
            </a:r>
            <a:r>
              <a:rPr lang="en-US" sz="3300" b="1" dirty="0">
                <a:solidFill>
                  <a:srgbClr val="2C2F34"/>
                </a:solidFill>
                <a:latin typeface="Inter"/>
              </a:rPr>
              <a:t>avoid unnecessary scanning </a:t>
            </a:r>
            <a:r>
              <a:rPr lang="en-US" sz="3300" dirty="0">
                <a:solidFill>
                  <a:srgbClr val="2C2F34"/>
                </a:solidFill>
                <a:latin typeface="Inter"/>
              </a:rPr>
              <a:t>of micro-partitions during querying, significantly accelerating the performance of queries that reference these columns.</a:t>
            </a:r>
          </a:p>
          <a:p>
            <a:endParaRPr lang="nl-BE" dirty="0"/>
          </a:p>
        </p:txBody>
      </p:sp>
      <p:sp>
        <p:nvSpPr>
          <p:cNvPr id="3" name="Titel 2">
            <a:extLst>
              <a:ext uri="{FF2B5EF4-FFF2-40B4-BE49-F238E27FC236}">
                <a16:creationId xmlns:a16="http://schemas.microsoft.com/office/drawing/2014/main" id="{25AB6AD1-3503-738F-AA64-B0CAC0727FA0}"/>
              </a:ext>
            </a:extLst>
          </p:cNvPr>
          <p:cNvSpPr>
            <a:spLocks noGrp="1"/>
          </p:cNvSpPr>
          <p:nvPr>
            <p:ph type="ctrTitle"/>
          </p:nvPr>
        </p:nvSpPr>
        <p:spPr/>
        <p:txBody>
          <a:bodyPr/>
          <a:lstStyle/>
          <a:p>
            <a:r>
              <a:rPr lang="nl-BE" dirty="0"/>
              <a:t>What is Data Clustering?</a:t>
            </a:r>
            <a:br>
              <a:rPr lang="nl-BE" dirty="0"/>
            </a:br>
            <a:endParaRPr lang="nl-BE" dirty="0"/>
          </a:p>
        </p:txBody>
      </p:sp>
      <p:sp>
        <p:nvSpPr>
          <p:cNvPr id="4" name="Tijdelijke aanduiding voor tekst 3">
            <a:extLst>
              <a:ext uri="{FF2B5EF4-FFF2-40B4-BE49-F238E27FC236}">
                <a16:creationId xmlns:a16="http://schemas.microsoft.com/office/drawing/2014/main" id="{23EBC172-E3E4-3A41-8BBD-1F02FD8EB5E7}"/>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74441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4E4C407-EB2B-2B91-0F36-B87E5E3EB5C8}"/>
              </a:ext>
            </a:extLst>
          </p:cNvPr>
          <p:cNvSpPr>
            <a:spLocks noGrp="1"/>
          </p:cNvSpPr>
          <p:nvPr>
            <p:ph idx="1"/>
          </p:nvPr>
        </p:nvSpPr>
        <p:spPr/>
        <p:txBody>
          <a:bodyPr/>
          <a:lstStyle/>
          <a:p>
            <a:endParaRPr lang="nl-BE"/>
          </a:p>
        </p:txBody>
      </p:sp>
      <p:sp>
        <p:nvSpPr>
          <p:cNvPr id="3" name="Titel 2">
            <a:extLst>
              <a:ext uri="{FF2B5EF4-FFF2-40B4-BE49-F238E27FC236}">
                <a16:creationId xmlns:a16="http://schemas.microsoft.com/office/drawing/2014/main" id="{CA993BF1-1E6C-681A-3CA5-F4D7BA3261D3}"/>
              </a:ext>
            </a:extLst>
          </p:cNvPr>
          <p:cNvSpPr>
            <a:spLocks noGrp="1"/>
          </p:cNvSpPr>
          <p:nvPr>
            <p:ph type="ctrTitle"/>
          </p:nvPr>
        </p:nvSpPr>
        <p:spPr/>
        <p:txBody>
          <a:bodyPr/>
          <a:lstStyle/>
          <a:p>
            <a:endParaRPr lang="nl-BE" dirty="0"/>
          </a:p>
        </p:txBody>
      </p:sp>
      <p:sp>
        <p:nvSpPr>
          <p:cNvPr id="4" name="Tijdelijke aanduiding voor tekst 3">
            <a:extLst>
              <a:ext uri="{FF2B5EF4-FFF2-40B4-BE49-F238E27FC236}">
                <a16:creationId xmlns:a16="http://schemas.microsoft.com/office/drawing/2014/main" id="{D852FA80-34E6-4DDC-6E89-FF2F7A6C3699}"/>
              </a:ext>
            </a:extLst>
          </p:cNvPr>
          <p:cNvSpPr>
            <a:spLocks noGrp="1"/>
          </p:cNvSpPr>
          <p:nvPr>
            <p:ph type="body" sz="quarter" idx="12"/>
          </p:nvPr>
        </p:nvSpPr>
        <p:spPr/>
        <p:txBody>
          <a:bodyPr/>
          <a:lstStyle/>
          <a:p>
            <a:endParaRPr lang="nl-BE"/>
          </a:p>
        </p:txBody>
      </p:sp>
      <p:pic>
        <p:nvPicPr>
          <p:cNvPr id="1026" name="Picture 2" descr="Logical and physical table structures with natural sorting">
            <a:extLst>
              <a:ext uri="{FF2B5EF4-FFF2-40B4-BE49-F238E27FC236}">
                <a16:creationId xmlns:a16="http://schemas.microsoft.com/office/drawing/2014/main" id="{1C142765-8D0D-FC71-9004-EF1A8A17B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10" y="446172"/>
            <a:ext cx="7129780" cy="380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4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2E7FDBE-1DC2-6AE2-EC7F-4306FA495C0A}"/>
              </a:ext>
            </a:extLst>
          </p:cNvPr>
          <p:cNvSpPr>
            <a:spLocks noGrp="1"/>
          </p:cNvSpPr>
          <p:nvPr>
            <p:ph idx="1"/>
          </p:nvPr>
        </p:nvSpPr>
        <p:spPr/>
        <p:txBody>
          <a:bodyPr/>
          <a:lstStyle/>
          <a:p>
            <a:endParaRPr lang="nl-BE"/>
          </a:p>
        </p:txBody>
      </p:sp>
      <p:sp>
        <p:nvSpPr>
          <p:cNvPr id="3" name="Titel 2">
            <a:extLst>
              <a:ext uri="{FF2B5EF4-FFF2-40B4-BE49-F238E27FC236}">
                <a16:creationId xmlns:a16="http://schemas.microsoft.com/office/drawing/2014/main" id="{D56559C6-5656-278A-6B2E-2615CE574504}"/>
              </a:ext>
            </a:extLst>
          </p:cNvPr>
          <p:cNvSpPr>
            <a:spLocks noGrp="1"/>
          </p:cNvSpPr>
          <p:nvPr>
            <p:ph type="ctrTitle"/>
          </p:nvPr>
        </p:nvSpPr>
        <p:spPr/>
        <p:txBody>
          <a:bodyPr/>
          <a:lstStyle/>
          <a:p>
            <a:r>
              <a:rPr lang="nl-BE" dirty="0"/>
              <a:t>Semi </a:t>
            </a:r>
            <a:r>
              <a:rPr lang="nl-BE" dirty="0" err="1"/>
              <a:t>structured</a:t>
            </a:r>
            <a:r>
              <a:rPr lang="nl-BE" dirty="0"/>
              <a:t> data support</a:t>
            </a:r>
          </a:p>
        </p:txBody>
      </p:sp>
      <p:sp>
        <p:nvSpPr>
          <p:cNvPr id="4" name="Tijdelijke aanduiding voor tekst 3">
            <a:extLst>
              <a:ext uri="{FF2B5EF4-FFF2-40B4-BE49-F238E27FC236}">
                <a16:creationId xmlns:a16="http://schemas.microsoft.com/office/drawing/2014/main" id="{B45ECE14-69AE-2AD4-8B76-BDB6015CDD30}"/>
              </a:ext>
            </a:extLst>
          </p:cNvPr>
          <p:cNvSpPr>
            <a:spLocks noGrp="1"/>
          </p:cNvSpPr>
          <p:nvPr>
            <p:ph type="body" sz="quarter" idx="12"/>
          </p:nvPr>
        </p:nvSpPr>
        <p:spPr/>
        <p:txBody>
          <a:bodyPr/>
          <a:lstStyle/>
          <a:p>
            <a:endParaRPr lang="nl-BE"/>
          </a:p>
        </p:txBody>
      </p:sp>
      <p:pic>
        <p:nvPicPr>
          <p:cNvPr id="6" name="Afbeelding 5">
            <a:extLst>
              <a:ext uri="{FF2B5EF4-FFF2-40B4-BE49-F238E27FC236}">
                <a16:creationId xmlns:a16="http://schemas.microsoft.com/office/drawing/2014/main" id="{0FE97286-A6E1-243B-1386-E59F67F66604}"/>
              </a:ext>
            </a:extLst>
          </p:cNvPr>
          <p:cNvPicPr>
            <a:picLocks noChangeAspect="1"/>
          </p:cNvPicPr>
          <p:nvPr/>
        </p:nvPicPr>
        <p:blipFill>
          <a:blip r:embed="rId3"/>
          <a:stretch>
            <a:fillRect/>
          </a:stretch>
        </p:blipFill>
        <p:spPr>
          <a:xfrm>
            <a:off x="0" y="1294169"/>
            <a:ext cx="9144000" cy="3564772"/>
          </a:xfrm>
          <a:prstGeom prst="rect">
            <a:avLst/>
          </a:prstGeom>
        </p:spPr>
      </p:pic>
    </p:spTree>
    <p:extLst>
      <p:ext uri="{BB962C8B-B14F-4D97-AF65-F5344CB8AC3E}">
        <p14:creationId xmlns:p14="http://schemas.microsoft.com/office/powerpoint/2010/main" val="329398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F585EA90-1F90-9D1E-6D32-C9A559598017}"/>
              </a:ext>
            </a:extLst>
          </p:cNvPr>
          <p:cNvGraphicFramePr>
            <a:graphicFrameLocks noGrp="1"/>
          </p:cNvGraphicFramePr>
          <p:nvPr>
            <p:extLst>
              <p:ext uri="{D42A27DB-BD31-4B8C-83A1-F6EECF244321}">
                <p14:modId xmlns:p14="http://schemas.microsoft.com/office/powerpoint/2010/main" val="3921639713"/>
              </p:ext>
            </p:extLst>
          </p:nvPr>
        </p:nvGraphicFramePr>
        <p:xfrm>
          <a:off x="153954" y="143101"/>
          <a:ext cx="8593495" cy="4541520"/>
        </p:xfrm>
        <a:graphic>
          <a:graphicData uri="http://schemas.openxmlformats.org/drawingml/2006/table">
            <a:tbl>
              <a:tblPr firstRow="1" bandRow="1">
                <a:tableStyleId>{5940675A-B579-460E-94D1-54222C63F5DA}</a:tableStyleId>
              </a:tblPr>
              <a:tblGrid>
                <a:gridCol w="1718699">
                  <a:extLst>
                    <a:ext uri="{9D8B030D-6E8A-4147-A177-3AD203B41FA5}">
                      <a16:colId xmlns:a16="http://schemas.microsoft.com/office/drawing/2014/main" val="2253464793"/>
                    </a:ext>
                  </a:extLst>
                </a:gridCol>
                <a:gridCol w="1718699">
                  <a:extLst>
                    <a:ext uri="{9D8B030D-6E8A-4147-A177-3AD203B41FA5}">
                      <a16:colId xmlns:a16="http://schemas.microsoft.com/office/drawing/2014/main" val="2568267612"/>
                    </a:ext>
                  </a:extLst>
                </a:gridCol>
                <a:gridCol w="1718699">
                  <a:extLst>
                    <a:ext uri="{9D8B030D-6E8A-4147-A177-3AD203B41FA5}">
                      <a16:colId xmlns:a16="http://schemas.microsoft.com/office/drawing/2014/main" val="1541619022"/>
                    </a:ext>
                  </a:extLst>
                </a:gridCol>
                <a:gridCol w="1718699">
                  <a:extLst>
                    <a:ext uri="{9D8B030D-6E8A-4147-A177-3AD203B41FA5}">
                      <a16:colId xmlns:a16="http://schemas.microsoft.com/office/drawing/2014/main" val="1888639857"/>
                    </a:ext>
                  </a:extLst>
                </a:gridCol>
                <a:gridCol w="1718699">
                  <a:extLst>
                    <a:ext uri="{9D8B030D-6E8A-4147-A177-3AD203B41FA5}">
                      <a16:colId xmlns:a16="http://schemas.microsoft.com/office/drawing/2014/main" val="853027006"/>
                    </a:ext>
                  </a:extLst>
                </a:gridCol>
              </a:tblGrid>
              <a:tr h="323430">
                <a:tc>
                  <a:txBody>
                    <a:bodyPr/>
                    <a:lstStyle/>
                    <a:p>
                      <a:endParaRPr lang="nl-BE" sz="1600" dirty="0"/>
                    </a:p>
                  </a:txBody>
                  <a:tcPr/>
                </a:tc>
                <a:tc>
                  <a:txBody>
                    <a:bodyPr/>
                    <a:lstStyle/>
                    <a:p>
                      <a:r>
                        <a:rPr lang="nl-BE" sz="1600" dirty="0"/>
                        <a:t>Datamodel</a:t>
                      </a:r>
                    </a:p>
                  </a:txBody>
                  <a:tcPr/>
                </a:tc>
                <a:tc>
                  <a:txBody>
                    <a:bodyPr/>
                    <a:lstStyle/>
                    <a:p>
                      <a:r>
                        <a:rPr lang="nl-BE" sz="1600" dirty="0"/>
                        <a:t>Architecture</a:t>
                      </a:r>
                    </a:p>
                  </a:txBody>
                  <a:tcPr/>
                </a:tc>
                <a:tc>
                  <a:txBody>
                    <a:bodyPr/>
                    <a:lstStyle/>
                    <a:p>
                      <a:r>
                        <a:rPr lang="nl-BE" sz="1600" dirty="0" err="1"/>
                        <a:t>Key</a:t>
                      </a:r>
                      <a:r>
                        <a:rPr lang="nl-BE" sz="1600" dirty="0"/>
                        <a:t> Features</a:t>
                      </a:r>
                    </a:p>
                  </a:txBody>
                  <a:tcPr/>
                </a:tc>
                <a:tc>
                  <a:txBody>
                    <a:bodyPr/>
                    <a:lstStyle/>
                    <a:p>
                      <a:r>
                        <a:rPr lang="nl-BE" sz="1600" dirty="0" err="1"/>
                        <a:t>Use</a:t>
                      </a:r>
                      <a:r>
                        <a:rPr lang="nl-BE" sz="1600" dirty="0"/>
                        <a:t> case</a:t>
                      </a:r>
                    </a:p>
                  </a:txBody>
                  <a:tcPr/>
                </a:tc>
                <a:extLst>
                  <a:ext uri="{0D108BD9-81ED-4DB2-BD59-A6C34878D82A}">
                    <a16:rowId xmlns:a16="http://schemas.microsoft.com/office/drawing/2014/main" val="578563638"/>
                  </a:ext>
                </a:extLst>
              </a:tr>
              <a:tr h="781585">
                <a:tc>
                  <a:txBody>
                    <a:bodyPr/>
                    <a:lstStyle/>
                    <a:p>
                      <a:r>
                        <a:rPr lang="nl-BE" dirty="0" err="1"/>
                        <a:t>Snowflake</a:t>
                      </a:r>
                      <a:endParaRPr lang="nl-BE" dirty="0"/>
                    </a:p>
                  </a:txBody>
                  <a:tcPr/>
                </a:tc>
                <a:tc>
                  <a:txBody>
                    <a:bodyPr/>
                    <a:lstStyle/>
                    <a:p>
                      <a:r>
                        <a:rPr lang="en-US" sz="1200" b="1" dirty="0"/>
                        <a:t>Type</a:t>
                      </a:r>
                      <a:r>
                        <a:rPr lang="en-US" sz="1200" dirty="0"/>
                        <a:t>: </a:t>
                      </a:r>
                      <a:br>
                        <a:rPr lang="en-US" sz="1200" dirty="0"/>
                      </a:br>
                      <a:endParaRPr lang="en-US" sz="1200" dirty="0"/>
                    </a:p>
                    <a:p>
                      <a:endParaRPr lang="en-US" sz="1200" b="1" dirty="0"/>
                    </a:p>
                    <a:p>
                      <a:endParaRPr lang="en-US" sz="1200" b="1" dirty="0"/>
                    </a:p>
                    <a:p>
                      <a:r>
                        <a:rPr lang="en-US" sz="1200" b="1" dirty="0"/>
                        <a:t>Data Model</a:t>
                      </a:r>
                      <a:r>
                        <a:rPr lang="en-US" sz="1200" dirty="0"/>
                        <a:t>: </a:t>
                      </a:r>
                      <a:br>
                        <a:rPr lang="en-US" sz="1200" dirty="0"/>
                      </a:br>
                      <a:r>
                        <a:rPr lang="en-US" sz="1200" dirty="0"/>
                        <a:t>Tables and views with defined schemas.</a:t>
                      </a:r>
                    </a:p>
                    <a:p>
                      <a:r>
                        <a:rPr lang="en-US" sz="1200" b="1" dirty="0"/>
                        <a:t>Storage Format</a:t>
                      </a:r>
                      <a:r>
                        <a:rPr lang="en-US" sz="1200" dirty="0"/>
                        <a:t>:</a:t>
                      </a:r>
                    </a:p>
                    <a:p>
                      <a:endParaRPr lang="en-US" sz="1200" dirty="0"/>
                    </a:p>
                    <a:p>
                      <a:endParaRPr lang="nl-BE" sz="1200" dirty="0"/>
                    </a:p>
                  </a:txBody>
                  <a:tcPr/>
                </a:tc>
                <a:tc>
                  <a:txBody>
                    <a:bodyPr/>
                    <a:lstStyle/>
                    <a:p>
                      <a:r>
                        <a:rPr lang="en-US" sz="1200" b="1" kern="1200" dirty="0">
                          <a:solidFill>
                            <a:schemeClr val="tx1"/>
                          </a:solidFill>
                          <a:latin typeface="+mn-lt"/>
                          <a:ea typeface="+mn-ea"/>
                          <a:cs typeface="+mn-cs"/>
                        </a:rPr>
                        <a:t>Architecture</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endParaRPr lang="en-US" sz="1200" kern="1200" dirty="0">
                        <a:solidFill>
                          <a:schemeClr val="tx1"/>
                        </a:solidFill>
                        <a:latin typeface="+mn-lt"/>
                        <a:ea typeface="+mn-ea"/>
                        <a:cs typeface="+mn-cs"/>
                      </a:endParaRPr>
                    </a:p>
                    <a:p>
                      <a:endParaRPr lang="en-US" sz="1200" b="1" kern="1200" dirty="0">
                        <a:solidFill>
                          <a:schemeClr val="tx1"/>
                        </a:solidFill>
                        <a:latin typeface="+mn-lt"/>
                        <a:ea typeface="+mn-ea"/>
                        <a:cs typeface="+mn-cs"/>
                      </a:endParaRP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Scalability</a:t>
                      </a:r>
                      <a:r>
                        <a:rPr lang="en-US" sz="1200" kern="1200" dirty="0">
                          <a:solidFill>
                            <a:schemeClr val="tx1"/>
                          </a:solidFill>
                          <a:latin typeface="+mn-lt"/>
                          <a:ea typeface="+mn-ea"/>
                          <a:cs typeface="+mn-cs"/>
                        </a:rPr>
                        <a:t>: </a:t>
                      </a:r>
                    </a:p>
                    <a:p>
                      <a:endParaRPr lang="en-US" sz="1200" b="1" kern="1200" dirty="0">
                        <a:solidFill>
                          <a:schemeClr val="tx1"/>
                        </a:solidFill>
                        <a:latin typeface="+mn-lt"/>
                        <a:ea typeface="+mn-ea"/>
                        <a:cs typeface="+mn-cs"/>
                      </a:endParaRP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Storage</a:t>
                      </a:r>
                      <a:r>
                        <a:rPr lang="en-US" sz="1200" kern="1200" dirty="0">
                          <a:solidFill>
                            <a:schemeClr val="tx1"/>
                          </a:solidFill>
                          <a:latin typeface="+mn-lt"/>
                          <a:ea typeface="+mn-ea"/>
                          <a:cs typeface="+mn-cs"/>
                        </a:rPr>
                        <a:t>:</a:t>
                      </a:r>
                      <a:endParaRPr lang="nl-BE" sz="1200" kern="1200" dirty="0">
                        <a:solidFill>
                          <a:schemeClr val="tx1"/>
                        </a:solidFill>
                        <a:latin typeface="+mn-lt"/>
                        <a:ea typeface="+mn-ea"/>
                        <a:cs typeface="+mn-cs"/>
                      </a:endParaRPr>
                    </a:p>
                  </a:txBody>
                  <a:tcPr/>
                </a:tc>
                <a:tc>
                  <a:txBody>
                    <a:bodyPr/>
                    <a:lstStyle/>
                    <a:p>
                      <a:r>
                        <a:rPr lang="en-US" sz="1200" b="1" dirty="0"/>
                        <a:t>Key Features: </a:t>
                      </a:r>
                      <a:br>
                        <a:rPr lang="en-US" sz="1200" dirty="0"/>
                      </a:br>
                      <a:r>
                        <a:rPr lang="en-US" sz="1200" dirty="0"/>
                        <a:t>Multi-cluster, shared data architecture, data sharing, zero-copy cloning, real-time analytics.</a:t>
                      </a:r>
                    </a:p>
                    <a:p>
                      <a:r>
                        <a:rPr lang="en-US" sz="1200" b="1" dirty="0"/>
                        <a:t>Notable</a:t>
                      </a:r>
                      <a:r>
                        <a:rPr lang="en-US" sz="1200" dirty="0"/>
                        <a:t>: </a:t>
                      </a:r>
                      <a:br>
                        <a:rPr lang="en-US" sz="1200" dirty="0"/>
                      </a:br>
                      <a:endParaRPr lang="nl-BE" sz="1200" dirty="0"/>
                    </a:p>
                  </a:txBody>
                  <a:tcPr/>
                </a:tc>
                <a:tc>
                  <a:txBody>
                    <a:bodyPr/>
                    <a:lstStyle/>
                    <a:p>
                      <a:r>
                        <a:rPr lang="en-US" sz="1200" b="1" dirty="0"/>
                        <a:t>Use Cases: </a:t>
                      </a:r>
                      <a:br>
                        <a:rPr lang="en-US" sz="1200" dirty="0"/>
                      </a:br>
                      <a:r>
                        <a:rPr lang="en-US" sz="1200" dirty="0"/>
                        <a:t>Data warehousing, analytics, data sharing, collaborative projects.</a:t>
                      </a:r>
                    </a:p>
                    <a:p>
                      <a:r>
                        <a:rPr lang="en-US" sz="1200" b="1" dirty="0"/>
                        <a:t>Strengths</a:t>
                      </a:r>
                      <a:r>
                        <a:rPr lang="en-US" sz="1200" dirty="0"/>
                        <a:t>:</a:t>
                      </a:r>
                      <a:endParaRPr lang="nl-BE" sz="1200" dirty="0"/>
                    </a:p>
                  </a:txBody>
                  <a:tcPr/>
                </a:tc>
                <a:extLst>
                  <a:ext uri="{0D108BD9-81ED-4DB2-BD59-A6C34878D82A}">
                    <a16:rowId xmlns:a16="http://schemas.microsoft.com/office/drawing/2014/main" val="677365163"/>
                  </a:ext>
                </a:extLst>
              </a:tr>
              <a:tr h="781585">
                <a:tc>
                  <a:txBody>
                    <a:bodyPr/>
                    <a:lstStyle/>
                    <a:p>
                      <a:r>
                        <a:rPr lang="nl-BE" dirty="0">
                          <a:highlight>
                            <a:srgbClr val="FFFF00"/>
                          </a:highlight>
                        </a:rPr>
                        <a:t>SQL Server</a:t>
                      </a:r>
                    </a:p>
                  </a:txBody>
                  <a:tcPr/>
                </a:tc>
                <a:tc>
                  <a:txBody>
                    <a:bodyPr/>
                    <a:lstStyle/>
                    <a:p>
                      <a:r>
                        <a:rPr lang="en-US" sz="1200" b="1" kern="1200" dirty="0">
                          <a:solidFill>
                            <a:schemeClr val="tx1"/>
                          </a:solidFill>
                          <a:latin typeface="+mn-lt"/>
                          <a:ea typeface="+mn-ea"/>
                          <a:cs typeface="+mn-cs"/>
                        </a:rPr>
                        <a:t>Type</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Relational database.</a:t>
                      </a:r>
                    </a:p>
                    <a:p>
                      <a:r>
                        <a:rPr lang="en-US" sz="1200" b="1" kern="1200" dirty="0">
                          <a:solidFill>
                            <a:schemeClr val="tx1"/>
                          </a:solidFill>
                          <a:latin typeface="+mn-lt"/>
                          <a:ea typeface="+mn-ea"/>
                          <a:cs typeface="+mn-cs"/>
                        </a:rPr>
                        <a:t>Data Model:</a:t>
                      </a:r>
                      <a:br>
                        <a:rPr lang="en-US" sz="1200" b="1" kern="1200" dirty="0">
                          <a:solidFill>
                            <a:schemeClr val="tx1"/>
                          </a:solidFill>
                          <a:latin typeface="+mn-lt"/>
                          <a:ea typeface="+mn-ea"/>
                          <a:cs typeface="+mn-cs"/>
                        </a:rPr>
                      </a:br>
                      <a:r>
                        <a:rPr lang="en-US" sz="1200" kern="1200" dirty="0">
                          <a:solidFill>
                            <a:schemeClr val="tx1"/>
                          </a:solidFill>
                          <a:latin typeface="+mn-lt"/>
                          <a:ea typeface="+mn-ea"/>
                          <a:cs typeface="+mn-cs"/>
                        </a:rPr>
                        <a:t>Tables with defined schemas.</a:t>
                      </a:r>
                    </a:p>
                    <a:p>
                      <a:r>
                        <a:rPr lang="en-US" sz="1200" b="1" kern="1200" dirty="0">
                          <a:solidFill>
                            <a:schemeClr val="tx1"/>
                          </a:solidFill>
                          <a:latin typeface="+mn-lt"/>
                          <a:ea typeface="+mn-ea"/>
                          <a:cs typeface="+mn-cs"/>
                        </a:rPr>
                        <a:t>Storage Format</a:t>
                      </a:r>
                      <a:r>
                        <a:rPr lang="en-US" sz="1200" kern="1200" dirty="0">
                          <a:solidFill>
                            <a:schemeClr val="tx1"/>
                          </a:solidFill>
                          <a:latin typeface="+mn-lt"/>
                          <a:ea typeface="+mn-ea"/>
                          <a:cs typeface="+mn-cs"/>
                        </a:rPr>
                        <a:t>: Row-based storage.</a:t>
                      </a:r>
                      <a:endParaRPr lang="nl-BE" sz="1200" kern="1200" dirty="0">
                        <a:solidFill>
                          <a:schemeClr val="tx1"/>
                        </a:solidFill>
                        <a:latin typeface="+mn-lt"/>
                        <a:ea typeface="+mn-ea"/>
                        <a:cs typeface="+mn-cs"/>
                      </a:endParaRPr>
                    </a:p>
                  </a:txBody>
                  <a:tcPr/>
                </a:tc>
                <a:tc>
                  <a:txBody>
                    <a:bodyPr/>
                    <a:lstStyle/>
                    <a:p>
                      <a:r>
                        <a:rPr lang="en-US" sz="1200" b="1" kern="1200" dirty="0">
                          <a:solidFill>
                            <a:schemeClr val="tx1"/>
                          </a:solidFill>
                          <a:latin typeface="+mn-lt"/>
                          <a:ea typeface="+mn-ea"/>
                          <a:cs typeface="+mn-cs"/>
                        </a:rPr>
                        <a:t>Architecture</a:t>
                      </a:r>
                      <a:r>
                        <a:rPr lang="en-US" sz="1200" kern="1200" dirty="0">
                          <a:solidFill>
                            <a:schemeClr val="tx1"/>
                          </a:solidFill>
                          <a:latin typeface="+mn-lt"/>
                          <a:ea typeface="+mn-ea"/>
                          <a:cs typeface="+mn-cs"/>
                        </a:rPr>
                        <a:t>: Traditional client-server architecture.</a:t>
                      </a:r>
                    </a:p>
                    <a:p>
                      <a:r>
                        <a:rPr lang="en-US" sz="1200" b="1" kern="1200" dirty="0">
                          <a:solidFill>
                            <a:schemeClr val="tx1"/>
                          </a:solidFill>
                          <a:latin typeface="+mn-lt"/>
                          <a:ea typeface="+mn-ea"/>
                          <a:cs typeface="+mn-cs"/>
                        </a:rPr>
                        <a:t>Scalability</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Vertical scaling by adding more resources (CPU, RAM) to a single server.</a:t>
                      </a:r>
                    </a:p>
                    <a:p>
                      <a:r>
                        <a:rPr lang="en-US" sz="1200" b="1" kern="1200" dirty="0">
                          <a:solidFill>
                            <a:schemeClr val="tx1"/>
                          </a:solidFill>
                          <a:latin typeface="+mn-lt"/>
                          <a:ea typeface="+mn-ea"/>
                          <a:cs typeface="+mn-cs"/>
                        </a:rPr>
                        <a:t>Storage</a:t>
                      </a:r>
                      <a:r>
                        <a:rPr lang="en-US" sz="1200" kern="1200" dirty="0">
                          <a:solidFill>
                            <a:schemeClr val="tx1"/>
                          </a:solidFill>
                          <a:latin typeface="+mn-lt"/>
                          <a:ea typeface="+mn-ea"/>
                          <a:cs typeface="+mn-cs"/>
                        </a:rPr>
                        <a:t>: Typically uses traditional disk-based storage.</a:t>
                      </a:r>
                      <a:endParaRPr lang="nl-BE" dirty="0"/>
                    </a:p>
                  </a:txBody>
                  <a:tcPr/>
                </a:tc>
                <a:tc>
                  <a:txBody>
                    <a:bodyPr/>
                    <a:lstStyle/>
                    <a:p>
                      <a:r>
                        <a:rPr lang="en-US" sz="1200" b="1" dirty="0"/>
                        <a:t>Key Features</a:t>
                      </a:r>
                      <a:r>
                        <a:rPr lang="en-US" sz="1200" dirty="0"/>
                        <a:t>: </a:t>
                      </a:r>
                      <a:br>
                        <a:rPr lang="en-US" sz="1200" dirty="0"/>
                      </a:br>
                      <a:r>
                        <a:rPr lang="en-US" sz="1200" dirty="0"/>
                        <a:t>ACID compliance, support for stored procedures, triggers, and complex transactions.</a:t>
                      </a:r>
                    </a:p>
                    <a:p>
                      <a:r>
                        <a:rPr lang="en-US" sz="1200" b="1" dirty="0"/>
                        <a:t>Notable</a:t>
                      </a:r>
                      <a:r>
                        <a:rPr lang="en-US" sz="1200" dirty="0"/>
                        <a:t>: Robust relational database features, integration with Microsoft ecosystem.</a:t>
                      </a:r>
                      <a:endParaRPr lang="nl-BE" sz="1200" dirty="0"/>
                    </a:p>
                  </a:txBody>
                  <a:tcPr/>
                </a:tc>
                <a:tc>
                  <a:txBody>
                    <a:bodyPr/>
                    <a:lstStyle/>
                    <a:p>
                      <a:r>
                        <a:rPr lang="nl-BE" sz="1200" b="1" dirty="0" err="1"/>
                        <a:t>Use</a:t>
                      </a:r>
                      <a:r>
                        <a:rPr lang="nl-BE" sz="1200" b="1" dirty="0"/>
                        <a:t> Cases</a:t>
                      </a:r>
                      <a:r>
                        <a:rPr lang="nl-BE" sz="1200" dirty="0"/>
                        <a:t>: Traditional </a:t>
                      </a:r>
                      <a:r>
                        <a:rPr lang="nl-BE" sz="1200" dirty="0" err="1"/>
                        <a:t>relational</a:t>
                      </a:r>
                      <a:r>
                        <a:rPr lang="nl-BE" sz="1200" dirty="0"/>
                        <a:t> database </a:t>
                      </a:r>
                      <a:r>
                        <a:rPr lang="nl-BE" sz="1200" dirty="0" err="1"/>
                        <a:t>applications</a:t>
                      </a:r>
                      <a:r>
                        <a:rPr lang="nl-BE" sz="1200" dirty="0"/>
                        <a:t>, </a:t>
                      </a:r>
                      <a:r>
                        <a:rPr lang="nl-BE" sz="1200" dirty="0" err="1"/>
                        <a:t>transactional</a:t>
                      </a:r>
                      <a:r>
                        <a:rPr lang="nl-BE" sz="1200" dirty="0"/>
                        <a:t> systems.</a:t>
                      </a:r>
                    </a:p>
                    <a:p>
                      <a:r>
                        <a:rPr lang="nl-BE" sz="1200" b="1" dirty="0" err="1"/>
                        <a:t>Strengths</a:t>
                      </a:r>
                      <a:r>
                        <a:rPr lang="nl-BE" sz="1200" dirty="0"/>
                        <a:t>: ACID compliance, support </a:t>
                      </a:r>
                      <a:r>
                        <a:rPr lang="nl-BE" sz="1200" dirty="0" err="1"/>
                        <a:t>for</a:t>
                      </a:r>
                      <a:r>
                        <a:rPr lang="nl-BE" sz="1200" dirty="0"/>
                        <a:t> complex transactions.</a:t>
                      </a:r>
                    </a:p>
                  </a:txBody>
                  <a:tcPr/>
                </a:tc>
                <a:extLst>
                  <a:ext uri="{0D108BD9-81ED-4DB2-BD59-A6C34878D82A}">
                    <a16:rowId xmlns:a16="http://schemas.microsoft.com/office/drawing/2014/main" val="4002511420"/>
                  </a:ext>
                </a:extLst>
              </a:tr>
            </a:tbl>
          </a:graphicData>
        </a:graphic>
      </p:graphicFrame>
    </p:spTree>
    <p:extLst>
      <p:ext uri="{BB962C8B-B14F-4D97-AF65-F5344CB8AC3E}">
        <p14:creationId xmlns:p14="http://schemas.microsoft.com/office/powerpoint/2010/main" val="138485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F585EA90-1F90-9D1E-6D32-C9A559598017}"/>
              </a:ext>
            </a:extLst>
          </p:cNvPr>
          <p:cNvGraphicFramePr>
            <a:graphicFrameLocks noGrp="1"/>
          </p:cNvGraphicFramePr>
          <p:nvPr>
            <p:extLst>
              <p:ext uri="{D42A27DB-BD31-4B8C-83A1-F6EECF244321}">
                <p14:modId xmlns:p14="http://schemas.microsoft.com/office/powerpoint/2010/main" val="2695599897"/>
              </p:ext>
            </p:extLst>
          </p:nvPr>
        </p:nvGraphicFramePr>
        <p:xfrm>
          <a:off x="153954" y="143101"/>
          <a:ext cx="8593495" cy="4907280"/>
        </p:xfrm>
        <a:graphic>
          <a:graphicData uri="http://schemas.openxmlformats.org/drawingml/2006/table">
            <a:tbl>
              <a:tblPr firstRow="1" bandRow="1">
                <a:tableStyleId>{5940675A-B579-460E-94D1-54222C63F5DA}</a:tableStyleId>
              </a:tblPr>
              <a:tblGrid>
                <a:gridCol w="1718699">
                  <a:extLst>
                    <a:ext uri="{9D8B030D-6E8A-4147-A177-3AD203B41FA5}">
                      <a16:colId xmlns:a16="http://schemas.microsoft.com/office/drawing/2014/main" val="2253464793"/>
                    </a:ext>
                  </a:extLst>
                </a:gridCol>
                <a:gridCol w="1718699">
                  <a:extLst>
                    <a:ext uri="{9D8B030D-6E8A-4147-A177-3AD203B41FA5}">
                      <a16:colId xmlns:a16="http://schemas.microsoft.com/office/drawing/2014/main" val="2568267612"/>
                    </a:ext>
                  </a:extLst>
                </a:gridCol>
                <a:gridCol w="1718699">
                  <a:extLst>
                    <a:ext uri="{9D8B030D-6E8A-4147-A177-3AD203B41FA5}">
                      <a16:colId xmlns:a16="http://schemas.microsoft.com/office/drawing/2014/main" val="1541619022"/>
                    </a:ext>
                  </a:extLst>
                </a:gridCol>
                <a:gridCol w="1718699">
                  <a:extLst>
                    <a:ext uri="{9D8B030D-6E8A-4147-A177-3AD203B41FA5}">
                      <a16:colId xmlns:a16="http://schemas.microsoft.com/office/drawing/2014/main" val="1888639857"/>
                    </a:ext>
                  </a:extLst>
                </a:gridCol>
                <a:gridCol w="1718699">
                  <a:extLst>
                    <a:ext uri="{9D8B030D-6E8A-4147-A177-3AD203B41FA5}">
                      <a16:colId xmlns:a16="http://schemas.microsoft.com/office/drawing/2014/main" val="853027006"/>
                    </a:ext>
                  </a:extLst>
                </a:gridCol>
              </a:tblGrid>
              <a:tr h="323430">
                <a:tc>
                  <a:txBody>
                    <a:bodyPr/>
                    <a:lstStyle/>
                    <a:p>
                      <a:endParaRPr lang="nl-BE" sz="1600" dirty="0"/>
                    </a:p>
                  </a:txBody>
                  <a:tcPr/>
                </a:tc>
                <a:tc>
                  <a:txBody>
                    <a:bodyPr/>
                    <a:lstStyle/>
                    <a:p>
                      <a:r>
                        <a:rPr lang="nl-BE" sz="1600" dirty="0"/>
                        <a:t>Datamodel</a:t>
                      </a:r>
                    </a:p>
                  </a:txBody>
                  <a:tcPr/>
                </a:tc>
                <a:tc>
                  <a:txBody>
                    <a:bodyPr/>
                    <a:lstStyle/>
                    <a:p>
                      <a:r>
                        <a:rPr lang="nl-BE" sz="1600" dirty="0"/>
                        <a:t>Architecture</a:t>
                      </a:r>
                    </a:p>
                  </a:txBody>
                  <a:tcPr/>
                </a:tc>
                <a:tc>
                  <a:txBody>
                    <a:bodyPr/>
                    <a:lstStyle/>
                    <a:p>
                      <a:r>
                        <a:rPr lang="nl-BE" sz="1600" dirty="0" err="1"/>
                        <a:t>Key</a:t>
                      </a:r>
                      <a:r>
                        <a:rPr lang="nl-BE" sz="1600" dirty="0"/>
                        <a:t> Features</a:t>
                      </a:r>
                    </a:p>
                  </a:txBody>
                  <a:tcPr/>
                </a:tc>
                <a:tc>
                  <a:txBody>
                    <a:bodyPr/>
                    <a:lstStyle/>
                    <a:p>
                      <a:r>
                        <a:rPr lang="nl-BE" sz="1600" dirty="0" err="1"/>
                        <a:t>Use</a:t>
                      </a:r>
                      <a:r>
                        <a:rPr lang="nl-BE" sz="1600" dirty="0"/>
                        <a:t> case</a:t>
                      </a:r>
                    </a:p>
                  </a:txBody>
                  <a:tcPr/>
                </a:tc>
                <a:extLst>
                  <a:ext uri="{0D108BD9-81ED-4DB2-BD59-A6C34878D82A}">
                    <a16:rowId xmlns:a16="http://schemas.microsoft.com/office/drawing/2014/main" val="578563638"/>
                  </a:ext>
                </a:extLst>
              </a:tr>
              <a:tr h="781585">
                <a:tc>
                  <a:txBody>
                    <a:bodyPr/>
                    <a:lstStyle/>
                    <a:p>
                      <a:r>
                        <a:rPr lang="nl-BE" dirty="0" err="1"/>
                        <a:t>Snowflake</a:t>
                      </a:r>
                      <a:endParaRPr lang="nl-BE" dirty="0"/>
                    </a:p>
                  </a:txBody>
                  <a:tcPr/>
                </a:tc>
                <a:tc>
                  <a:txBody>
                    <a:bodyPr/>
                    <a:lstStyle/>
                    <a:p>
                      <a:r>
                        <a:rPr lang="en-US" sz="1200" b="1" dirty="0"/>
                        <a:t>Type</a:t>
                      </a:r>
                      <a:r>
                        <a:rPr lang="en-US" sz="1200" dirty="0"/>
                        <a:t>: </a:t>
                      </a:r>
                      <a:br>
                        <a:rPr lang="en-US" sz="1200" dirty="0"/>
                      </a:br>
                      <a:r>
                        <a:rPr lang="en-US" sz="1200" dirty="0"/>
                        <a:t>Relational database with support for structured and semi-structured data.</a:t>
                      </a:r>
                    </a:p>
                    <a:p>
                      <a:r>
                        <a:rPr lang="en-US" sz="1200" b="1" dirty="0"/>
                        <a:t>Data Model</a:t>
                      </a:r>
                      <a:r>
                        <a:rPr lang="en-US" sz="1200" dirty="0"/>
                        <a:t>: </a:t>
                      </a:r>
                      <a:br>
                        <a:rPr lang="en-US" sz="1200" dirty="0"/>
                      </a:br>
                      <a:r>
                        <a:rPr lang="en-US" sz="1200" dirty="0"/>
                        <a:t>Tables and views with defined schemas.</a:t>
                      </a:r>
                    </a:p>
                    <a:p>
                      <a:r>
                        <a:rPr lang="en-US" sz="1200" b="1" dirty="0"/>
                        <a:t>Storage Format</a:t>
                      </a:r>
                      <a:r>
                        <a:rPr lang="en-US" sz="1200" dirty="0"/>
                        <a:t>: Stored in a columnar format.</a:t>
                      </a:r>
                      <a:endParaRPr lang="nl-BE" sz="1200" dirty="0"/>
                    </a:p>
                  </a:txBody>
                  <a:tcPr/>
                </a:tc>
                <a:tc>
                  <a:txBody>
                    <a:bodyPr/>
                    <a:lstStyle/>
                    <a:p>
                      <a:r>
                        <a:rPr lang="en-US" sz="1200" b="1" kern="1200" dirty="0">
                          <a:solidFill>
                            <a:schemeClr val="tx1"/>
                          </a:solidFill>
                          <a:latin typeface="+mn-lt"/>
                          <a:ea typeface="+mn-ea"/>
                          <a:cs typeface="+mn-cs"/>
                        </a:rPr>
                        <a:t>Architecture</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Multi-cluster, shared data architecture with separate storage and compute layers.</a:t>
                      </a:r>
                    </a:p>
                    <a:p>
                      <a:r>
                        <a:rPr lang="en-US" sz="1200" b="1" kern="1200" dirty="0">
                          <a:solidFill>
                            <a:schemeClr val="tx1"/>
                          </a:solidFill>
                          <a:latin typeface="+mn-lt"/>
                          <a:ea typeface="+mn-ea"/>
                          <a:cs typeface="+mn-cs"/>
                        </a:rPr>
                        <a:t>Scalability</a:t>
                      </a:r>
                      <a:r>
                        <a:rPr lang="en-US" sz="1200" kern="1200" dirty="0">
                          <a:solidFill>
                            <a:schemeClr val="tx1"/>
                          </a:solidFill>
                          <a:latin typeface="+mn-lt"/>
                          <a:ea typeface="+mn-ea"/>
                          <a:cs typeface="+mn-cs"/>
                        </a:rPr>
                        <a:t>: Elastic scalability with the ability to scale storage and compute independently.</a:t>
                      </a:r>
                    </a:p>
                    <a:p>
                      <a:r>
                        <a:rPr lang="en-US" sz="1200" b="1" kern="1200" dirty="0">
                          <a:solidFill>
                            <a:schemeClr val="tx1"/>
                          </a:solidFill>
                          <a:latin typeface="+mn-lt"/>
                          <a:ea typeface="+mn-ea"/>
                          <a:cs typeface="+mn-cs"/>
                        </a:rPr>
                        <a:t>Storage</a:t>
                      </a:r>
                      <a:r>
                        <a:rPr lang="en-US" sz="1200" kern="1200" dirty="0">
                          <a:solidFill>
                            <a:schemeClr val="tx1"/>
                          </a:solidFill>
                          <a:latin typeface="+mn-lt"/>
                          <a:ea typeface="+mn-ea"/>
                          <a:cs typeface="+mn-cs"/>
                        </a:rPr>
                        <a:t>: cloud-based object storage</a:t>
                      </a:r>
                      <a:endParaRPr lang="nl-BE" sz="1200" kern="1200" dirty="0">
                        <a:solidFill>
                          <a:schemeClr val="tx1"/>
                        </a:solidFill>
                        <a:latin typeface="+mn-lt"/>
                        <a:ea typeface="+mn-ea"/>
                        <a:cs typeface="+mn-cs"/>
                      </a:endParaRPr>
                    </a:p>
                  </a:txBody>
                  <a:tcPr/>
                </a:tc>
                <a:tc>
                  <a:txBody>
                    <a:bodyPr/>
                    <a:lstStyle/>
                    <a:p>
                      <a:r>
                        <a:rPr lang="en-US" sz="1200" b="1" dirty="0"/>
                        <a:t>Key Features: </a:t>
                      </a:r>
                      <a:br>
                        <a:rPr lang="en-US" sz="1200" dirty="0"/>
                      </a:br>
                      <a:r>
                        <a:rPr lang="en-US" sz="1200" dirty="0"/>
                        <a:t>Multi-cluster, shared data architecture, data sharing, zero-copy cloning, real-time analytics.</a:t>
                      </a:r>
                    </a:p>
                    <a:p>
                      <a:r>
                        <a:rPr lang="en-US" sz="1200" b="1" dirty="0"/>
                        <a:t>Notable</a:t>
                      </a:r>
                      <a:r>
                        <a:rPr lang="en-US" sz="1200" dirty="0"/>
                        <a:t>: </a:t>
                      </a:r>
                      <a:br>
                        <a:rPr lang="en-US" sz="1200" dirty="0"/>
                      </a:br>
                      <a:r>
                        <a:rPr lang="en-US" sz="1200" dirty="0"/>
                        <a:t>Separation of storage and compute, automatic scaling.</a:t>
                      </a:r>
                      <a:endParaRPr lang="nl-BE" sz="1200" dirty="0"/>
                    </a:p>
                  </a:txBody>
                  <a:tcPr/>
                </a:tc>
                <a:tc>
                  <a:txBody>
                    <a:bodyPr/>
                    <a:lstStyle/>
                    <a:p>
                      <a:r>
                        <a:rPr lang="en-US" sz="1200" b="1" dirty="0"/>
                        <a:t>Use Cases: </a:t>
                      </a:r>
                      <a:br>
                        <a:rPr lang="en-US" sz="1200" dirty="0"/>
                      </a:br>
                      <a:r>
                        <a:rPr lang="en-US" sz="1200" dirty="0"/>
                        <a:t>Data warehousing, analytics, data sharing, collaborative projects.</a:t>
                      </a:r>
                    </a:p>
                    <a:p>
                      <a:r>
                        <a:rPr lang="en-US" sz="1200" b="1" dirty="0"/>
                        <a:t>Strengths</a:t>
                      </a:r>
                      <a:r>
                        <a:rPr lang="en-US" sz="1200" dirty="0"/>
                        <a:t>: Handling large-scale analytics, separation of storage and compute.</a:t>
                      </a:r>
                      <a:endParaRPr lang="nl-BE" sz="1200" dirty="0"/>
                    </a:p>
                  </a:txBody>
                  <a:tcPr/>
                </a:tc>
                <a:extLst>
                  <a:ext uri="{0D108BD9-81ED-4DB2-BD59-A6C34878D82A}">
                    <a16:rowId xmlns:a16="http://schemas.microsoft.com/office/drawing/2014/main" val="677365163"/>
                  </a:ext>
                </a:extLst>
              </a:tr>
              <a:tr h="781585">
                <a:tc>
                  <a:txBody>
                    <a:bodyPr/>
                    <a:lstStyle/>
                    <a:p>
                      <a:r>
                        <a:rPr lang="nl-BE" dirty="0">
                          <a:highlight>
                            <a:srgbClr val="FFFF00"/>
                          </a:highlight>
                        </a:rPr>
                        <a:t>SQL Server</a:t>
                      </a:r>
                    </a:p>
                  </a:txBody>
                  <a:tcPr/>
                </a:tc>
                <a:tc>
                  <a:txBody>
                    <a:bodyPr/>
                    <a:lstStyle/>
                    <a:p>
                      <a:r>
                        <a:rPr lang="en-US" sz="1200" b="1" kern="1200" dirty="0">
                          <a:solidFill>
                            <a:schemeClr val="tx1"/>
                          </a:solidFill>
                          <a:latin typeface="+mn-lt"/>
                          <a:ea typeface="+mn-ea"/>
                          <a:cs typeface="+mn-cs"/>
                        </a:rPr>
                        <a:t>Type</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Relational database.</a:t>
                      </a:r>
                    </a:p>
                    <a:p>
                      <a:r>
                        <a:rPr lang="en-US" sz="1200" b="1" kern="1200" dirty="0">
                          <a:solidFill>
                            <a:schemeClr val="tx1"/>
                          </a:solidFill>
                          <a:latin typeface="+mn-lt"/>
                          <a:ea typeface="+mn-ea"/>
                          <a:cs typeface="+mn-cs"/>
                        </a:rPr>
                        <a:t>Data Model:</a:t>
                      </a:r>
                      <a:br>
                        <a:rPr lang="en-US" sz="1200" b="1" kern="1200" dirty="0">
                          <a:solidFill>
                            <a:schemeClr val="tx1"/>
                          </a:solidFill>
                          <a:latin typeface="+mn-lt"/>
                          <a:ea typeface="+mn-ea"/>
                          <a:cs typeface="+mn-cs"/>
                        </a:rPr>
                      </a:br>
                      <a:r>
                        <a:rPr lang="en-US" sz="1200" kern="1200" dirty="0">
                          <a:solidFill>
                            <a:schemeClr val="tx1"/>
                          </a:solidFill>
                          <a:latin typeface="+mn-lt"/>
                          <a:ea typeface="+mn-ea"/>
                          <a:cs typeface="+mn-cs"/>
                        </a:rPr>
                        <a:t>Tables with defined schemas.</a:t>
                      </a:r>
                    </a:p>
                    <a:p>
                      <a:r>
                        <a:rPr lang="en-US" sz="1200" b="1" kern="1200" dirty="0">
                          <a:solidFill>
                            <a:schemeClr val="tx1"/>
                          </a:solidFill>
                          <a:latin typeface="+mn-lt"/>
                          <a:ea typeface="+mn-ea"/>
                          <a:cs typeface="+mn-cs"/>
                        </a:rPr>
                        <a:t>Storage Format</a:t>
                      </a:r>
                      <a:r>
                        <a:rPr lang="en-US" sz="1200" kern="1200" dirty="0">
                          <a:solidFill>
                            <a:schemeClr val="tx1"/>
                          </a:solidFill>
                          <a:latin typeface="+mn-lt"/>
                          <a:ea typeface="+mn-ea"/>
                          <a:cs typeface="+mn-cs"/>
                        </a:rPr>
                        <a:t>: Row-based storage.</a:t>
                      </a:r>
                      <a:endParaRPr lang="nl-BE" sz="1200" kern="1200" dirty="0">
                        <a:solidFill>
                          <a:schemeClr val="tx1"/>
                        </a:solidFill>
                        <a:latin typeface="+mn-lt"/>
                        <a:ea typeface="+mn-ea"/>
                        <a:cs typeface="+mn-cs"/>
                      </a:endParaRPr>
                    </a:p>
                  </a:txBody>
                  <a:tcPr/>
                </a:tc>
                <a:tc>
                  <a:txBody>
                    <a:bodyPr/>
                    <a:lstStyle/>
                    <a:p>
                      <a:r>
                        <a:rPr lang="en-US" sz="1200" b="1" kern="1200" dirty="0">
                          <a:solidFill>
                            <a:schemeClr val="tx1"/>
                          </a:solidFill>
                          <a:latin typeface="+mn-lt"/>
                          <a:ea typeface="+mn-ea"/>
                          <a:cs typeface="+mn-cs"/>
                        </a:rPr>
                        <a:t>Architecture</a:t>
                      </a:r>
                      <a:r>
                        <a:rPr lang="en-US" sz="1200" kern="1200" dirty="0">
                          <a:solidFill>
                            <a:schemeClr val="tx1"/>
                          </a:solidFill>
                          <a:latin typeface="+mn-lt"/>
                          <a:ea typeface="+mn-ea"/>
                          <a:cs typeface="+mn-cs"/>
                        </a:rPr>
                        <a:t>: Traditional client-server architecture.</a:t>
                      </a:r>
                    </a:p>
                    <a:p>
                      <a:r>
                        <a:rPr lang="en-US" sz="1200" b="1" kern="1200" dirty="0">
                          <a:solidFill>
                            <a:schemeClr val="tx1"/>
                          </a:solidFill>
                          <a:latin typeface="+mn-lt"/>
                          <a:ea typeface="+mn-ea"/>
                          <a:cs typeface="+mn-cs"/>
                        </a:rPr>
                        <a:t>Scalability</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Vertical scaling by adding more resources (CPU, RAM) to a single server.</a:t>
                      </a:r>
                    </a:p>
                    <a:p>
                      <a:r>
                        <a:rPr lang="en-US" sz="1200" b="1" kern="1200" dirty="0">
                          <a:solidFill>
                            <a:schemeClr val="tx1"/>
                          </a:solidFill>
                          <a:latin typeface="+mn-lt"/>
                          <a:ea typeface="+mn-ea"/>
                          <a:cs typeface="+mn-cs"/>
                        </a:rPr>
                        <a:t>Storage</a:t>
                      </a:r>
                      <a:r>
                        <a:rPr lang="en-US" sz="1200" kern="1200" dirty="0">
                          <a:solidFill>
                            <a:schemeClr val="tx1"/>
                          </a:solidFill>
                          <a:latin typeface="+mn-lt"/>
                          <a:ea typeface="+mn-ea"/>
                          <a:cs typeface="+mn-cs"/>
                        </a:rPr>
                        <a:t>: Typically uses traditional disk-based storage.</a:t>
                      </a:r>
                      <a:endParaRPr lang="nl-BE" dirty="0"/>
                    </a:p>
                  </a:txBody>
                  <a:tcPr/>
                </a:tc>
                <a:tc>
                  <a:txBody>
                    <a:bodyPr/>
                    <a:lstStyle/>
                    <a:p>
                      <a:r>
                        <a:rPr lang="en-US" sz="1200" b="1" dirty="0"/>
                        <a:t>Key Features</a:t>
                      </a:r>
                      <a:r>
                        <a:rPr lang="en-US" sz="1200" dirty="0"/>
                        <a:t>: </a:t>
                      </a:r>
                      <a:br>
                        <a:rPr lang="en-US" sz="1200" dirty="0"/>
                      </a:br>
                      <a:r>
                        <a:rPr lang="en-US" sz="1200" dirty="0"/>
                        <a:t>ACID compliance, support for stored procedures, triggers, and complex transactions.</a:t>
                      </a:r>
                    </a:p>
                    <a:p>
                      <a:r>
                        <a:rPr lang="en-US" sz="1200" b="1" dirty="0"/>
                        <a:t>Notable</a:t>
                      </a:r>
                      <a:r>
                        <a:rPr lang="en-US" sz="1200" dirty="0"/>
                        <a:t>: Robust relational database features, integration with Microsoft ecosystem.</a:t>
                      </a:r>
                      <a:endParaRPr lang="nl-BE" sz="1200" dirty="0"/>
                    </a:p>
                  </a:txBody>
                  <a:tcPr/>
                </a:tc>
                <a:tc>
                  <a:txBody>
                    <a:bodyPr/>
                    <a:lstStyle/>
                    <a:p>
                      <a:r>
                        <a:rPr lang="nl-BE" sz="1200" b="1" dirty="0" err="1"/>
                        <a:t>Use</a:t>
                      </a:r>
                      <a:r>
                        <a:rPr lang="nl-BE" sz="1200" b="1" dirty="0"/>
                        <a:t> Cases</a:t>
                      </a:r>
                      <a:r>
                        <a:rPr lang="nl-BE" sz="1200" dirty="0"/>
                        <a:t>: Traditional </a:t>
                      </a:r>
                      <a:r>
                        <a:rPr lang="nl-BE" sz="1200" dirty="0" err="1"/>
                        <a:t>relational</a:t>
                      </a:r>
                      <a:r>
                        <a:rPr lang="nl-BE" sz="1200" dirty="0"/>
                        <a:t> database </a:t>
                      </a:r>
                      <a:r>
                        <a:rPr lang="nl-BE" sz="1200" dirty="0" err="1"/>
                        <a:t>applications</a:t>
                      </a:r>
                      <a:r>
                        <a:rPr lang="nl-BE" sz="1200" dirty="0"/>
                        <a:t>, </a:t>
                      </a:r>
                      <a:r>
                        <a:rPr lang="nl-BE" sz="1200" dirty="0" err="1"/>
                        <a:t>transactional</a:t>
                      </a:r>
                      <a:r>
                        <a:rPr lang="nl-BE" sz="1200" dirty="0"/>
                        <a:t> systems.</a:t>
                      </a:r>
                    </a:p>
                    <a:p>
                      <a:r>
                        <a:rPr lang="nl-BE" sz="1200" b="1" dirty="0" err="1"/>
                        <a:t>Strengths</a:t>
                      </a:r>
                      <a:r>
                        <a:rPr lang="nl-BE" sz="1200" dirty="0"/>
                        <a:t>: ACID compliance, support </a:t>
                      </a:r>
                      <a:r>
                        <a:rPr lang="nl-BE" sz="1200" dirty="0" err="1"/>
                        <a:t>for</a:t>
                      </a:r>
                      <a:r>
                        <a:rPr lang="nl-BE" sz="1200" dirty="0"/>
                        <a:t> complex transactions.</a:t>
                      </a:r>
                    </a:p>
                  </a:txBody>
                  <a:tcPr/>
                </a:tc>
                <a:extLst>
                  <a:ext uri="{0D108BD9-81ED-4DB2-BD59-A6C34878D82A}">
                    <a16:rowId xmlns:a16="http://schemas.microsoft.com/office/drawing/2014/main" val="4002511420"/>
                  </a:ext>
                </a:extLst>
              </a:tr>
            </a:tbl>
          </a:graphicData>
        </a:graphic>
      </p:graphicFrame>
    </p:spTree>
    <p:extLst>
      <p:ext uri="{BB962C8B-B14F-4D97-AF65-F5344CB8AC3E}">
        <p14:creationId xmlns:p14="http://schemas.microsoft.com/office/powerpoint/2010/main" val="408343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F585EA90-1F90-9D1E-6D32-C9A559598017}"/>
              </a:ext>
            </a:extLst>
          </p:cNvPr>
          <p:cNvGraphicFramePr>
            <a:graphicFrameLocks noGrp="1"/>
          </p:cNvGraphicFramePr>
          <p:nvPr>
            <p:extLst>
              <p:ext uri="{D42A27DB-BD31-4B8C-83A1-F6EECF244321}">
                <p14:modId xmlns:p14="http://schemas.microsoft.com/office/powerpoint/2010/main" val="3011028273"/>
              </p:ext>
            </p:extLst>
          </p:nvPr>
        </p:nvGraphicFramePr>
        <p:xfrm>
          <a:off x="153954" y="143101"/>
          <a:ext cx="8593495" cy="4907280"/>
        </p:xfrm>
        <a:graphic>
          <a:graphicData uri="http://schemas.openxmlformats.org/drawingml/2006/table">
            <a:tbl>
              <a:tblPr firstRow="1" bandRow="1">
                <a:tableStyleId>{5940675A-B579-460E-94D1-54222C63F5DA}</a:tableStyleId>
              </a:tblPr>
              <a:tblGrid>
                <a:gridCol w="1718699">
                  <a:extLst>
                    <a:ext uri="{9D8B030D-6E8A-4147-A177-3AD203B41FA5}">
                      <a16:colId xmlns:a16="http://schemas.microsoft.com/office/drawing/2014/main" val="2253464793"/>
                    </a:ext>
                  </a:extLst>
                </a:gridCol>
                <a:gridCol w="1718699">
                  <a:extLst>
                    <a:ext uri="{9D8B030D-6E8A-4147-A177-3AD203B41FA5}">
                      <a16:colId xmlns:a16="http://schemas.microsoft.com/office/drawing/2014/main" val="2568267612"/>
                    </a:ext>
                  </a:extLst>
                </a:gridCol>
                <a:gridCol w="1718699">
                  <a:extLst>
                    <a:ext uri="{9D8B030D-6E8A-4147-A177-3AD203B41FA5}">
                      <a16:colId xmlns:a16="http://schemas.microsoft.com/office/drawing/2014/main" val="1541619022"/>
                    </a:ext>
                  </a:extLst>
                </a:gridCol>
                <a:gridCol w="1718699">
                  <a:extLst>
                    <a:ext uri="{9D8B030D-6E8A-4147-A177-3AD203B41FA5}">
                      <a16:colId xmlns:a16="http://schemas.microsoft.com/office/drawing/2014/main" val="1888639857"/>
                    </a:ext>
                  </a:extLst>
                </a:gridCol>
                <a:gridCol w="1718699">
                  <a:extLst>
                    <a:ext uri="{9D8B030D-6E8A-4147-A177-3AD203B41FA5}">
                      <a16:colId xmlns:a16="http://schemas.microsoft.com/office/drawing/2014/main" val="853027006"/>
                    </a:ext>
                  </a:extLst>
                </a:gridCol>
              </a:tblGrid>
              <a:tr h="323430">
                <a:tc>
                  <a:txBody>
                    <a:bodyPr/>
                    <a:lstStyle/>
                    <a:p>
                      <a:endParaRPr lang="nl-BE" sz="1600" dirty="0"/>
                    </a:p>
                  </a:txBody>
                  <a:tcPr/>
                </a:tc>
                <a:tc>
                  <a:txBody>
                    <a:bodyPr/>
                    <a:lstStyle/>
                    <a:p>
                      <a:r>
                        <a:rPr lang="nl-BE" sz="1600" dirty="0"/>
                        <a:t>Datamodel</a:t>
                      </a:r>
                    </a:p>
                  </a:txBody>
                  <a:tcPr/>
                </a:tc>
                <a:tc>
                  <a:txBody>
                    <a:bodyPr/>
                    <a:lstStyle/>
                    <a:p>
                      <a:r>
                        <a:rPr lang="nl-BE" sz="1600" dirty="0"/>
                        <a:t>Architecture</a:t>
                      </a:r>
                    </a:p>
                  </a:txBody>
                  <a:tcPr/>
                </a:tc>
                <a:tc>
                  <a:txBody>
                    <a:bodyPr/>
                    <a:lstStyle/>
                    <a:p>
                      <a:r>
                        <a:rPr lang="nl-BE" sz="1600" dirty="0" err="1"/>
                        <a:t>Key</a:t>
                      </a:r>
                      <a:r>
                        <a:rPr lang="nl-BE" sz="1600" dirty="0"/>
                        <a:t> Features</a:t>
                      </a:r>
                    </a:p>
                  </a:txBody>
                  <a:tcPr/>
                </a:tc>
                <a:tc>
                  <a:txBody>
                    <a:bodyPr/>
                    <a:lstStyle/>
                    <a:p>
                      <a:r>
                        <a:rPr lang="nl-BE" sz="1600" dirty="0" err="1"/>
                        <a:t>Use</a:t>
                      </a:r>
                      <a:r>
                        <a:rPr lang="nl-BE" sz="1600" dirty="0"/>
                        <a:t> case</a:t>
                      </a:r>
                    </a:p>
                  </a:txBody>
                  <a:tcPr/>
                </a:tc>
                <a:extLst>
                  <a:ext uri="{0D108BD9-81ED-4DB2-BD59-A6C34878D82A}">
                    <a16:rowId xmlns:a16="http://schemas.microsoft.com/office/drawing/2014/main" val="578563638"/>
                  </a:ext>
                </a:extLst>
              </a:tr>
              <a:tr h="781585">
                <a:tc>
                  <a:txBody>
                    <a:bodyPr/>
                    <a:lstStyle/>
                    <a:p>
                      <a:r>
                        <a:rPr lang="nl-BE" dirty="0" err="1"/>
                        <a:t>Snowflake</a:t>
                      </a:r>
                      <a:endParaRPr lang="nl-BE" dirty="0"/>
                    </a:p>
                  </a:txBody>
                  <a:tcPr/>
                </a:tc>
                <a:tc>
                  <a:txBody>
                    <a:bodyPr/>
                    <a:lstStyle/>
                    <a:p>
                      <a:r>
                        <a:rPr lang="en-US" sz="1200" b="1" dirty="0"/>
                        <a:t>Type</a:t>
                      </a:r>
                      <a:r>
                        <a:rPr lang="en-US" sz="1200" dirty="0"/>
                        <a:t>: </a:t>
                      </a:r>
                      <a:br>
                        <a:rPr lang="en-US" sz="1200" dirty="0"/>
                      </a:br>
                      <a:r>
                        <a:rPr lang="en-US" sz="1200" dirty="0"/>
                        <a:t>Relational database with support for structured and semi-structured data.</a:t>
                      </a:r>
                    </a:p>
                    <a:p>
                      <a:r>
                        <a:rPr lang="en-US" sz="1200" b="1" dirty="0"/>
                        <a:t>Data Model</a:t>
                      </a:r>
                      <a:r>
                        <a:rPr lang="en-US" sz="1200" dirty="0"/>
                        <a:t>: </a:t>
                      </a:r>
                      <a:br>
                        <a:rPr lang="en-US" sz="1200" dirty="0"/>
                      </a:br>
                      <a:r>
                        <a:rPr lang="en-US" sz="1200" dirty="0"/>
                        <a:t>Tables and views with defined schemas.</a:t>
                      </a:r>
                    </a:p>
                    <a:p>
                      <a:r>
                        <a:rPr lang="en-US" sz="1200" b="1" dirty="0"/>
                        <a:t>Storage Format</a:t>
                      </a:r>
                      <a:r>
                        <a:rPr lang="en-US" sz="1200" dirty="0"/>
                        <a:t>: Stored in a columnar format.</a:t>
                      </a:r>
                      <a:endParaRPr lang="nl-BE" sz="1200" dirty="0"/>
                    </a:p>
                  </a:txBody>
                  <a:tcPr/>
                </a:tc>
                <a:tc>
                  <a:txBody>
                    <a:bodyPr/>
                    <a:lstStyle/>
                    <a:p>
                      <a:r>
                        <a:rPr lang="en-US" sz="1200" b="1" kern="1200" dirty="0">
                          <a:solidFill>
                            <a:schemeClr val="tx1"/>
                          </a:solidFill>
                          <a:latin typeface="+mn-lt"/>
                          <a:ea typeface="+mn-ea"/>
                          <a:cs typeface="+mn-cs"/>
                        </a:rPr>
                        <a:t>Architecture</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Multi-cluster, shared data architecture with separate storage and compute layers.</a:t>
                      </a:r>
                    </a:p>
                    <a:p>
                      <a:r>
                        <a:rPr lang="en-US" sz="1200" b="1" kern="1200" dirty="0">
                          <a:solidFill>
                            <a:schemeClr val="tx1"/>
                          </a:solidFill>
                          <a:latin typeface="+mn-lt"/>
                          <a:ea typeface="+mn-ea"/>
                          <a:cs typeface="+mn-cs"/>
                        </a:rPr>
                        <a:t>Scalability</a:t>
                      </a:r>
                      <a:r>
                        <a:rPr lang="en-US" sz="1200" kern="1200" dirty="0">
                          <a:solidFill>
                            <a:schemeClr val="tx1"/>
                          </a:solidFill>
                          <a:latin typeface="+mn-lt"/>
                          <a:ea typeface="+mn-ea"/>
                          <a:cs typeface="+mn-cs"/>
                        </a:rPr>
                        <a:t>: Elastic scalability with the ability to scale storage and compute independently.</a:t>
                      </a:r>
                    </a:p>
                    <a:p>
                      <a:r>
                        <a:rPr lang="en-US" sz="1200" b="1" kern="1200" dirty="0">
                          <a:solidFill>
                            <a:schemeClr val="tx1"/>
                          </a:solidFill>
                          <a:latin typeface="+mn-lt"/>
                          <a:ea typeface="+mn-ea"/>
                          <a:cs typeface="+mn-cs"/>
                        </a:rPr>
                        <a:t>Storage</a:t>
                      </a:r>
                      <a:r>
                        <a:rPr lang="en-US" sz="1200" kern="1200" dirty="0">
                          <a:solidFill>
                            <a:schemeClr val="tx1"/>
                          </a:solidFill>
                          <a:latin typeface="+mn-lt"/>
                          <a:ea typeface="+mn-ea"/>
                          <a:cs typeface="+mn-cs"/>
                        </a:rPr>
                        <a:t>: cloud-based object storage</a:t>
                      </a:r>
                      <a:endParaRPr lang="nl-BE" sz="1200" kern="1200" dirty="0">
                        <a:solidFill>
                          <a:schemeClr val="tx1"/>
                        </a:solidFill>
                        <a:latin typeface="+mn-lt"/>
                        <a:ea typeface="+mn-ea"/>
                        <a:cs typeface="+mn-cs"/>
                      </a:endParaRPr>
                    </a:p>
                  </a:txBody>
                  <a:tcPr/>
                </a:tc>
                <a:tc>
                  <a:txBody>
                    <a:bodyPr/>
                    <a:lstStyle/>
                    <a:p>
                      <a:r>
                        <a:rPr lang="en-US" sz="1200" b="1" dirty="0"/>
                        <a:t>Key Features: </a:t>
                      </a:r>
                      <a:br>
                        <a:rPr lang="en-US" sz="1200" dirty="0"/>
                      </a:br>
                      <a:r>
                        <a:rPr lang="en-US" sz="1200" dirty="0"/>
                        <a:t>Multi-cluster, shared data architecture, data sharing, zero-copy cloning, real-time analytics.</a:t>
                      </a:r>
                    </a:p>
                    <a:p>
                      <a:r>
                        <a:rPr lang="en-US" sz="1200" b="1" dirty="0"/>
                        <a:t>Notable</a:t>
                      </a:r>
                      <a:r>
                        <a:rPr lang="en-US" sz="1200" dirty="0"/>
                        <a:t>: </a:t>
                      </a:r>
                      <a:br>
                        <a:rPr lang="en-US" sz="1200" dirty="0"/>
                      </a:br>
                      <a:r>
                        <a:rPr lang="en-US" sz="1200" dirty="0"/>
                        <a:t>Separation of storage and compute, automatic scaling.</a:t>
                      </a:r>
                      <a:endParaRPr lang="nl-BE" sz="1200" dirty="0"/>
                    </a:p>
                  </a:txBody>
                  <a:tcPr/>
                </a:tc>
                <a:tc>
                  <a:txBody>
                    <a:bodyPr/>
                    <a:lstStyle/>
                    <a:p>
                      <a:r>
                        <a:rPr lang="en-US" sz="1200" b="1" dirty="0"/>
                        <a:t>Use Cases: </a:t>
                      </a:r>
                      <a:br>
                        <a:rPr lang="en-US" sz="1200" dirty="0"/>
                      </a:br>
                      <a:r>
                        <a:rPr lang="en-US" sz="1200" dirty="0"/>
                        <a:t>Data warehousing, analytics, data sharing, collaborative projects.</a:t>
                      </a:r>
                    </a:p>
                    <a:p>
                      <a:r>
                        <a:rPr lang="en-US" sz="1200" b="1" dirty="0"/>
                        <a:t>Strengths</a:t>
                      </a:r>
                      <a:r>
                        <a:rPr lang="en-US" sz="1200" dirty="0"/>
                        <a:t>: Handling large-scale analytics, separation of storage and compute.</a:t>
                      </a:r>
                      <a:endParaRPr lang="nl-BE" sz="1200" dirty="0"/>
                    </a:p>
                  </a:txBody>
                  <a:tcPr/>
                </a:tc>
                <a:extLst>
                  <a:ext uri="{0D108BD9-81ED-4DB2-BD59-A6C34878D82A}">
                    <a16:rowId xmlns:a16="http://schemas.microsoft.com/office/drawing/2014/main" val="677365163"/>
                  </a:ext>
                </a:extLst>
              </a:tr>
              <a:tr h="321211">
                <a:tc>
                  <a:txBody>
                    <a:bodyPr/>
                    <a:lstStyle/>
                    <a:p>
                      <a:r>
                        <a:rPr lang="nl-BE" dirty="0" err="1">
                          <a:highlight>
                            <a:srgbClr val="FFFF00"/>
                          </a:highlight>
                        </a:rPr>
                        <a:t>MongoDB</a:t>
                      </a:r>
                      <a:endParaRPr lang="nl-BE" dirty="0">
                        <a:highlight>
                          <a:srgbClr val="FFFF00"/>
                        </a:highlight>
                      </a:endParaRPr>
                    </a:p>
                  </a:txBody>
                  <a:tcPr/>
                </a:tc>
                <a:tc>
                  <a:txBody>
                    <a:bodyPr/>
                    <a:lstStyle/>
                    <a:p>
                      <a:r>
                        <a:rPr lang="nl-BE" sz="1200" b="1" kern="1200" dirty="0">
                          <a:solidFill>
                            <a:schemeClr val="tx1"/>
                          </a:solidFill>
                          <a:latin typeface="+mn-lt"/>
                          <a:ea typeface="+mn-ea"/>
                          <a:cs typeface="+mn-cs"/>
                        </a:rPr>
                        <a:t>Type</a:t>
                      </a:r>
                      <a:r>
                        <a:rPr lang="nl-BE" sz="1200" kern="1200" dirty="0">
                          <a:solidFill>
                            <a:schemeClr val="tx1"/>
                          </a:solidFill>
                          <a:latin typeface="+mn-lt"/>
                          <a:ea typeface="+mn-ea"/>
                          <a:cs typeface="+mn-cs"/>
                        </a:rPr>
                        <a:t>: </a:t>
                      </a:r>
                      <a:br>
                        <a:rPr lang="nl-BE" sz="1200" kern="1200" dirty="0">
                          <a:solidFill>
                            <a:schemeClr val="tx1"/>
                          </a:solidFill>
                          <a:latin typeface="+mn-lt"/>
                          <a:ea typeface="+mn-ea"/>
                          <a:cs typeface="+mn-cs"/>
                        </a:rPr>
                      </a:br>
                      <a:r>
                        <a:rPr lang="nl-BE" sz="1200" kern="1200" dirty="0" err="1">
                          <a:solidFill>
                            <a:schemeClr val="tx1"/>
                          </a:solidFill>
                          <a:latin typeface="+mn-lt"/>
                          <a:ea typeface="+mn-ea"/>
                          <a:cs typeface="+mn-cs"/>
                        </a:rPr>
                        <a:t>NoSQL</a:t>
                      </a:r>
                      <a:r>
                        <a:rPr lang="nl-BE" sz="1200" kern="1200" dirty="0">
                          <a:solidFill>
                            <a:schemeClr val="tx1"/>
                          </a:solidFill>
                          <a:latin typeface="+mn-lt"/>
                          <a:ea typeface="+mn-ea"/>
                          <a:cs typeface="+mn-cs"/>
                        </a:rPr>
                        <a:t> document database.</a:t>
                      </a:r>
                    </a:p>
                    <a:p>
                      <a:r>
                        <a:rPr lang="nl-BE" sz="1200" b="1" kern="1200" dirty="0">
                          <a:solidFill>
                            <a:schemeClr val="tx1"/>
                          </a:solidFill>
                          <a:latin typeface="+mn-lt"/>
                          <a:ea typeface="+mn-ea"/>
                          <a:cs typeface="+mn-cs"/>
                        </a:rPr>
                        <a:t>Data Model: </a:t>
                      </a:r>
                      <a:r>
                        <a:rPr lang="nl-BE" sz="1200" kern="1200" dirty="0" err="1">
                          <a:solidFill>
                            <a:schemeClr val="tx1"/>
                          </a:solidFill>
                          <a:latin typeface="+mn-lt"/>
                          <a:ea typeface="+mn-ea"/>
                          <a:cs typeface="+mn-cs"/>
                        </a:rPr>
                        <a:t>Collections</a:t>
                      </a:r>
                      <a:r>
                        <a:rPr lang="nl-BE" sz="1200" kern="1200" dirty="0">
                          <a:solidFill>
                            <a:schemeClr val="tx1"/>
                          </a:solidFill>
                          <a:latin typeface="+mn-lt"/>
                          <a:ea typeface="+mn-ea"/>
                          <a:cs typeface="+mn-cs"/>
                        </a:rPr>
                        <a:t> of JSON-like </a:t>
                      </a:r>
                      <a:r>
                        <a:rPr lang="nl-BE" sz="1200" kern="1200" dirty="0" err="1">
                          <a:solidFill>
                            <a:schemeClr val="tx1"/>
                          </a:solidFill>
                          <a:latin typeface="+mn-lt"/>
                          <a:ea typeface="+mn-ea"/>
                          <a:cs typeface="+mn-cs"/>
                        </a:rPr>
                        <a:t>documents</a:t>
                      </a:r>
                      <a:r>
                        <a:rPr lang="nl-BE" sz="1200" kern="1200" dirty="0">
                          <a:solidFill>
                            <a:schemeClr val="tx1"/>
                          </a:solidFill>
                          <a:latin typeface="+mn-lt"/>
                          <a:ea typeface="+mn-ea"/>
                          <a:cs typeface="+mn-cs"/>
                        </a:rPr>
                        <a:t> (BSON format).</a:t>
                      </a:r>
                    </a:p>
                    <a:p>
                      <a:r>
                        <a:rPr lang="nl-BE" sz="1200" b="1" kern="1200" dirty="0">
                          <a:solidFill>
                            <a:schemeClr val="tx1"/>
                          </a:solidFill>
                          <a:latin typeface="+mn-lt"/>
                          <a:ea typeface="+mn-ea"/>
                          <a:cs typeface="+mn-cs"/>
                        </a:rPr>
                        <a:t>Storage Format: </a:t>
                      </a:r>
                      <a:r>
                        <a:rPr lang="nl-BE" sz="1200" kern="1200" dirty="0">
                          <a:solidFill>
                            <a:schemeClr val="tx1"/>
                          </a:solidFill>
                          <a:latin typeface="+mn-lt"/>
                          <a:ea typeface="+mn-ea"/>
                          <a:cs typeface="+mn-cs"/>
                        </a:rPr>
                        <a:t>BSON (</a:t>
                      </a:r>
                      <a:r>
                        <a:rPr lang="nl-BE" sz="1200" kern="1200" dirty="0" err="1">
                          <a:solidFill>
                            <a:schemeClr val="tx1"/>
                          </a:solidFill>
                          <a:latin typeface="+mn-lt"/>
                          <a:ea typeface="+mn-ea"/>
                          <a:cs typeface="+mn-cs"/>
                        </a:rPr>
                        <a:t>Binary</a:t>
                      </a:r>
                      <a:r>
                        <a:rPr lang="nl-BE" sz="1200" kern="1200" dirty="0">
                          <a:solidFill>
                            <a:schemeClr val="tx1"/>
                          </a:solidFill>
                          <a:latin typeface="+mn-lt"/>
                          <a:ea typeface="+mn-ea"/>
                          <a:cs typeface="+mn-cs"/>
                        </a:rPr>
                        <a:t> JSON) format.</a:t>
                      </a:r>
                    </a:p>
                  </a:txBody>
                  <a:tcPr/>
                </a:tc>
                <a:tc>
                  <a:txBody>
                    <a:bodyPr/>
                    <a:lstStyle/>
                    <a:p>
                      <a:r>
                        <a:rPr lang="en-US" sz="1200" b="1" kern="1200" dirty="0">
                          <a:solidFill>
                            <a:schemeClr val="tx1"/>
                          </a:solidFill>
                          <a:latin typeface="+mn-lt"/>
                          <a:ea typeface="+mn-ea"/>
                          <a:cs typeface="+mn-cs"/>
                        </a:rPr>
                        <a:t>Architecture</a:t>
                      </a:r>
                      <a:r>
                        <a:rPr lang="en-US" sz="1200" kern="1200" dirty="0">
                          <a:solidFill>
                            <a:schemeClr val="tx1"/>
                          </a:solidFill>
                          <a:latin typeface="+mn-lt"/>
                          <a:ea typeface="+mn-ea"/>
                          <a:cs typeface="+mn-cs"/>
                        </a:rPr>
                        <a:t>: Distributed, horizontal scaling with sharding for data distribution.</a:t>
                      </a:r>
                    </a:p>
                    <a:p>
                      <a:r>
                        <a:rPr lang="en-US" sz="1200" b="1" kern="1200" dirty="0">
                          <a:solidFill>
                            <a:schemeClr val="tx1"/>
                          </a:solidFill>
                          <a:latin typeface="+mn-lt"/>
                          <a:ea typeface="+mn-ea"/>
                          <a:cs typeface="+mn-cs"/>
                        </a:rPr>
                        <a:t>Scalability</a:t>
                      </a:r>
                      <a:r>
                        <a:rPr lang="en-US" sz="1200" kern="1200" dirty="0">
                          <a:solidFill>
                            <a:schemeClr val="tx1"/>
                          </a:solidFill>
                          <a:latin typeface="+mn-lt"/>
                          <a:ea typeface="+mn-ea"/>
                          <a:cs typeface="+mn-cs"/>
                        </a:rPr>
                        <a:t>: Scales horizontally by adding more servers to a MongoDB cluster.</a:t>
                      </a:r>
                    </a:p>
                    <a:p>
                      <a:r>
                        <a:rPr lang="en-US" sz="1200" b="1" kern="1200" dirty="0">
                          <a:solidFill>
                            <a:schemeClr val="tx1"/>
                          </a:solidFill>
                          <a:latin typeface="+mn-lt"/>
                          <a:ea typeface="+mn-ea"/>
                          <a:cs typeface="+mn-cs"/>
                        </a:rPr>
                        <a:t>Storage</a:t>
                      </a:r>
                      <a:r>
                        <a:rPr lang="en-US" sz="1200" kern="1200" dirty="0">
                          <a:solidFill>
                            <a:schemeClr val="tx1"/>
                          </a:solidFill>
                          <a:latin typeface="+mn-lt"/>
                          <a:ea typeface="+mn-ea"/>
                          <a:cs typeface="+mn-cs"/>
                        </a:rPr>
                        <a:t>: Data is distributed across shards, and each shard is a replica set.</a:t>
                      </a:r>
                      <a:endParaRPr lang="nl-BE" dirty="0"/>
                    </a:p>
                  </a:txBody>
                  <a:tcPr/>
                </a:tc>
                <a:tc>
                  <a:txBody>
                    <a:bodyPr/>
                    <a:lstStyle/>
                    <a:p>
                      <a:r>
                        <a:rPr lang="en-US" sz="1200" b="1" dirty="0"/>
                        <a:t>Key Features: </a:t>
                      </a:r>
                      <a:br>
                        <a:rPr lang="en-US" sz="1200" dirty="0"/>
                      </a:br>
                      <a:r>
                        <a:rPr lang="en-US" sz="1200" dirty="0"/>
                        <a:t>JSON-like document model, horizontal scaling through sharding, flexible schema.</a:t>
                      </a:r>
                    </a:p>
                    <a:p>
                      <a:r>
                        <a:rPr lang="en-US" sz="1200" b="1" dirty="0"/>
                        <a:t>Notable</a:t>
                      </a:r>
                      <a:r>
                        <a:rPr lang="en-US" sz="1200" dirty="0"/>
                        <a:t>: </a:t>
                      </a:r>
                      <a:br>
                        <a:rPr lang="en-US" sz="1200" dirty="0"/>
                      </a:br>
                      <a:r>
                        <a:rPr lang="en-US" sz="1200" dirty="0"/>
                        <a:t>NoSQL flexibility, automatic sharding.</a:t>
                      </a:r>
                      <a:endParaRPr lang="nl-BE" sz="1200" dirty="0"/>
                    </a:p>
                  </a:txBody>
                  <a:tcPr/>
                </a:tc>
                <a:tc>
                  <a:txBody>
                    <a:bodyPr/>
                    <a:lstStyle/>
                    <a:p>
                      <a:r>
                        <a:rPr lang="en-US" sz="1200" b="1" dirty="0"/>
                        <a:t>Use Cases: </a:t>
                      </a:r>
                      <a:r>
                        <a:rPr lang="en-US" sz="1200" dirty="0"/>
                        <a:t>Document-oriented applications, real-time applications, content management systems.</a:t>
                      </a:r>
                    </a:p>
                    <a:p>
                      <a:r>
                        <a:rPr lang="en-US" sz="1200" b="1" dirty="0"/>
                        <a:t>Strengths</a:t>
                      </a:r>
                      <a:r>
                        <a:rPr lang="en-US" sz="1200" dirty="0"/>
                        <a:t>: Flexible schema, scalability for write-intensive workloads.</a:t>
                      </a:r>
                      <a:endParaRPr lang="nl-BE" sz="1200" dirty="0"/>
                    </a:p>
                  </a:txBody>
                  <a:tcPr/>
                </a:tc>
                <a:extLst>
                  <a:ext uri="{0D108BD9-81ED-4DB2-BD59-A6C34878D82A}">
                    <a16:rowId xmlns:a16="http://schemas.microsoft.com/office/drawing/2014/main" val="609868708"/>
                  </a:ext>
                </a:extLst>
              </a:tr>
            </a:tbl>
          </a:graphicData>
        </a:graphic>
      </p:graphicFrame>
    </p:spTree>
    <p:extLst>
      <p:ext uri="{BB962C8B-B14F-4D97-AF65-F5344CB8AC3E}">
        <p14:creationId xmlns:p14="http://schemas.microsoft.com/office/powerpoint/2010/main" val="353474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A1A46E6-4F36-E7EB-8A1E-056D1A576713}"/>
              </a:ext>
            </a:extLst>
          </p:cNvPr>
          <p:cNvSpPr>
            <a:spLocks noGrp="1"/>
          </p:cNvSpPr>
          <p:nvPr>
            <p:ph idx="1"/>
          </p:nvPr>
        </p:nvSpPr>
        <p:spPr>
          <a:xfrm>
            <a:off x="795338" y="1493519"/>
            <a:ext cx="8229600" cy="3293085"/>
          </a:xfrm>
        </p:spPr>
        <p:txBody>
          <a:bodyPr>
            <a:normAutofit fontScale="55000" lnSpcReduction="20000"/>
          </a:bodyPr>
          <a:lstStyle/>
          <a:p>
            <a:r>
              <a:rPr lang="nl-BE" b="1" u="sng" dirty="0"/>
              <a:t>Data </a:t>
            </a:r>
            <a:r>
              <a:rPr lang="nl-BE" b="1" u="sng" dirty="0" err="1"/>
              <a:t>warehousing</a:t>
            </a:r>
            <a:endParaRPr lang="nl-BE" b="1" u="sng" dirty="0"/>
          </a:p>
          <a:p>
            <a:pPr lvl="1"/>
            <a:r>
              <a:rPr lang="en-US" dirty="0"/>
              <a:t>Centralized Data Storage</a:t>
            </a:r>
          </a:p>
          <a:p>
            <a:pPr lvl="1"/>
            <a:r>
              <a:rPr lang="en-US" dirty="0"/>
              <a:t>Snowflake serves as a centralized repository for storing and managing large volumes of structured and semi-structured data. It facilitates efficient data warehousing for analytics.</a:t>
            </a:r>
          </a:p>
          <a:p>
            <a:pPr lvl="1"/>
            <a:endParaRPr lang="en-US" dirty="0"/>
          </a:p>
          <a:p>
            <a:r>
              <a:rPr lang="nl-BE" b="1" u="sng" dirty="0"/>
              <a:t>Data </a:t>
            </a:r>
            <a:r>
              <a:rPr lang="nl-BE" b="1" u="sng" dirty="0" err="1"/>
              <a:t>sharing</a:t>
            </a:r>
            <a:endParaRPr lang="nl-BE" b="1" u="sng" dirty="0"/>
          </a:p>
          <a:p>
            <a:pPr lvl="1"/>
            <a:r>
              <a:rPr lang="en-US" dirty="0"/>
              <a:t>Secure Collaboration</a:t>
            </a:r>
          </a:p>
          <a:p>
            <a:pPr lvl="1"/>
            <a:r>
              <a:rPr lang="en-US" dirty="0"/>
              <a:t>Organizations can securely share data with external partners, customers, or other departments. This feature is valuable for collaborative projects and data monetization strategies.</a:t>
            </a:r>
          </a:p>
          <a:p>
            <a:pPr lvl="1"/>
            <a:endParaRPr lang="en-US" dirty="0"/>
          </a:p>
          <a:p>
            <a:r>
              <a:rPr lang="nl-BE" b="1" u="sng" dirty="0"/>
              <a:t>Advanced </a:t>
            </a:r>
            <a:r>
              <a:rPr lang="nl-BE" b="1" u="sng" dirty="0" err="1"/>
              <a:t>analytics</a:t>
            </a:r>
            <a:endParaRPr lang="nl-BE" b="1" u="sng" dirty="0"/>
          </a:p>
          <a:p>
            <a:pPr lvl="1"/>
            <a:r>
              <a:rPr lang="en-US" dirty="0"/>
              <a:t>Complex Analytics and Reporting</a:t>
            </a:r>
          </a:p>
          <a:p>
            <a:pPr lvl="1"/>
            <a:r>
              <a:rPr lang="en-US" dirty="0"/>
              <a:t>Snowflake's high-performance analytics capabilities make it suitable for running complex queries, data exploration, and generating insightful reports.</a:t>
            </a:r>
          </a:p>
          <a:p>
            <a:pPr marL="457200" lvl="1" indent="0">
              <a:buNone/>
            </a:pPr>
            <a:endParaRPr lang="en-US" dirty="0"/>
          </a:p>
          <a:p>
            <a:pPr marL="457200" lvl="1" indent="0">
              <a:buNone/>
            </a:pPr>
            <a:endParaRPr lang="en-US" dirty="0"/>
          </a:p>
          <a:p>
            <a:pPr marL="457200" lvl="1" indent="0">
              <a:buNone/>
            </a:pPr>
            <a:endParaRPr lang="en-US" dirty="0"/>
          </a:p>
        </p:txBody>
      </p:sp>
      <p:sp>
        <p:nvSpPr>
          <p:cNvPr id="3" name="Titel 2">
            <a:extLst>
              <a:ext uri="{FF2B5EF4-FFF2-40B4-BE49-F238E27FC236}">
                <a16:creationId xmlns:a16="http://schemas.microsoft.com/office/drawing/2014/main" id="{367C2F82-8687-603E-0210-EA9816A5D9FC}"/>
              </a:ext>
            </a:extLst>
          </p:cNvPr>
          <p:cNvSpPr>
            <a:spLocks noGrp="1"/>
          </p:cNvSpPr>
          <p:nvPr>
            <p:ph type="ctrTitle"/>
          </p:nvPr>
        </p:nvSpPr>
        <p:spPr>
          <a:xfrm>
            <a:off x="795338" y="741759"/>
            <a:ext cx="7490246" cy="613093"/>
          </a:xfrm>
        </p:spPr>
        <p:txBody>
          <a:bodyPr/>
          <a:lstStyle/>
          <a:p>
            <a:r>
              <a:rPr lang="en-US" dirty="0"/>
              <a:t>Use cases for Snowflake</a:t>
            </a:r>
            <a:endParaRPr lang="nl-BE" dirty="0"/>
          </a:p>
        </p:txBody>
      </p:sp>
      <p:sp>
        <p:nvSpPr>
          <p:cNvPr id="4" name="Tijdelijke aanduiding voor tekst 3">
            <a:extLst>
              <a:ext uri="{FF2B5EF4-FFF2-40B4-BE49-F238E27FC236}">
                <a16:creationId xmlns:a16="http://schemas.microsoft.com/office/drawing/2014/main" id="{0B257E7F-1643-F10E-08D5-1F2CA72B1C6D}"/>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50937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795339" y="1136342"/>
            <a:ext cx="4519918" cy="2503503"/>
          </a:xfrm>
        </p:spPr>
        <p:txBody>
          <a:bodyPr>
            <a:noAutofit/>
          </a:bodyPr>
          <a:lstStyle/>
          <a:p>
            <a:r>
              <a:rPr lang="en-GB" sz="1800" noProof="0" dirty="0"/>
              <a:t>Database architecture?</a:t>
            </a:r>
          </a:p>
          <a:p>
            <a:r>
              <a:rPr lang="en-GB" sz="1800" dirty="0"/>
              <a:t>Introduction to Snowflake</a:t>
            </a:r>
          </a:p>
          <a:p>
            <a:r>
              <a:rPr lang="en-GB" sz="1800" dirty="0"/>
              <a:t>Multi-cluster, shared data architecture</a:t>
            </a:r>
          </a:p>
          <a:p>
            <a:r>
              <a:rPr lang="en-GB" sz="1800" dirty="0"/>
              <a:t>Data architecture</a:t>
            </a:r>
          </a:p>
          <a:p>
            <a:r>
              <a:rPr lang="en-GB" sz="1800" dirty="0"/>
              <a:t>Virtual Warehouses</a:t>
            </a:r>
          </a:p>
          <a:p>
            <a:r>
              <a:rPr lang="en-GB" sz="1800" dirty="0"/>
              <a:t>Query pruning</a:t>
            </a:r>
          </a:p>
          <a:p>
            <a:r>
              <a:rPr lang="en-GB" sz="1800" dirty="0"/>
              <a:t>Micro-partitions (benefits)</a:t>
            </a:r>
          </a:p>
          <a:p>
            <a:r>
              <a:rPr lang="en-GB" sz="1800" dirty="0"/>
              <a:t>Data Clustering</a:t>
            </a:r>
          </a:p>
          <a:p>
            <a:r>
              <a:rPr lang="nl-BE" sz="1800" dirty="0"/>
              <a:t>Semi </a:t>
            </a:r>
            <a:r>
              <a:rPr lang="nl-BE" sz="1800" dirty="0" err="1"/>
              <a:t>structured</a:t>
            </a:r>
            <a:r>
              <a:rPr lang="nl-BE" sz="1800" dirty="0"/>
              <a:t> data support</a:t>
            </a:r>
            <a:endParaRPr lang="en-GB" sz="1800" dirty="0"/>
          </a:p>
          <a:p>
            <a:r>
              <a:rPr lang="en-GB" sz="1800" dirty="0"/>
              <a:t>Comparison between Snowflake and MongoDB and SQL Server</a:t>
            </a:r>
          </a:p>
          <a:p>
            <a:endParaRPr lang="en-GB" sz="1800" dirty="0"/>
          </a:p>
          <a:p>
            <a:endParaRPr lang="en-GB" sz="1800" dirty="0"/>
          </a:p>
          <a:p>
            <a:endParaRPr lang="en-GB" sz="1800" dirty="0"/>
          </a:p>
          <a:p>
            <a:endParaRPr lang="en-GB" sz="1800" dirty="0"/>
          </a:p>
          <a:p>
            <a:endParaRPr lang="en-GB" sz="1800" noProof="0" dirty="0"/>
          </a:p>
          <a:p>
            <a:pPr marL="0" indent="0">
              <a:buNone/>
            </a:pPr>
            <a:endParaRPr lang="en-GB" sz="1800" dirty="0"/>
          </a:p>
          <a:p>
            <a:endParaRPr lang="en-GB" sz="1800" dirty="0"/>
          </a:p>
          <a:p>
            <a:endParaRPr lang="en-GB" sz="1800" dirty="0"/>
          </a:p>
          <a:p>
            <a:endParaRPr lang="en-GB" sz="1800" dirty="0"/>
          </a:p>
          <a:p>
            <a:endParaRPr lang="en-GB" sz="1800" noProof="0" dirty="0"/>
          </a:p>
        </p:txBody>
      </p:sp>
      <p:sp>
        <p:nvSpPr>
          <p:cNvPr id="3" name="Titel 2"/>
          <p:cNvSpPr>
            <a:spLocks noGrp="1"/>
          </p:cNvSpPr>
          <p:nvPr>
            <p:ph type="ctrTitle"/>
          </p:nvPr>
        </p:nvSpPr>
        <p:spPr>
          <a:xfrm>
            <a:off x="795338" y="607786"/>
            <a:ext cx="6334442" cy="613093"/>
          </a:xfrm>
        </p:spPr>
        <p:txBody>
          <a:bodyPr/>
          <a:lstStyle/>
          <a:p>
            <a:r>
              <a:rPr lang="en-GB" noProof="0" dirty="0"/>
              <a:t>Contents</a:t>
            </a:r>
          </a:p>
        </p:txBody>
      </p:sp>
    </p:spTree>
    <p:extLst>
      <p:ext uri="{BB962C8B-B14F-4D97-AF65-F5344CB8AC3E}">
        <p14:creationId xmlns:p14="http://schemas.microsoft.com/office/powerpoint/2010/main" val="133044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FA7D13C9-57AB-F0CD-4620-C2FF68F5A2A2}"/>
              </a:ext>
            </a:extLst>
          </p:cNvPr>
          <p:cNvSpPr>
            <a:spLocks noGrp="1"/>
          </p:cNvSpPr>
          <p:nvPr>
            <p:ph idx="1"/>
          </p:nvPr>
        </p:nvSpPr>
        <p:spPr/>
        <p:txBody>
          <a:bodyPr>
            <a:normAutofit fontScale="77500" lnSpcReduction="20000"/>
          </a:bodyPr>
          <a:lstStyle/>
          <a:p>
            <a:r>
              <a:rPr lang="nl-BE" dirty="0" err="1"/>
              <a:t>Complexity</a:t>
            </a:r>
            <a:r>
              <a:rPr lang="nl-BE" dirty="0"/>
              <a:t>:				Managing </a:t>
            </a:r>
            <a:r>
              <a:rPr lang="nl-BE" dirty="0" err="1"/>
              <a:t>both</a:t>
            </a:r>
            <a:r>
              <a:rPr lang="nl-BE" dirty="0"/>
              <a:t> </a:t>
            </a:r>
            <a:r>
              <a:rPr lang="nl-BE" b="1" dirty="0" err="1"/>
              <a:t>infrastructure</a:t>
            </a:r>
            <a:r>
              <a:rPr lang="nl-BE" dirty="0"/>
              <a:t> as									well as </a:t>
            </a:r>
            <a:r>
              <a:rPr lang="nl-BE" b="1" dirty="0"/>
              <a:t>data</a:t>
            </a:r>
          </a:p>
          <a:p>
            <a:r>
              <a:rPr lang="nl-BE" dirty="0"/>
              <a:t>Limited</a:t>
            </a:r>
            <a:r>
              <a:rPr lang="nl-BE" b="1" dirty="0"/>
              <a:t> </a:t>
            </a:r>
            <a:r>
              <a:rPr lang="nl-BE" dirty="0" err="1"/>
              <a:t>scalability</a:t>
            </a:r>
            <a:r>
              <a:rPr lang="nl-BE" b="1" dirty="0"/>
              <a:t>		</a:t>
            </a:r>
            <a:r>
              <a:rPr lang="nl-BE" dirty="0" err="1"/>
              <a:t>Can’t</a:t>
            </a:r>
            <a:r>
              <a:rPr lang="nl-BE" dirty="0"/>
              <a:t> support </a:t>
            </a:r>
            <a:r>
              <a:rPr lang="nl-BE" b="1" dirty="0" err="1"/>
              <a:t>all</a:t>
            </a:r>
            <a:r>
              <a:rPr lang="nl-BE" dirty="0"/>
              <a:t> data, users,										</a:t>
            </a:r>
            <a:r>
              <a:rPr lang="nl-BE" dirty="0" err="1"/>
              <a:t>workload</a:t>
            </a:r>
            <a:r>
              <a:rPr lang="nl-BE" dirty="0"/>
              <a:t> </a:t>
            </a:r>
          </a:p>
          <a:p>
            <a:r>
              <a:rPr lang="nl-BE" dirty="0" err="1"/>
              <a:t>Rigid</a:t>
            </a:r>
            <a:r>
              <a:rPr lang="nl-BE" dirty="0"/>
              <a:t> </a:t>
            </a:r>
            <a:r>
              <a:rPr lang="nl-BE" dirty="0" err="1"/>
              <a:t>costs</a:t>
            </a:r>
            <a:r>
              <a:rPr lang="nl-BE" dirty="0"/>
              <a:t>				Keep on </a:t>
            </a:r>
            <a:r>
              <a:rPr lang="nl-BE" dirty="0" err="1"/>
              <a:t>the</a:t>
            </a:r>
            <a:r>
              <a:rPr lang="nl-BE" dirty="0"/>
              <a:t> </a:t>
            </a:r>
            <a:r>
              <a:rPr lang="nl-BE" dirty="0" err="1"/>
              <a:t>lights</a:t>
            </a:r>
            <a:r>
              <a:rPr lang="nl-BE" dirty="0"/>
              <a:t> </a:t>
            </a:r>
            <a:r>
              <a:rPr lang="nl-BE" b="1" dirty="0"/>
              <a:t>24/7</a:t>
            </a:r>
          </a:p>
          <a:p>
            <a:r>
              <a:rPr lang="nl-BE" dirty="0" err="1"/>
              <a:t>Inadecuate</a:t>
            </a:r>
            <a:r>
              <a:rPr lang="nl-BE" dirty="0"/>
              <a:t> </a:t>
            </a:r>
            <a:r>
              <a:rPr lang="nl-BE" dirty="0" err="1"/>
              <a:t>Elasticity</a:t>
            </a:r>
            <a:r>
              <a:rPr lang="nl-BE" dirty="0"/>
              <a:t>		</a:t>
            </a:r>
            <a:r>
              <a:rPr lang="nl-BE" dirty="0" err="1"/>
              <a:t>Stuck</a:t>
            </a:r>
            <a:r>
              <a:rPr lang="nl-BE" dirty="0"/>
              <a:t> with </a:t>
            </a:r>
            <a:r>
              <a:rPr lang="nl-BE" dirty="0" err="1"/>
              <a:t>rigid</a:t>
            </a:r>
            <a:r>
              <a:rPr lang="nl-BE" dirty="0"/>
              <a:t> </a:t>
            </a:r>
            <a:r>
              <a:rPr lang="nl-BE" b="1" dirty="0" err="1"/>
              <a:t>inflexible</a:t>
            </a:r>
            <a:r>
              <a:rPr lang="nl-BE" dirty="0"/>
              <a:t> </a:t>
            </a:r>
            <a:r>
              <a:rPr lang="nl-BE" dirty="0" err="1"/>
              <a:t>architectures</a:t>
            </a:r>
            <a:endParaRPr lang="nl-BE" dirty="0"/>
          </a:p>
        </p:txBody>
      </p:sp>
      <p:sp>
        <p:nvSpPr>
          <p:cNvPr id="3" name="Titel 2">
            <a:extLst>
              <a:ext uri="{FF2B5EF4-FFF2-40B4-BE49-F238E27FC236}">
                <a16:creationId xmlns:a16="http://schemas.microsoft.com/office/drawing/2014/main" id="{90E16E6F-B0BB-CE7E-22EE-5D09095153FB}"/>
              </a:ext>
            </a:extLst>
          </p:cNvPr>
          <p:cNvSpPr>
            <a:spLocks noGrp="1"/>
          </p:cNvSpPr>
          <p:nvPr>
            <p:ph type="ctrTitle"/>
          </p:nvPr>
        </p:nvSpPr>
        <p:spPr/>
        <p:txBody>
          <a:bodyPr/>
          <a:lstStyle/>
          <a:p>
            <a:r>
              <a:rPr lang="nl-BE" dirty="0"/>
              <a:t>Database </a:t>
            </a:r>
            <a:r>
              <a:rPr lang="nl-BE" dirty="0" err="1"/>
              <a:t>architecture</a:t>
            </a:r>
            <a:r>
              <a:rPr lang="nl-BE" dirty="0"/>
              <a:t>?</a:t>
            </a:r>
          </a:p>
        </p:txBody>
      </p:sp>
      <p:sp>
        <p:nvSpPr>
          <p:cNvPr id="4" name="Tijdelijke aanduiding voor tekst 3">
            <a:extLst>
              <a:ext uri="{FF2B5EF4-FFF2-40B4-BE49-F238E27FC236}">
                <a16:creationId xmlns:a16="http://schemas.microsoft.com/office/drawing/2014/main" id="{0FF43E68-0232-6C32-75CC-F61F1EB0DE7A}"/>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237603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339078-B0B2-4CFA-957C-1184978AACB7}"/>
              </a:ext>
            </a:extLst>
          </p:cNvPr>
          <p:cNvSpPr>
            <a:spLocks noGrp="1"/>
          </p:cNvSpPr>
          <p:nvPr>
            <p:ph idx="1"/>
          </p:nvPr>
        </p:nvSpPr>
        <p:spPr>
          <a:xfrm>
            <a:off x="795338" y="812081"/>
            <a:ext cx="8229600" cy="4248904"/>
          </a:xfrm>
        </p:spPr>
        <p:txBody>
          <a:bodyPr>
            <a:normAutofit/>
          </a:bodyPr>
          <a:lstStyle/>
          <a:p>
            <a:pPr marL="0" indent="0">
              <a:buNone/>
            </a:pPr>
            <a:r>
              <a:rPr lang="en-US" sz="2400" dirty="0"/>
              <a:t>A </a:t>
            </a:r>
            <a:r>
              <a:rPr lang="en-US" sz="2400" b="1" dirty="0"/>
              <a:t>cloud-based data warehousing platform </a:t>
            </a:r>
            <a:r>
              <a:rPr lang="en-US" sz="2400" dirty="0"/>
              <a:t>designed to handle </a:t>
            </a:r>
            <a:r>
              <a:rPr lang="en-US" sz="2400" b="1" dirty="0"/>
              <a:t>large volumes </a:t>
            </a:r>
            <a:r>
              <a:rPr lang="en-US" sz="2400" dirty="0"/>
              <a:t>of data and enable organizations to store, manage, and </a:t>
            </a:r>
            <a:r>
              <a:rPr lang="en-US" sz="2400" b="1" dirty="0"/>
              <a:t>analyze </a:t>
            </a:r>
            <a:r>
              <a:rPr lang="en-US" sz="2400" dirty="0"/>
              <a:t>their data efficiently.</a:t>
            </a:r>
          </a:p>
          <a:p>
            <a:pPr>
              <a:buFontTx/>
              <a:buChar char="-"/>
            </a:pPr>
            <a:r>
              <a:rPr lang="en-US" sz="2400" u="sng" dirty="0"/>
              <a:t>Multi-Cloud Support</a:t>
            </a:r>
            <a:r>
              <a:rPr lang="en-US" sz="2400" dirty="0"/>
              <a:t>: Snowflake supports major cloud platforms, including </a:t>
            </a:r>
            <a:r>
              <a:rPr lang="en-US" sz="2400" b="1" dirty="0"/>
              <a:t>AWS</a:t>
            </a:r>
            <a:r>
              <a:rPr lang="en-US" sz="2400" dirty="0"/>
              <a:t>, </a:t>
            </a:r>
            <a:r>
              <a:rPr lang="en-US" sz="2400" b="1" dirty="0"/>
              <a:t>Azure</a:t>
            </a:r>
            <a:r>
              <a:rPr lang="en-US" sz="2400" dirty="0"/>
              <a:t>, and </a:t>
            </a:r>
            <a:r>
              <a:rPr lang="en-US" sz="2400" b="1" dirty="0"/>
              <a:t>Google Cloud</a:t>
            </a:r>
            <a:r>
              <a:rPr lang="en-US" sz="2400" dirty="0"/>
              <a:t>, offering flexibility and choice to users.</a:t>
            </a:r>
          </a:p>
          <a:p>
            <a:pPr>
              <a:buFontTx/>
              <a:buChar char="-"/>
            </a:pPr>
            <a:r>
              <a:rPr lang="en-US" sz="2400" u="sng" dirty="0"/>
              <a:t>Unique Architecture</a:t>
            </a:r>
            <a:r>
              <a:rPr lang="en-US" sz="2400" dirty="0"/>
              <a:t>: Snowflake's architecture is built on a </a:t>
            </a:r>
            <a:r>
              <a:rPr lang="en-US" sz="2400" b="1" dirty="0"/>
              <a:t>multi-cluster, shared data architecture</a:t>
            </a:r>
            <a:r>
              <a:rPr lang="en-US" sz="2400" dirty="0"/>
              <a:t>, providing advantages in terms of separation of storage and compute.</a:t>
            </a:r>
            <a:endParaRPr lang="nl-BE" sz="2400" dirty="0"/>
          </a:p>
        </p:txBody>
      </p:sp>
      <p:sp>
        <p:nvSpPr>
          <p:cNvPr id="3" name="Title 2">
            <a:extLst>
              <a:ext uri="{FF2B5EF4-FFF2-40B4-BE49-F238E27FC236}">
                <a16:creationId xmlns:a16="http://schemas.microsoft.com/office/drawing/2014/main" id="{0D8EECCE-A611-4B40-AFB1-606EBBB68405}"/>
              </a:ext>
            </a:extLst>
          </p:cNvPr>
          <p:cNvSpPr>
            <a:spLocks noGrp="1"/>
          </p:cNvSpPr>
          <p:nvPr>
            <p:ph type="ctrTitle"/>
          </p:nvPr>
        </p:nvSpPr>
        <p:spPr>
          <a:xfrm>
            <a:off x="795338" y="198987"/>
            <a:ext cx="6334442" cy="613093"/>
          </a:xfrm>
        </p:spPr>
        <p:txBody>
          <a:bodyPr/>
          <a:lstStyle/>
          <a:p>
            <a:r>
              <a:rPr lang="nl-BE" dirty="0" err="1"/>
              <a:t>Introduction</a:t>
            </a:r>
            <a:r>
              <a:rPr lang="nl-BE" dirty="0"/>
              <a:t> </a:t>
            </a:r>
            <a:r>
              <a:rPr lang="nl-BE" dirty="0" err="1"/>
              <a:t>to</a:t>
            </a:r>
            <a:r>
              <a:rPr lang="nl-BE" dirty="0"/>
              <a:t> </a:t>
            </a:r>
            <a:r>
              <a:rPr lang="nl-BE" dirty="0" err="1"/>
              <a:t>Snowflake</a:t>
            </a:r>
            <a:br>
              <a:rPr lang="nl-BE" dirty="0"/>
            </a:br>
            <a:endParaRPr lang="nl-BE" dirty="0"/>
          </a:p>
        </p:txBody>
      </p:sp>
    </p:spTree>
    <p:extLst>
      <p:ext uri="{BB962C8B-B14F-4D97-AF65-F5344CB8AC3E}">
        <p14:creationId xmlns:p14="http://schemas.microsoft.com/office/powerpoint/2010/main" val="23585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A1A46E6-4F36-E7EB-8A1E-056D1A576713}"/>
              </a:ext>
            </a:extLst>
          </p:cNvPr>
          <p:cNvSpPr>
            <a:spLocks noGrp="1"/>
          </p:cNvSpPr>
          <p:nvPr>
            <p:ph idx="1"/>
          </p:nvPr>
        </p:nvSpPr>
        <p:spPr>
          <a:xfrm>
            <a:off x="795338" y="1493519"/>
            <a:ext cx="8229600" cy="3293085"/>
          </a:xfrm>
        </p:spPr>
        <p:txBody>
          <a:bodyPr>
            <a:normAutofit fontScale="55000" lnSpcReduction="20000"/>
          </a:bodyPr>
          <a:lstStyle/>
          <a:p>
            <a:r>
              <a:rPr lang="nl-BE" b="1" u="sng" dirty="0"/>
              <a:t>Multi-cluster:</a:t>
            </a:r>
          </a:p>
          <a:p>
            <a:pPr lvl="1"/>
            <a:r>
              <a:rPr lang="en-US" dirty="0"/>
              <a:t>In Snowflake's architecture, multiple compute clusters, also known as </a:t>
            </a:r>
            <a:r>
              <a:rPr lang="en-US" b="1" dirty="0"/>
              <a:t>virtual warehouses</a:t>
            </a:r>
            <a:r>
              <a:rPr lang="en-US" dirty="0"/>
              <a:t>, can operate </a:t>
            </a:r>
            <a:r>
              <a:rPr lang="en-US" b="1" dirty="0"/>
              <a:t>concurrently</a:t>
            </a:r>
            <a:r>
              <a:rPr lang="en-US" dirty="0"/>
              <a:t>.</a:t>
            </a:r>
          </a:p>
          <a:p>
            <a:pPr lvl="1"/>
            <a:r>
              <a:rPr lang="en-US" dirty="0"/>
              <a:t>Each virtual warehouse is a set of </a:t>
            </a:r>
            <a:r>
              <a:rPr lang="en-US" b="1" dirty="0"/>
              <a:t>compute resources </a:t>
            </a:r>
            <a:r>
              <a:rPr lang="en-US" dirty="0"/>
              <a:t>that can process queries and perform data operations </a:t>
            </a:r>
            <a:r>
              <a:rPr lang="en-US" b="1" dirty="0"/>
              <a:t>independently</a:t>
            </a:r>
            <a:r>
              <a:rPr lang="en-US" dirty="0"/>
              <a:t> of other warehouses.</a:t>
            </a:r>
          </a:p>
          <a:p>
            <a:pPr lvl="1"/>
            <a:r>
              <a:rPr lang="en-US" dirty="0"/>
              <a:t>The multi-cluster aspect allows Snowflake to handle </a:t>
            </a:r>
            <a:r>
              <a:rPr lang="en-US" b="1" dirty="0"/>
              <a:t>high concurrency</a:t>
            </a:r>
            <a:r>
              <a:rPr lang="en-US" dirty="0"/>
              <a:t>, with multiple users or workloads running </a:t>
            </a:r>
            <a:r>
              <a:rPr lang="en-US" b="1" dirty="0"/>
              <a:t>simultaneously</a:t>
            </a:r>
            <a:r>
              <a:rPr lang="en-US" dirty="0"/>
              <a:t> without interference.</a:t>
            </a:r>
            <a:endParaRPr lang="nl-BE" dirty="0"/>
          </a:p>
          <a:p>
            <a:r>
              <a:rPr lang="nl-BE" b="1" u="sng" dirty="0"/>
              <a:t>Shared data: </a:t>
            </a:r>
          </a:p>
          <a:p>
            <a:pPr lvl="1"/>
            <a:r>
              <a:rPr lang="en-US" dirty="0"/>
              <a:t>The data in </a:t>
            </a:r>
            <a:r>
              <a:rPr lang="en-US" b="1" dirty="0"/>
              <a:t>Snowflake is stored separately from the compute resources</a:t>
            </a:r>
            <a:r>
              <a:rPr lang="en-US" dirty="0"/>
              <a:t>. It resides in cloud-based object storage, such as Amazon S3, Azure Blob Storage, or Google Cloud Storage.</a:t>
            </a:r>
          </a:p>
          <a:p>
            <a:pPr lvl="1"/>
            <a:r>
              <a:rPr lang="en-US" b="1" dirty="0"/>
              <a:t>Multiple</a:t>
            </a:r>
            <a:r>
              <a:rPr lang="en-US" dirty="0"/>
              <a:t> virtual warehouses share access to the </a:t>
            </a:r>
            <a:r>
              <a:rPr lang="en-US" b="1" dirty="0"/>
              <a:t>same underlying data</a:t>
            </a:r>
            <a:r>
              <a:rPr lang="en-US" dirty="0"/>
              <a:t>, promoting collaboration and avoiding data duplication.</a:t>
            </a:r>
            <a:endParaRPr lang="nl-BE" dirty="0"/>
          </a:p>
          <a:p>
            <a:pPr lvl="1"/>
            <a:r>
              <a:rPr lang="en-US" dirty="0"/>
              <a:t>Data is stored in a </a:t>
            </a:r>
            <a:r>
              <a:rPr lang="en-US" b="1" dirty="0"/>
              <a:t>columnar</a:t>
            </a:r>
            <a:r>
              <a:rPr lang="en-US" dirty="0"/>
              <a:t> format, and Snowflake employs a </a:t>
            </a:r>
            <a:r>
              <a:rPr lang="en-US" b="1" dirty="0"/>
              <a:t>metadata layer </a:t>
            </a:r>
            <a:r>
              <a:rPr lang="en-US" dirty="0"/>
              <a:t>to manage and organize this data efficiently.</a:t>
            </a:r>
          </a:p>
        </p:txBody>
      </p:sp>
      <p:sp>
        <p:nvSpPr>
          <p:cNvPr id="3" name="Titel 2">
            <a:extLst>
              <a:ext uri="{FF2B5EF4-FFF2-40B4-BE49-F238E27FC236}">
                <a16:creationId xmlns:a16="http://schemas.microsoft.com/office/drawing/2014/main" id="{367C2F82-8687-603E-0210-EA9816A5D9FC}"/>
              </a:ext>
            </a:extLst>
          </p:cNvPr>
          <p:cNvSpPr>
            <a:spLocks noGrp="1"/>
          </p:cNvSpPr>
          <p:nvPr>
            <p:ph type="ctrTitle"/>
          </p:nvPr>
        </p:nvSpPr>
        <p:spPr>
          <a:xfrm>
            <a:off x="795338" y="741759"/>
            <a:ext cx="7490246" cy="613093"/>
          </a:xfrm>
        </p:spPr>
        <p:txBody>
          <a:bodyPr/>
          <a:lstStyle/>
          <a:p>
            <a:r>
              <a:rPr lang="en-US" dirty="0"/>
              <a:t>M</a:t>
            </a:r>
            <a:r>
              <a:rPr lang="en-US" sz="3200" b="1" dirty="0"/>
              <a:t>ulti-cluster, shared data architecture</a:t>
            </a:r>
            <a:endParaRPr lang="nl-BE" dirty="0"/>
          </a:p>
        </p:txBody>
      </p:sp>
      <p:sp>
        <p:nvSpPr>
          <p:cNvPr id="4" name="Tijdelijke aanduiding voor tekst 3">
            <a:extLst>
              <a:ext uri="{FF2B5EF4-FFF2-40B4-BE49-F238E27FC236}">
                <a16:creationId xmlns:a16="http://schemas.microsoft.com/office/drawing/2014/main" id="{0B257E7F-1643-F10E-08D5-1F2CA72B1C6D}"/>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20101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92317CF-C0C4-A53C-5158-87A90C83E885}"/>
              </a:ext>
            </a:extLst>
          </p:cNvPr>
          <p:cNvSpPr>
            <a:spLocks noGrp="1"/>
          </p:cNvSpPr>
          <p:nvPr>
            <p:ph idx="1"/>
          </p:nvPr>
        </p:nvSpPr>
        <p:spPr>
          <a:xfrm>
            <a:off x="795338" y="1493519"/>
            <a:ext cx="8229600" cy="3238279"/>
          </a:xfrm>
        </p:spPr>
        <p:txBody>
          <a:bodyPr>
            <a:normAutofit fontScale="32500" lnSpcReduction="20000"/>
          </a:bodyPr>
          <a:lstStyle/>
          <a:p>
            <a:pPr marL="0" indent="0">
              <a:buNone/>
            </a:pPr>
            <a:r>
              <a:rPr lang="en-US" sz="4300" dirty="0"/>
              <a:t>The Snowflake data warehouse architecture has three layers </a:t>
            </a:r>
          </a:p>
          <a:p>
            <a:r>
              <a:rPr lang="en-US" sz="4600" b="1" u="sng" dirty="0"/>
              <a:t>Database Storage Layer</a:t>
            </a:r>
          </a:p>
          <a:p>
            <a:pPr lvl="1"/>
            <a:r>
              <a:rPr lang="en-US" sz="4300" dirty="0"/>
              <a:t>Snowflake saves and manages data on the cloud using a shared-disk approach, making data management simple. </a:t>
            </a:r>
          </a:p>
          <a:p>
            <a:pPr marL="0" indent="0">
              <a:buNone/>
            </a:pPr>
            <a:endParaRPr lang="en-US" sz="4300" dirty="0"/>
          </a:p>
          <a:p>
            <a:r>
              <a:rPr lang="en-US" sz="4600" b="1" u="sng" dirty="0"/>
              <a:t>Query Processing Layer</a:t>
            </a:r>
          </a:p>
          <a:p>
            <a:pPr lvl="1"/>
            <a:r>
              <a:rPr lang="en-US" sz="4300" dirty="0"/>
              <a:t>For query execution, Snowflake uses the Virtual Warehouse. The query processing layer is separated from the disk storage layer in the Snowflake data architecture. You can use the data from the central storage layer to run queries in this layer.</a:t>
            </a:r>
          </a:p>
          <a:p>
            <a:endParaRPr lang="en-US" sz="4300" dirty="0"/>
          </a:p>
          <a:p>
            <a:r>
              <a:rPr lang="en-US" sz="4600" b="1" u="sng" dirty="0"/>
              <a:t>Cloud Services Layer</a:t>
            </a:r>
          </a:p>
          <a:p>
            <a:pPr lvl="1"/>
            <a:r>
              <a:rPr lang="en-US" sz="4300" dirty="0"/>
              <a:t>The cloud services layer contains all of the operations that coordinate throughout Snowflake, such as </a:t>
            </a:r>
            <a:r>
              <a:rPr lang="en-US" sz="4300" b="1" dirty="0"/>
              <a:t>authentication</a:t>
            </a:r>
            <a:r>
              <a:rPr lang="en-US" sz="4300" dirty="0"/>
              <a:t>, </a:t>
            </a:r>
            <a:r>
              <a:rPr lang="en-US" sz="4300" b="1" dirty="0"/>
              <a:t>security</a:t>
            </a:r>
            <a:r>
              <a:rPr lang="en-US" sz="4300" dirty="0"/>
              <a:t>, </a:t>
            </a:r>
            <a:r>
              <a:rPr lang="en-US" sz="4300" b="1" dirty="0"/>
              <a:t>data management</a:t>
            </a:r>
            <a:r>
              <a:rPr lang="en-US" sz="4300" dirty="0"/>
              <a:t>, </a:t>
            </a:r>
            <a:r>
              <a:rPr lang="en-US" sz="4300" b="1" dirty="0"/>
              <a:t>and query optimization</a:t>
            </a:r>
            <a:r>
              <a:rPr lang="en-US" sz="4300" dirty="0"/>
              <a:t>. A cloud service is a stateless computing resource that operates across different availability zones and uses highly accessible and usable information. The cloud services layer provides a SQL client interface for data operations such as DDL and DML.</a:t>
            </a:r>
          </a:p>
          <a:p>
            <a:pPr lvl="1"/>
            <a:endParaRPr lang="nl-BE" dirty="0"/>
          </a:p>
        </p:txBody>
      </p:sp>
      <p:sp>
        <p:nvSpPr>
          <p:cNvPr id="3" name="Titel 2">
            <a:extLst>
              <a:ext uri="{FF2B5EF4-FFF2-40B4-BE49-F238E27FC236}">
                <a16:creationId xmlns:a16="http://schemas.microsoft.com/office/drawing/2014/main" id="{FC36B33B-54FC-F8F1-D1F5-F85541ECC623}"/>
              </a:ext>
            </a:extLst>
          </p:cNvPr>
          <p:cNvSpPr>
            <a:spLocks noGrp="1"/>
          </p:cNvSpPr>
          <p:nvPr>
            <p:ph type="ctrTitle"/>
          </p:nvPr>
        </p:nvSpPr>
        <p:spPr/>
        <p:txBody>
          <a:bodyPr/>
          <a:lstStyle/>
          <a:p>
            <a:r>
              <a:rPr lang="nl-BE" dirty="0"/>
              <a:t>Data </a:t>
            </a:r>
            <a:r>
              <a:rPr lang="nl-BE" dirty="0" err="1"/>
              <a:t>architecture</a:t>
            </a:r>
            <a:endParaRPr lang="nl-BE" dirty="0"/>
          </a:p>
        </p:txBody>
      </p:sp>
      <p:sp>
        <p:nvSpPr>
          <p:cNvPr id="4" name="Tijdelijke aanduiding voor tekst 3">
            <a:extLst>
              <a:ext uri="{FF2B5EF4-FFF2-40B4-BE49-F238E27FC236}">
                <a16:creationId xmlns:a16="http://schemas.microsoft.com/office/drawing/2014/main" id="{4835552B-15C8-2684-E882-545FC04BE3B5}"/>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259476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9E1D4F70-3E98-E1B5-3E9E-275526F8872A}"/>
              </a:ext>
            </a:extLst>
          </p:cNvPr>
          <p:cNvSpPr>
            <a:spLocks noGrp="1"/>
          </p:cNvSpPr>
          <p:nvPr>
            <p:ph idx="1"/>
          </p:nvPr>
        </p:nvSpPr>
        <p:spPr/>
        <p:txBody>
          <a:bodyPr>
            <a:normAutofit fontScale="47500" lnSpcReduction="20000"/>
          </a:bodyPr>
          <a:lstStyle/>
          <a:p>
            <a:pPr algn="l"/>
            <a:r>
              <a:rPr lang="en-US" sz="3800" dirty="0"/>
              <a:t>A virtual warehouse, often referred to simply as a “warehouse”, is a cluster of compute resources in Snowflake. </a:t>
            </a:r>
          </a:p>
          <a:p>
            <a:pPr algn="l"/>
            <a:r>
              <a:rPr lang="en-US" sz="3800" dirty="0"/>
              <a:t>A warehouse provides the required resources, such as CPU, memory, and temporary storage, to perform the following operations in a Snowflake session:</a:t>
            </a:r>
          </a:p>
          <a:p>
            <a:pPr lvl="1">
              <a:buFontTx/>
              <a:buChar char="-"/>
            </a:pPr>
            <a:r>
              <a:rPr lang="en-US" sz="3800" dirty="0"/>
              <a:t>Executing SQL SELECT statements that require compute resources (e.g. retrieving rows from tables and views).</a:t>
            </a:r>
          </a:p>
          <a:p>
            <a:pPr lvl="1">
              <a:buFontTx/>
              <a:buChar char="-"/>
            </a:pPr>
            <a:r>
              <a:rPr lang="en-US" sz="3800" dirty="0"/>
              <a:t>Performing DML operations, such as:</a:t>
            </a:r>
          </a:p>
          <a:p>
            <a:pPr lvl="2" indent="-285750">
              <a:buFont typeface="Arial" panose="020B0604020202020204" pitchFamily="34" charset="0"/>
              <a:buChar char="•"/>
            </a:pPr>
            <a:r>
              <a:rPr lang="en-US" sz="3800" dirty="0"/>
              <a:t>Updating rows in tables (DELETE , INSERT , UPDATE).</a:t>
            </a:r>
          </a:p>
          <a:p>
            <a:endParaRPr lang="nl-BE" dirty="0"/>
          </a:p>
        </p:txBody>
      </p:sp>
      <p:sp>
        <p:nvSpPr>
          <p:cNvPr id="3" name="Titel 2">
            <a:extLst>
              <a:ext uri="{FF2B5EF4-FFF2-40B4-BE49-F238E27FC236}">
                <a16:creationId xmlns:a16="http://schemas.microsoft.com/office/drawing/2014/main" id="{D0710DA8-3783-3CC6-3823-6F2D54E2CCB2}"/>
              </a:ext>
            </a:extLst>
          </p:cNvPr>
          <p:cNvSpPr>
            <a:spLocks noGrp="1"/>
          </p:cNvSpPr>
          <p:nvPr>
            <p:ph type="ctrTitle"/>
          </p:nvPr>
        </p:nvSpPr>
        <p:spPr/>
        <p:txBody>
          <a:bodyPr/>
          <a:lstStyle/>
          <a:p>
            <a:r>
              <a:rPr lang="nl-BE" dirty="0"/>
              <a:t>Virtual Warehouses</a:t>
            </a:r>
            <a:br>
              <a:rPr lang="nl-BE" dirty="0"/>
            </a:br>
            <a:endParaRPr lang="nl-BE" dirty="0"/>
          </a:p>
        </p:txBody>
      </p:sp>
      <p:sp>
        <p:nvSpPr>
          <p:cNvPr id="4" name="Tijdelijke aanduiding voor tekst 3">
            <a:extLst>
              <a:ext uri="{FF2B5EF4-FFF2-40B4-BE49-F238E27FC236}">
                <a16:creationId xmlns:a16="http://schemas.microsoft.com/office/drawing/2014/main" id="{37E0625D-19F3-9A5A-10D3-09A3A980E5E8}"/>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67374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9E1D4F70-3E98-E1B5-3E9E-275526F8872A}"/>
              </a:ext>
            </a:extLst>
          </p:cNvPr>
          <p:cNvSpPr>
            <a:spLocks noGrp="1"/>
          </p:cNvSpPr>
          <p:nvPr>
            <p:ph idx="1"/>
          </p:nvPr>
        </p:nvSpPr>
        <p:spPr/>
        <p:txBody>
          <a:bodyPr>
            <a:normAutofit fontScale="62500" lnSpcReduction="20000"/>
          </a:bodyPr>
          <a:lstStyle/>
          <a:p>
            <a:pPr algn="l"/>
            <a:r>
              <a:rPr lang="en-US" sz="3800" dirty="0"/>
              <a:t>Query pruning is a Snowflake query optimization technique that involves </a:t>
            </a:r>
            <a:r>
              <a:rPr lang="en-US" sz="3800" b="1" dirty="0"/>
              <a:t>reducing the amount of data that must be scanned during query execution</a:t>
            </a:r>
            <a:r>
              <a:rPr lang="en-US" sz="3800" dirty="0"/>
              <a:t>. It accomplishes this by utilizing the power of the Snowflake </a:t>
            </a:r>
            <a:r>
              <a:rPr lang="en-US" sz="3800" b="1" dirty="0"/>
              <a:t>micro-partitions</a:t>
            </a:r>
            <a:r>
              <a:rPr lang="en-US" sz="3800" dirty="0"/>
              <a:t> that make up a table to determine which ones contain relevant data and which ones can be skipped.</a:t>
            </a:r>
          </a:p>
          <a:p>
            <a:pPr algn="l"/>
            <a:endParaRPr lang="en-US" sz="3800" dirty="0"/>
          </a:p>
          <a:p>
            <a:pPr algn="l"/>
            <a:endParaRPr lang="en-US" sz="3800" dirty="0"/>
          </a:p>
          <a:p>
            <a:endParaRPr lang="nl-BE" dirty="0"/>
          </a:p>
        </p:txBody>
      </p:sp>
      <p:sp>
        <p:nvSpPr>
          <p:cNvPr id="3" name="Titel 2">
            <a:extLst>
              <a:ext uri="{FF2B5EF4-FFF2-40B4-BE49-F238E27FC236}">
                <a16:creationId xmlns:a16="http://schemas.microsoft.com/office/drawing/2014/main" id="{D0710DA8-3783-3CC6-3823-6F2D54E2CCB2}"/>
              </a:ext>
            </a:extLst>
          </p:cNvPr>
          <p:cNvSpPr>
            <a:spLocks noGrp="1"/>
          </p:cNvSpPr>
          <p:nvPr>
            <p:ph type="ctrTitle"/>
          </p:nvPr>
        </p:nvSpPr>
        <p:spPr/>
        <p:txBody>
          <a:bodyPr/>
          <a:lstStyle/>
          <a:p>
            <a:r>
              <a:rPr lang="nl-BE" dirty="0"/>
              <a:t>Query </a:t>
            </a:r>
            <a:r>
              <a:rPr lang="nl-BE" dirty="0" err="1"/>
              <a:t>pruning</a:t>
            </a:r>
            <a:endParaRPr lang="nl-BE" dirty="0"/>
          </a:p>
        </p:txBody>
      </p:sp>
      <p:sp>
        <p:nvSpPr>
          <p:cNvPr id="4" name="Tijdelijke aanduiding voor tekst 3">
            <a:extLst>
              <a:ext uri="{FF2B5EF4-FFF2-40B4-BE49-F238E27FC236}">
                <a16:creationId xmlns:a16="http://schemas.microsoft.com/office/drawing/2014/main" id="{37E0625D-19F3-9A5A-10D3-09A3A980E5E8}"/>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237400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4E4C407-EB2B-2B91-0F36-B87E5E3EB5C8}"/>
              </a:ext>
            </a:extLst>
          </p:cNvPr>
          <p:cNvSpPr>
            <a:spLocks noGrp="1"/>
          </p:cNvSpPr>
          <p:nvPr>
            <p:ph idx="1"/>
          </p:nvPr>
        </p:nvSpPr>
        <p:spPr>
          <a:xfrm>
            <a:off x="795338" y="1493519"/>
            <a:ext cx="8229600" cy="2649273"/>
          </a:xfrm>
        </p:spPr>
        <p:txBody>
          <a:bodyPr>
            <a:normAutofit fontScale="70000" lnSpcReduction="20000"/>
          </a:bodyPr>
          <a:lstStyle/>
          <a:p>
            <a:r>
              <a:rPr lang="en-US" dirty="0"/>
              <a:t>All data in Snowflake tables is </a:t>
            </a:r>
            <a:r>
              <a:rPr lang="en-US" b="1" dirty="0"/>
              <a:t>automatically</a:t>
            </a:r>
            <a:r>
              <a:rPr lang="en-US" dirty="0"/>
              <a:t> divided into micro-partitions, which are contiguous units of storage. </a:t>
            </a:r>
          </a:p>
          <a:p>
            <a:r>
              <a:rPr lang="en-US" dirty="0"/>
              <a:t>Each micro-partition contains between 50 MB and 500 MB of uncompressed data </a:t>
            </a:r>
          </a:p>
          <a:p>
            <a:r>
              <a:rPr lang="en-US" dirty="0"/>
              <a:t>Groups of rows in tables are mapped into individual micro-partitions, organized in a columnar fashion. </a:t>
            </a:r>
          </a:p>
          <a:p>
            <a:r>
              <a:rPr lang="en-US" dirty="0"/>
              <a:t>This size and structure allows for extremely granular pruning of very large tables, which can be comprised of millions, or even hundreds of millions, of micro-partitions.</a:t>
            </a:r>
            <a:endParaRPr lang="nl-BE" dirty="0"/>
          </a:p>
        </p:txBody>
      </p:sp>
      <p:sp>
        <p:nvSpPr>
          <p:cNvPr id="3" name="Titel 2">
            <a:extLst>
              <a:ext uri="{FF2B5EF4-FFF2-40B4-BE49-F238E27FC236}">
                <a16:creationId xmlns:a16="http://schemas.microsoft.com/office/drawing/2014/main" id="{CA993BF1-1E6C-681A-3CA5-F4D7BA3261D3}"/>
              </a:ext>
            </a:extLst>
          </p:cNvPr>
          <p:cNvSpPr>
            <a:spLocks noGrp="1"/>
          </p:cNvSpPr>
          <p:nvPr>
            <p:ph type="ctrTitle"/>
          </p:nvPr>
        </p:nvSpPr>
        <p:spPr/>
        <p:txBody>
          <a:bodyPr/>
          <a:lstStyle/>
          <a:p>
            <a:r>
              <a:rPr lang="nl-BE" dirty="0"/>
              <a:t>Micro-</a:t>
            </a:r>
            <a:r>
              <a:rPr lang="nl-BE" dirty="0" err="1"/>
              <a:t>partitions</a:t>
            </a:r>
            <a:endParaRPr lang="nl-BE" dirty="0"/>
          </a:p>
        </p:txBody>
      </p:sp>
      <p:sp>
        <p:nvSpPr>
          <p:cNvPr id="4" name="Tijdelijke aanduiding voor tekst 3">
            <a:extLst>
              <a:ext uri="{FF2B5EF4-FFF2-40B4-BE49-F238E27FC236}">
                <a16:creationId xmlns:a16="http://schemas.microsoft.com/office/drawing/2014/main" id="{D852FA80-34E6-4DDC-6E89-FF2F7A6C3699}"/>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692708126"/>
      </p:ext>
    </p:extLst>
  </p:cSld>
  <p:clrMapOvr>
    <a:masterClrMapping/>
  </p:clrMapOvr>
</p:sld>
</file>

<file path=ppt/theme/theme1.xml><?xml version="1.0" encoding="utf-8"?>
<a:theme xmlns:a="http://schemas.openxmlformats.org/drawingml/2006/main" name="Kantoorthema">
  <a:themeElements>
    <a:clrScheme name="hogent">
      <a:dk1>
        <a:srgbClr val="000000"/>
      </a:dk1>
      <a:lt1>
        <a:srgbClr val="EF8767"/>
      </a:lt1>
      <a:dk2>
        <a:srgbClr val="000000"/>
      </a:dk2>
      <a:lt2>
        <a:srgbClr val="FFFFFF"/>
      </a:lt2>
      <a:accent1>
        <a:srgbClr val="F1C29F"/>
      </a:accent1>
      <a:accent2>
        <a:srgbClr val="ECECEC"/>
      </a:accent2>
      <a:accent3>
        <a:srgbClr val="646567"/>
      </a:accent3>
      <a:accent4>
        <a:srgbClr val="BBBDBE"/>
      </a:accent4>
      <a:accent5>
        <a:srgbClr val="EF8767"/>
      </a:accent5>
      <a:accent6>
        <a:srgbClr val="818285"/>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GENT_template - kopie.pptx" id="{D7FA1453-3471-430B-A1AD-B8124E043D4F}" vid="{0AFD6EF6-68DC-4EAD-A60A-445247A1A227}"/>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326eb54-0917-4efa-8878-6692b34b84b2">
      <Terms xmlns="http://schemas.microsoft.com/office/infopath/2007/PartnerControls"/>
    </lcf76f155ced4ddcb4097134ff3c332f>
    <TaxCatchAll xmlns="7b829dc0-3b93-4cd6-b683-15c974c1c090" xsi:nil="true"/>
    <Student xmlns="7326eb54-0917-4efa-8878-6692b34b84b2">
      <UserInfo>
        <DisplayName/>
        <AccountId xsi:nil="true"/>
        <AccountType/>
      </UserInfo>
    </Stud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1CA9446E2F8547A168A2B34D8F2025" ma:contentTypeVersion="17" ma:contentTypeDescription="Een nieuw document maken." ma:contentTypeScope="" ma:versionID="07f9b5c4981156ea791a740127c264be">
  <xsd:schema xmlns:xsd="http://www.w3.org/2001/XMLSchema" xmlns:xs="http://www.w3.org/2001/XMLSchema" xmlns:p="http://schemas.microsoft.com/office/2006/metadata/properties" xmlns:ns2="7326eb54-0917-4efa-8878-6692b34b84b2" xmlns:ns3="7b829dc0-3b93-4cd6-b683-15c974c1c090" targetNamespace="http://schemas.microsoft.com/office/2006/metadata/properties" ma:root="true" ma:fieldsID="9d0b51f15711e8145d1a332b832c5949" ns2:_="" ns3:_="">
    <xsd:import namespace="7326eb54-0917-4efa-8878-6692b34b84b2"/>
    <xsd:import namespace="7b829dc0-3b93-4cd6-b683-15c974c1c0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Student"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26eb54-0917-4efa-8878-6692b34b8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Student" ma:index="21" nillable="true" ma:displayName="Student" ma:format="Dropdown" ma:list="UserInfo" ma:SharePointGroup="0" ma:internalName="Studen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3" nillable="true" ma:taxonomy="true" ma:internalName="lcf76f155ced4ddcb4097134ff3c332f" ma:taxonomyFieldName="MediaServiceImageTags" ma:displayName="Afbeeldingtags" ma:readOnly="false" ma:fieldId="{5cf76f15-5ced-4ddc-b409-7134ff3c332f}" ma:taxonomyMulti="true" ma:sspId="04d6853f-ba83-42af-bfed-9e600a62ad9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b829dc0-3b93-4cd6-b683-15c974c1c090"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element name="TaxCatchAll" ma:index="24" nillable="true" ma:displayName="Taxonomy Catch All Column" ma:hidden="true" ma:list="{d6432e98-46e5-46b2-997e-2de667d33d15}" ma:internalName="TaxCatchAll" ma:showField="CatchAllData" ma:web="7b829dc0-3b93-4cd6-b683-15c974c1c0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1F1406-54C3-4DAB-8A09-E7425B022759}">
  <ds:schemaRefs>
    <ds:schemaRef ds:uri="http://schemas.microsoft.com/sharepoint/v3/contenttype/forms"/>
  </ds:schemaRefs>
</ds:datastoreItem>
</file>

<file path=customXml/itemProps2.xml><?xml version="1.0" encoding="utf-8"?>
<ds:datastoreItem xmlns:ds="http://schemas.openxmlformats.org/officeDocument/2006/customXml" ds:itemID="{A6AF7C40-2CB2-49DC-8AB0-2402AF705431}">
  <ds:schemaRefs>
    <ds:schemaRef ds:uri="http://www.w3.org/XML/1998/namespace"/>
    <ds:schemaRef ds:uri="http://purl.org/dc/elements/1.1/"/>
    <ds:schemaRef ds:uri="http://schemas.microsoft.com/office/infopath/2007/PartnerControls"/>
    <ds:schemaRef ds:uri="http://schemas.microsoft.com/office/2006/documentManagement/types"/>
    <ds:schemaRef ds:uri="http://purl.org/dc/dcmitype/"/>
    <ds:schemaRef ds:uri="7b829dc0-3b93-4cd6-b683-15c974c1c090"/>
    <ds:schemaRef ds:uri="http://schemas.microsoft.com/office/2006/metadata/properties"/>
    <ds:schemaRef ds:uri="http://purl.org/dc/terms/"/>
    <ds:schemaRef ds:uri="http://schemas.openxmlformats.org/package/2006/metadata/core-properties"/>
    <ds:schemaRef ds:uri="7326eb54-0917-4efa-8878-6692b34b84b2"/>
  </ds:schemaRefs>
</ds:datastoreItem>
</file>

<file path=customXml/itemProps3.xml><?xml version="1.0" encoding="utf-8"?>
<ds:datastoreItem xmlns:ds="http://schemas.openxmlformats.org/officeDocument/2006/customXml" ds:itemID="{D4EBA039-3C89-43F8-B5A7-CEC3506332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26eb54-0917-4efa-8878-6692b34b84b2"/>
    <ds:schemaRef ds:uri="7b829dc0-3b93-4cd6-b683-15c974c1c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HOGENT</Template>
  <TotalTime>21598</TotalTime>
  <Words>2246</Words>
  <Application>Microsoft Office PowerPoint</Application>
  <PresentationFormat>Diavoorstelling (16:9)</PresentationFormat>
  <Paragraphs>244</Paragraphs>
  <Slides>17</Slides>
  <Notes>15</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17</vt:i4>
      </vt:variant>
    </vt:vector>
  </HeadingPairs>
  <TitlesOfParts>
    <vt:vector size="25" baseType="lpstr">
      <vt:lpstr>Arial</vt:lpstr>
      <vt:lpstr>Calibri</vt:lpstr>
      <vt:lpstr>Inter</vt:lpstr>
      <vt:lpstr>Montserrat Extra Bold</vt:lpstr>
      <vt:lpstr>Montserrat ExtraBold</vt:lpstr>
      <vt:lpstr>Montserrat Semi</vt:lpstr>
      <vt:lpstr>Söhne</vt:lpstr>
      <vt:lpstr>Kantoorthema</vt:lpstr>
      <vt:lpstr>Snowflake </vt:lpstr>
      <vt:lpstr>Contents</vt:lpstr>
      <vt:lpstr>Database architecture?</vt:lpstr>
      <vt:lpstr>Introduction to Snowflake </vt:lpstr>
      <vt:lpstr>Multi-cluster, shared data architecture</vt:lpstr>
      <vt:lpstr>Data architecture</vt:lpstr>
      <vt:lpstr>Virtual Warehouses </vt:lpstr>
      <vt:lpstr>Query pruning</vt:lpstr>
      <vt:lpstr>Micro-partitions</vt:lpstr>
      <vt:lpstr>Micro-partitions: benefits</vt:lpstr>
      <vt:lpstr>What is Data Clustering? </vt:lpstr>
      <vt:lpstr>PowerPoint-presentatie</vt:lpstr>
      <vt:lpstr>Semi structured data support</vt:lpstr>
      <vt:lpstr>PowerPoint-presentatie</vt:lpstr>
      <vt:lpstr>PowerPoint-presentatie</vt:lpstr>
      <vt:lpstr>PowerPoint-presentatie</vt:lpstr>
      <vt:lpstr>Use cases for Snowflake</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Cyr De Rycke</dc:creator>
  <cp:lastModifiedBy>Leendert Blondeel</cp:lastModifiedBy>
  <cp:revision>183</cp:revision>
  <cp:lastPrinted>2018-07-26T13:38:51Z</cp:lastPrinted>
  <dcterms:created xsi:type="dcterms:W3CDTF">2018-08-07T08:19:18Z</dcterms:created>
  <dcterms:modified xsi:type="dcterms:W3CDTF">2023-12-18T06:53:28Z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0x010100451CA9446E2F8547A168A2B34D8F2025</vt:lpwstr>
  </property>
</Properties>
</file>