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471F0-4FBE-4E2F-AE44-247AEEBAA17D}" type="datetimeFigureOut">
              <a:rPr lang="nl-BE" smtClean="0"/>
              <a:t>6/06/2023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8D20D-BC70-4622-9B21-B6AFF26661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029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Controller == power is sent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soldering iron</a:t>
            </a:r>
          </a:p>
          <a:p>
            <a:r>
              <a:rPr lang="nl-BE" dirty="0"/>
              <a:t>ATMEG </a:t>
            </a:r>
            <a:r>
              <a:rPr lang="nl-BE" dirty="0" err="1"/>
              <a:t>placed</a:t>
            </a:r>
            <a:r>
              <a:rPr lang="nl-BE" dirty="0"/>
              <a:t> on </a:t>
            </a:r>
            <a:r>
              <a:rPr lang="nl-BE" dirty="0" err="1"/>
              <a:t>main</a:t>
            </a:r>
            <a:r>
              <a:rPr lang="nl-BE" dirty="0"/>
              <a:t> IC = ATMEG = </a:t>
            </a:r>
            <a:r>
              <a:rPr lang="nl-BE" dirty="0" err="1"/>
              <a:t>main</a:t>
            </a:r>
            <a:r>
              <a:rPr lang="nl-BE" dirty="0"/>
              <a:t> microcontroller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8D20D-BC70-4622-9B21-B6AFF2666127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554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Brings the total of the project to: 134,64 euros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8D20D-BC70-4622-9B21-B6AFF266612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598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Footprints of: display IC, Bridge rectifiers, capacitor and transistors where wrong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8D20D-BC70-4622-9B21-B6AFF266612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24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First: guitar amp</a:t>
            </a:r>
          </a:p>
          <a:p>
            <a:r>
              <a:rPr lang="en-US" dirty="0"/>
              <a:t>Then, house (not enough time for amp)</a:t>
            </a:r>
          </a:p>
          <a:p>
            <a:r>
              <a:rPr lang="en-US" dirty="0"/>
              <a:t>the main print is slid into a slot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8D20D-BC70-4622-9B21-B6AFF266612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81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bugs are fixed, the project should work perfectly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8D20D-BC70-4622-9B21-B6AFF266612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600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27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5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27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C5B643-16BD-78EA-029B-61D3B53F1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40" y="1066800"/>
            <a:ext cx="3931320" cy="2267193"/>
          </a:xfrm>
        </p:spPr>
        <p:txBody>
          <a:bodyPr>
            <a:normAutofit/>
          </a:bodyPr>
          <a:lstStyle/>
          <a:p>
            <a:r>
              <a:rPr lang="nl-BE" dirty="0"/>
              <a:t>Project design</a:t>
            </a:r>
            <a:br>
              <a:rPr lang="nl-BE" dirty="0"/>
            </a:br>
            <a:r>
              <a:rPr lang="nl-BE" dirty="0"/>
              <a:t>-</a:t>
            </a:r>
            <a:br>
              <a:rPr lang="nl-BE" dirty="0"/>
            </a:br>
            <a:r>
              <a:rPr lang="nl-BE" dirty="0"/>
              <a:t>Soldering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A9544D-DA01-9447-CCEE-D55202E6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340" y="4327781"/>
            <a:ext cx="3931321" cy="1033669"/>
          </a:xfrm>
        </p:spPr>
        <p:txBody>
          <a:bodyPr>
            <a:normAutofit/>
          </a:bodyPr>
          <a:lstStyle/>
          <a:p>
            <a:r>
              <a:rPr lang="nl-BE" dirty="0"/>
              <a:t>Jasper Maes</a:t>
            </a:r>
          </a:p>
          <a:p>
            <a:r>
              <a:rPr lang="nl-BE" dirty="0"/>
              <a:t>1EAI</a:t>
            </a:r>
          </a:p>
        </p:txBody>
      </p:sp>
      <p:pic>
        <p:nvPicPr>
          <p:cNvPr id="5" name="Afbeelding 4" descr="Afbeelding met Mechanische puzzel, kubus&#10;&#10;Automatisch gegenereerde beschrijving">
            <a:extLst>
              <a:ext uri="{FF2B5EF4-FFF2-40B4-BE49-F238E27FC236}">
                <a16:creationId xmlns:a16="http://schemas.microsoft.com/office/drawing/2014/main" id="{A8E1C187-9B22-ADB9-2C9B-ADF57B034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0" y="723900"/>
            <a:ext cx="5415661" cy="542923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54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CAD846-F4F4-8FA7-620B-9C10CEEB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61" y="1230924"/>
            <a:ext cx="7335079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9B7267-8113-4A5D-D5FC-AC5881D88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881" y="4736387"/>
            <a:ext cx="8142238" cy="11609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Thanks for listening</a:t>
            </a:r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37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35BCC-3C76-2790-0515-FB08DE80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935114-5346-373F-8A3B-8FAA354E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Goal of </a:t>
            </a:r>
            <a:r>
              <a:rPr lang="nl-BE" dirty="0" err="1"/>
              <a:t>this</a:t>
            </a:r>
            <a:r>
              <a:rPr lang="nl-BE" dirty="0"/>
              <a:t>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Schematic</a:t>
            </a:r>
            <a:r>
              <a:rPr lang="nl-BE" dirty="0"/>
              <a:t>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PCB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Components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Errors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3D case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Reflection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862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1BBF7-FBF9-F181-17E5-00E0ABF5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Goal of </a:t>
            </a:r>
            <a:r>
              <a:rPr lang="nl-BE" dirty="0" err="1"/>
              <a:t>this</a:t>
            </a:r>
            <a:r>
              <a:rPr lang="nl-BE" dirty="0"/>
              <a:t>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561AC1-0F97-B4CF-E264-6B58DD33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Learning </a:t>
            </a:r>
            <a:r>
              <a:rPr lang="nl-BE" dirty="0" err="1"/>
              <a:t>to</a:t>
            </a:r>
            <a:r>
              <a:rPr lang="nl-BE" dirty="0"/>
              <a:t>:</a:t>
            </a:r>
          </a:p>
          <a:p>
            <a:pPr marL="617220" lvl="1" indent="-342900"/>
            <a:r>
              <a:rPr lang="nl-BE" sz="2000" dirty="0"/>
              <a:t>Design in </a:t>
            </a:r>
            <a:r>
              <a:rPr lang="nl-BE" sz="2000" dirty="0" err="1"/>
              <a:t>Altium</a:t>
            </a:r>
            <a:r>
              <a:rPr lang="nl-BE" sz="2000" dirty="0"/>
              <a:t> designer</a:t>
            </a:r>
          </a:p>
          <a:p>
            <a:pPr marL="617220" lvl="1" indent="-342900"/>
            <a:r>
              <a:rPr lang="nl-BE" sz="2000" dirty="0"/>
              <a:t>Design in </a:t>
            </a:r>
            <a:r>
              <a:rPr lang="nl-BE" sz="2000" dirty="0" err="1"/>
              <a:t>Inventor</a:t>
            </a:r>
            <a:r>
              <a:rPr lang="nl-BE" sz="2000" dirty="0"/>
              <a:t>/</a:t>
            </a:r>
            <a:r>
              <a:rPr lang="nl-BE" sz="2000" dirty="0" err="1"/>
              <a:t>Fusion</a:t>
            </a:r>
            <a:r>
              <a:rPr lang="nl-BE" sz="2000" dirty="0"/>
              <a:t> 360</a:t>
            </a:r>
          </a:p>
          <a:p>
            <a:pPr marL="617220" lvl="1" indent="-342900"/>
            <a:r>
              <a:rPr lang="nl-BE" sz="2000" dirty="0"/>
              <a:t>Mount </a:t>
            </a:r>
            <a:r>
              <a:rPr lang="nl-BE" sz="2000" dirty="0" err="1"/>
              <a:t>PCBs</a:t>
            </a:r>
            <a:endParaRPr lang="nl-BE" sz="2000" dirty="0"/>
          </a:p>
          <a:p>
            <a:pPr marL="617220" lvl="1" indent="-342900"/>
            <a:r>
              <a:rPr lang="nl-BE" sz="2000" dirty="0" err="1"/>
              <a:t>Troubleshoot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19742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11D6D-2628-0D1D-88AC-B6BFAD42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Schematic</a:t>
            </a:r>
            <a:r>
              <a:rPr lang="nl-BE" dirty="0"/>
              <a:t> 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A592C0-DA05-CCA4-2466-F9D5B7AA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Altium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Consists of 5 parts</a:t>
            </a:r>
          </a:p>
          <a:p>
            <a:pPr marL="617220" lvl="1" indent="-342900"/>
            <a:r>
              <a:rPr lang="en-US" dirty="0"/>
              <a:t>Soldering iron controller</a:t>
            </a:r>
          </a:p>
          <a:p>
            <a:pPr marL="617220" lvl="1" indent="-342900"/>
            <a:r>
              <a:rPr lang="en-US" dirty="0"/>
              <a:t>Power supply (2 X 12 V inlet)</a:t>
            </a:r>
          </a:p>
          <a:p>
            <a:pPr marL="617220" lvl="1" indent="-342900"/>
            <a:r>
              <a:rPr lang="en-US" dirty="0"/>
              <a:t>Temperature measurement</a:t>
            </a:r>
          </a:p>
          <a:p>
            <a:pPr marL="617220" lvl="1" indent="-342900"/>
            <a:r>
              <a:rPr lang="en-US" dirty="0"/>
              <a:t>Main IC schematic</a:t>
            </a:r>
          </a:p>
          <a:p>
            <a:pPr marL="617220" lvl="1" indent="-342900"/>
            <a:r>
              <a:rPr lang="en-US" dirty="0"/>
              <a:t>Display board</a:t>
            </a:r>
          </a:p>
        </p:txBody>
      </p:sp>
    </p:spTree>
    <p:extLst>
      <p:ext uri="{BB962C8B-B14F-4D97-AF65-F5344CB8AC3E}">
        <p14:creationId xmlns:p14="http://schemas.microsoft.com/office/powerpoint/2010/main" val="81168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11ED3-BDA9-D22A-B54B-1C6892D7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PCB 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000076-353D-3CA4-9B29-36E36CC40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Altium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schematic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Autorouting (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errors</a:t>
            </a:r>
            <a:r>
              <a:rPr lang="nl-B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Ordered</a:t>
            </a:r>
            <a:r>
              <a:rPr lang="nl-BE" dirty="0"/>
              <a:t> at JLC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35,36 </a:t>
            </a:r>
            <a:r>
              <a:rPr lang="nl-BE" dirty="0" err="1"/>
              <a:t>euros</a:t>
            </a:r>
            <a:r>
              <a:rPr lang="nl-BE" dirty="0"/>
              <a:t> (</a:t>
            </a:r>
            <a:r>
              <a:rPr lang="nl-BE" dirty="0" err="1"/>
              <a:t>shipping</a:t>
            </a:r>
            <a:r>
              <a:rPr lang="nl-BE" dirty="0"/>
              <a:t> </a:t>
            </a:r>
            <a:r>
              <a:rPr lang="nl-BE" dirty="0" err="1"/>
              <a:t>included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62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E7F1B-1099-1747-3801-73644FF8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4CA4F8-DF9B-5D58-4A74-D3D123C6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BOM (</a:t>
            </a:r>
            <a:r>
              <a:rPr lang="nl-BE" dirty="0" err="1"/>
              <a:t>see</a:t>
            </a:r>
            <a:r>
              <a:rPr lang="nl-BE" dirty="0"/>
              <a:t>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Mostly</a:t>
            </a:r>
            <a:r>
              <a:rPr lang="nl-BE" dirty="0"/>
              <a:t> </a:t>
            </a:r>
            <a:r>
              <a:rPr lang="nl-BE" dirty="0" err="1"/>
              <a:t>ordered</a:t>
            </a:r>
            <a:r>
              <a:rPr lang="nl-BE" dirty="0"/>
              <a:t> at </a:t>
            </a:r>
            <a:r>
              <a:rPr lang="nl-BE" dirty="0" err="1"/>
              <a:t>Farnell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Total </a:t>
            </a:r>
            <a:r>
              <a:rPr lang="nl-BE" dirty="0" err="1"/>
              <a:t>price</a:t>
            </a:r>
            <a:r>
              <a:rPr lang="nl-BE" dirty="0"/>
              <a:t> (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components</a:t>
            </a:r>
            <a:r>
              <a:rPr lang="nl-BE" dirty="0"/>
              <a:t>) = 99,28 </a:t>
            </a:r>
            <a:r>
              <a:rPr lang="nl-BE" dirty="0" err="1"/>
              <a:t>euros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385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804E36-6605-4C15-AE05-652814944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D5C27-8D3C-4B26-892C-65D34D694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725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703459-5B5E-4B0D-999D-DB8565B7F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4561" y="159026"/>
            <a:ext cx="5798876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elektronica, Elektronische engineering, Elektrische bedrading, kabel&#10;&#10;Automatisch gegenereerde beschrijving">
            <a:extLst>
              <a:ext uri="{FF2B5EF4-FFF2-40B4-BE49-F238E27FC236}">
                <a16:creationId xmlns:a16="http://schemas.microsoft.com/office/drawing/2014/main" id="{5EB48A64-30B2-A4AD-2639-64EA4DBAE1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3" b="134"/>
          <a:stretch/>
        </p:blipFill>
        <p:spPr bwMode="auto">
          <a:xfrm>
            <a:off x="20" y="10"/>
            <a:ext cx="6095981" cy="6872504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CA1C0B-211E-4E3F-9EA3-F107FC82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066800"/>
            <a:ext cx="4229100" cy="475342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nl-BE">
                <a:solidFill>
                  <a:schemeClr val="bg1"/>
                </a:solidFill>
              </a:rPr>
              <a:t>Errors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46D2F7-E3C7-E678-398F-5DA4F149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0" y="1028700"/>
            <a:ext cx="4038600" cy="454264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Errors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schematics</a:t>
            </a:r>
          </a:p>
          <a:p>
            <a:pPr marL="617220" lvl="1" indent="-342900"/>
            <a:r>
              <a:rPr lang="nl-BE" dirty="0"/>
              <a:t>Lane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drawn</a:t>
            </a:r>
            <a:r>
              <a:rPr lang="nl-BE" dirty="0"/>
              <a:t> (autorouting bug)</a:t>
            </a:r>
          </a:p>
          <a:p>
            <a:pPr marL="617220" lvl="1" indent="-342900"/>
            <a:r>
              <a:rPr lang="nl-BE" dirty="0"/>
              <a:t>Wrong </a:t>
            </a:r>
            <a:r>
              <a:rPr lang="nl-BE" dirty="0" err="1"/>
              <a:t>footprints</a:t>
            </a:r>
            <a:endParaRPr lang="nl-BE" dirty="0"/>
          </a:p>
          <a:p>
            <a:pPr marL="617220" lvl="1" indent="-342900"/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unknow</a:t>
            </a:r>
            <a:r>
              <a:rPr lang="nl-BE" dirty="0"/>
              <a:t> bug</a:t>
            </a:r>
          </a:p>
          <a:p>
            <a:pPr marL="617220" lvl="1" indent="-342900" algn="ctr"/>
            <a:endParaRPr lang="nl-B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53FA49-39A3-4265-8670-1CC425A6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7" y="5850470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C43A9D-6FE6-4C0D-8F62-BE6F9720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21C79E-831C-44CF-B6A5-1677130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E9E6F4-D7E6-42EA-9D33-18D653D1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448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567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CA1B96-9E05-92AC-1040-17A4E835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190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nl-BE"/>
              <a:t>3D case 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656364-9CF1-49E2-6FDA-0A4A9A43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550" y="2884395"/>
            <a:ext cx="3950677" cy="2469140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printed</a:t>
            </a:r>
            <a:endParaRPr lang="nl-BE" dirty="0"/>
          </a:p>
          <a:p>
            <a:pPr algn="ctr"/>
            <a:r>
              <a:rPr lang="nl-BE" dirty="0"/>
              <a:t>No PCB </a:t>
            </a:r>
            <a:r>
              <a:rPr lang="nl-BE" dirty="0" err="1"/>
              <a:t>screws</a:t>
            </a:r>
            <a:endParaRPr lang="nl-BE" dirty="0"/>
          </a:p>
          <a:p>
            <a:pPr algn="ctr"/>
            <a:r>
              <a:rPr lang="nl-BE" dirty="0" err="1"/>
              <a:t>Closure</a:t>
            </a:r>
            <a:r>
              <a:rPr lang="nl-BE" dirty="0"/>
              <a:t> </a:t>
            </a:r>
            <a:r>
              <a:rPr lang="nl-BE" dirty="0" err="1"/>
              <a:t>provided</a:t>
            </a:r>
            <a:endParaRPr lang="nl-BE" dirty="0"/>
          </a:p>
        </p:txBody>
      </p:sp>
      <p:pic>
        <p:nvPicPr>
          <p:cNvPr id="6" name="Afbeelding 5" descr="Afbeelding met huis&#10;&#10;Automatisch gegenereerde beschrijving">
            <a:extLst>
              <a:ext uri="{FF2B5EF4-FFF2-40B4-BE49-F238E27FC236}">
                <a16:creationId xmlns:a16="http://schemas.microsoft.com/office/drawing/2014/main" id="{650EC1FE-BD93-FFEE-71BB-A31043173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r="177" b="-6"/>
          <a:stretch/>
        </p:blipFill>
        <p:spPr bwMode="auto">
          <a:xfrm>
            <a:off x="6095995" y="5"/>
            <a:ext cx="3049862" cy="3428999"/>
          </a:xfrm>
          <a:prstGeom prst="rect">
            <a:avLst/>
          </a:prstGeom>
          <a:noFill/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6A5A83D-8C24-DA23-5178-CE90B20440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6" t="2" r="11894" b="-5"/>
          <a:stretch/>
        </p:blipFill>
        <p:spPr bwMode="auto">
          <a:xfrm>
            <a:off x="9143434" y="-5"/>
            <a:ext cx="3048571" cy="3428989"/>
          </a:xfrm>
          <a:prstGeom prst="rect">
            <a:avLst/>
          </a:prstGeom>
          <a:noFill/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F2B5F6F-78F6-C02C-69B5-4F4BFDED2E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9" r="717" b="-5"/>
          <a:stretch/>
        </p:blipFill>
        <p:spPr bwMode="auto">
          <a:xfrm>
            <a:off x="6095995" y="3428998"/>
            <a:ext cx="3049862" cy="3429001"/>
          </a:xfrm>
          <a:prstGeom prst="rect">
            <a:avLst/>
          </a:prstGeom>
          <a:noFill/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BE3285D-FE45-38EB-4305-4C0BEA0671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" r="10299" b="-4"/>
          <a:stretch/>
        </p:blipFill>
        <p:spPr bwMode="auto">
          <a:xfrm>
            <a:off x="9143434" y="3428993"/>
            <a:ext cx="3048571" cy="3429002"/>
          </a:xfrm>
          <a:prstGeom prst="rect">
            <a:avLst/>
          </a:prstGeom>
          <a:noFill/>
        </p:spPr>
      </p:pic>
      <p:grpSp>
        <p:nvGrpSpPr>
          <p:cNvPr id="25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02146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56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4FB54-1283-1CC9-7489-FAB247F8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Reflection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727918-EB1C-A090-24FA-2EA3F18F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Interesting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bugs on the PCB</a:t>
            </a:r>
          </a:p>
        </p:txBody>
      </p:sp>
    </p:spTree>
    <p:extLst>
      <p:ext uri="{BB962C8B-B14F-4D97-AF65-F5344CB8AC3E}">
        <p14:creationId xmlns:p14="http://schemas.microsoft.com/office/powerpoint/2010/main" val="75419224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Breedbeeld</PresentationFormat>
  <Paragraphs>62</Paragraphs>
  <Slides>10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Bembo</vt:lpstr>
      <vt:lpstr>Calibri</vt:lpstr>
      <vt:lpstr>AdornVTI</vt:lpstr>
      <vt:lpstr>Project design - Soldering station</vt:lpstr>
      <vt:lpstr>Table of contents</vt:lpstr>
      <vt:lpstr>Goal of this project</vt:lpstr>
      <vt:lpstr>Schematic design</vt:lpstr>
      <vt:lpstr>PCB design</vt:lpstr>
      <vt:lpstr>Components</vt:lpstr>
      <vt:lpstr>Errors</vt:lpstr>
      <vt:lpstr>3D case design</vt:lpstr>
      <vt:lpstr>Reflection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 - Soldering station</dc:title>
  <dc:creator>Jasper Maes</dc:creator>
  <cp:lastModifiedBy>Jasper Maes</cp:lastModifiedBy>
  <cp:revision>3</cp:revision>
  <dcterms:created xsi:type="dcterms:W3CDTF">2023-06-05T09:44:10Z</dcterms:created>
  <dcterms:modified xsi:type="dcterms:W3CDTF">2023-06-06T10:09:14Z</dcterms:modified>
</cp:coreProperties>
</file>