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0D46D-5D1C-440D-A34C-C62CB9F3C777}" v="11" dt="2022-05-22T13:56:00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i junhua" userId="8bb0b53b6247c503" providerId="LiveId" clId="{2EF0D46D-5D1C-440D-A34C-C62CB9F3C777}"/>
    <pc:docChg chg="undo custSel addSld modSld">
      <pc:chgData name="mei junhua" userId="8bb0b53b6247c503" providerId="LiveId" clId="{2EF0D46D-5D1C-440D-A34C-C62CB9F3C777}" dt="2022-05-22T13:57:19.410" v="632" actId="680"/>
      <pc:docMkLst>
        <pc:docMk/>
      </pc:docMkLst>
      <pc:sldChg chg="addSp delSp modSp new mod">
        <pc:chgData name="mei junhua" userId="8bb0b53b6247c503" providerId="LiveId" clId="{2EF0D46D-5D1C-440D-A34C-C62CB9F3C777}" dt="2022-05-22T13:56:16.655" v="631" actId="478"/>
        <pc:sldMkLst>
          <pc:docMk/>
          <pc:sldMk cId="2405406666" sldId="256"/>
        </pc:sldMkLst>
        <pc:spChg chg="del">
          <ac:chgData name="mei junhua" userId="8bb0b53b6247c503" providerId="LiveId" clId="{2EF0D46D-5D1C-440D-A34C-C62CB9F3C777}" dt="2022-05-20T13:10:28.820" v="1" actId="478"/>
          <ac:spMkLst>
            <pc:docMk/>
            <pc:sldMk cId="2405406666" sldId="256"/>
            <ac:spMk id="2" creationId="{0E124A04-B51E-2BF4-D39F-59BC16906A09}"/>
          </ac:spMkLst>
        </pc:spChg>
        <pc:spChg chg="del">
          <ac:chgData name="mei junhua" userId="8bb0b53b6247c503" providerId="LiveId" clId="{2EF0D46D-5D1C-440D-A34C-C62CB9F3C777}" dt="2022-05-20T13:10:31.670" v="2" actId="478"/>
          <ac:spMkLst>
            <pc:docMk/>
            <pc:sldMk cId="2405406666" sldId="256"/>
            <ac:spMk id="3" creationId="{70BADC75-B10B-27BA-4509-FB05FEF1A0E9}"/>
          </ac:spMkLst>
        </pc:spChg>
        <pc:spChg chg="add mod">
          <ac:chgData name="mei junhua" userId="8bb0b53b6247c503" providerId="LiveId" clId="{2EF0D46D-5D1C-440D-A34C-C62CB9F3C777}" dt="2022-05-20T13:13:28.182" v="102" actId="20577"/>
          <ac:spMkLst>
            <pc:docMk/>
            <pc:sldMk cId="2405406666" sldId="256"/>
            <ac:spMk id="4" creationId="{C707C8B9-4DF8-830C-469B-0761D5821CC8}"/>
          </ac:spMkLst>
        </pc:spChg>
        <pc:spChg chg="add mod">
          <ac:chgData name="mei junhua" userId="8bb0b53b6247c503" providerId="LiveId" clId="{2EF0D46D-5D1C-440D-A34C-C62CB9F3C777}" dt="2022-05-20T13:21:46.512" v="317" actId="14100"/>
          <ac:spMkLst>
            <pc:docMk/>
            <pc:sldMk cId="2405406666" sldId="256"/>
            <ac:spMk id="5" creationId="{58C3C3B9-55C9-5202-CDD5-D00BDD468BAF}"/>
          </ac:spMkLst>
        </pc:spChg>
        <pc:picChg chg="add del mod">
          <ac:chgData name="mei junhua" userId="8bb0b53b6247c503" providerId="LiveId" clId="{2EF0D46D-5D1C-440D-A34C-C62CB9F3C777}" dt="2022-05-22T13:56:16.655" v="631" actId="478"/>
          <ac:picMkLst>
            <pc:docMk/>
            <pc:sldMk cId="2405406666" sldId="256"/>
            <ac:picMk id="3" creationId="{029A75CD-25E8-5E5E-6009-0FDCBCA982CE}"/>
          </ac:picMkLst>
        </pc:picChg>
      </pc:sldChg>
      <pc:sldChg chg="addSp delSp modSp new mod">
        <pc:chgData name="mei junhua" userId="8bb0b53b6247c503" providerId="LiveId" clId="{2EF0D46D-5D1C-440D-A34C-C62CB9F3C777}" dt="2022-05-22T13:56:09.517" v="630" actId="1076"/>
        <pc:sldMkLst>
          <pc:docMk/>
          <pc:sldMk cId="2191095484" sldId="257"/>
        </pc:sldMkLst>
        <pc:spChg chg="del">
          <ac:chgData name="mei junhua" userId="8bb0b53b6247c503" providerId="LiveId" clId="{2EF0D46D-5D1C-440D-A34C-C62CB9F3C777}" dt="2022-05-22T13:28:32.460" v="321" actId="478"/>
          <ac:spMkLst>
            <pc:docMk/>
            <pc:sldMk cId="2191095484" sldId="257"/>
            <ac:spMk id="2" creationId="{E5E25439-32DF-3FA9-E1B4-2C8701DD844F}"/>
          </ac:spMkLst>
        </pc:spChg>
        <pc:spChg chg="del">
          <ac:chgData name="mei junhua" userId="8bb0b53b6247c503" providerId="LiveId" clId="{2EF0D46D-5D1C-440D-A34C-C62CB9F3C777}" dt="2022-05-22T13:28:33.851" v="322" actId="478"/>
          <ac:spMkLst>
            <pc:docMk/>
            <pc:sldMk cId="2191095484" sldId="257"/>
            <ac:spMk id="3" creationId="{0804DC78-9723-638C-C000-AC43CC2C06F5}"/>
          </ac:spMkLst>
        </pc:spChg>
        <pc:spChg chg="add mod">
          <ac:chgData name="mei junhua" userId="8bb0b53b6247c503" providerId="LiveId" clId="{2EF0D46D-5D1C-440D-A34C-C62CB9F3C777}" dt="2022-05-22T13:56:00.171" v="629" actId="164"/>
          <ac:spMkLst>
            <pc:docMk/>
            <pc:sldMk cId="2191095484" sldId="257"/>
            <ac:spMk id="5" creationId="{F52868A4-56B2-615E-24A7-E41B6DABE054}"/>
          </ac:spMkLst>
        </pc:spChg>
        <pc:spChg chg="add mod">
          <ac:chgData name="mei junhua" userId="8bb0b53b6247c503" providerId="LiveId" clId="{2EF0D46D-5D1C-440D-A34C-C62CB9F3C777}" dt="2022-05-22T13:56:00.171" v="629" actId="164"/>
          <ac:spMkLst>
            <pc:docMk/>
            <pc:sldMk cId="2191095484" sldId="257"/>
            <ac:spMk id="6" creationId="{698777B3-D8E9-6C07-BF27-703C7F7D9ADB}"/>
          </ac:spMkLst>
        </pc:spChg>
        <pc:spChg chg="add mod">
          <ac:chgData name="mei junhua" userId="8bb0b53b6247c503" providerId="LiveId" clId="{2EF0D46D-5D1C-440D-A34C-C62CB9F3C777}" dt="2022-05-22T13:56:00.171" v="629" actId="164"/>
          <ac:spMkLst>
            <pc:docMk/>
            <pc:sldMk cId="2191095484" sldId="257"/>
            <ac:spMk id="9" creationId="{1A9376DF-7842-7E58-2D49-A22069A797F6}"/>
          </ac:spMkLst>
        </pc:spChg>
        <pc:spChg chg="add mod">
          <ac:chgData name="mei junhua" userId="8bb0b53b6247c503" providerId="LiveId" clId="{2EF0D46D-5D1C-440D-A34C-C62CB9F3C777}" dt="2022-05-22T13:56:00.171" v="629" actId="164"/>
          <ac:spMkLst>
            <pc:docMk/>
            <pc:sldMk cId="2191095484" sldId="257"/>
            <ac:spMk id="12" creationId="{B4D2253E-100F-DC90-D297-800F21A9C7CA}"/>
          </ac:spMkLst>
        </pc:spChg>
        <pc:spChg chg="add mod">
          <ac:chgData name="mei junhua" userId="8bb0b53b6247c503" providerId="LiveId" clId="{2EF0D46D-5D1C-440D-A34C-C62CB9F3C777}" dt="2022-05-22T13:56:00.171" v="629" actId="164"/>
          <ac:spMkLst>
            <pc:docMk/>
            <pc:sldMk cId="2191095484" sldId="257"/>
            <ac:spMk id="13" creationId="{7F4567C1-F6FC-13B7-A815-84737F0DCE67}"/>
          </ac:spMkLst>
        </pc:spChg>
        <pc:grpChg chg="add mod">
          <ac:chgData name="mei junhua" userId="8bb0b53b6247c503" providerId="LiveId" clId="{2EF0D46D-5D1C-440D-A34C-C62CB9F3C777}" dt="2022-05-22T13:56:09.517" v="630" actId="1076"/>
          <ac:grpSpMkLst>
            <pc:docMk/>
            <pc:sldMk cId="2191095484" sldId="257"/>
            <ac:grpSpMk id="14" creationId="{EDF309AE-BD3A-0835-E150-28E08AAE0CA5}"/>
          </ac:grpSpMkLst>
        </pc:grpChg>
        <pc:picChg chg="add mod">
          <ac:chgData name="mei junhua" userId="8bb0b53b6247c503" providerId="LiveId" clId="{2EF0D46D-5D1C-440D-A34C-C62CB9F3C777}" dt="2022-05-22T13:56:00.171" v="629" actId="164"/>
          <ac:picMkLst>
            <pc:docMk/>
            <pc:sldMk cId="2191095484" sldId="257"/>
            <ac:picMk id="4" creationId="{7542141C-1690-60B6-91B7-3213E0C6246C}"/>
          </ac:picMkLst>
        </pc:picChg>
        <pc:cxnChg chg="add mod">
          <ac:chgData name="mei junhua" userId="8bb0b53b6247c503" providerId="LiveId" clId="{2EF0D46D-5D1C-440D-A34C-C62CB9F3C777}" dt="2022-05-22T13:56:00.171" v="629" actId="164"/>
          <ac:cxnSpMkLst>
            <pc:docMk/>
            <pc:sldMk cId="2191095484" sldId="257"/>
            <ac:cxnSpMk id="8" creationId="{BC28010A-022E-32D8-4B4B-966390D675DB}"/>
          </ac:cxnSpMkLst>
        </pc:cxnChg>
        <pc:cxnChg chg="add del">
          <ac:chgData name="mei junhua" userId="8bb0b53b6247c503" providerId="LiveId" clId="{2EF0D46D-5D1C-440D-A34C-C62CB9F3C777}" dt="2022-05-22T13:51:15.977" v="516" actId="11529"/>
          <ac:cxnSpMkLst>
            <pc:docMk/>
            <pc:sldMk cId="2191095484" sldId="257"/>
            <ac:cxnSpMk id="11" creationId="{940B7A66-0899-DA61-4828-B4E62732850F}"/>
          </ac:cxnSpMkLst>
        </pc:cxnChg>
      </pc:sldChg>
      <pc:sldChg chg="new">
        <pc:chgData name="mei junhua" userId="8bb0b53b6247c503" providerId="LiveId" clId="{2EF0D46D-5D1C-440D-A34C-C62CB9F3C777}" dt="2022-05-22T13:57:19.410" v="632" actId="680"/>
        <pc:sldMkLst>
          <pc:docMk/>
          <pc:sldMk cId="1656800915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2AD1-1ABE-412F-A5C2-4A3BBB8FEBC1}" type="datetimeFigureOut">
              <a:rPr lang="zh-CN" altLang="en-US" smtClean="0"/>
              <a:t>2022-5-22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7481-49EF-4B1B-A98A-0BD6106A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77481-49EF-4B1B-A98A-0BD6106A11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3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EBD7F-C428-5513-12DA-90B3E74ED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B152B9-C4D2-8E13-BFE7-86CEC187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6E7FC-DC54-FE68-E516-4AC0D253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FB1B9-B735-AEDA-3B45-BDA0E64F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27738-85EE-41FE-AC77-BF830904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4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50935-D330-C178-1B17-60B95DB0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9F391B-25B4-E9CE-45FC-1BD3C9C61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4AC7D-48CD-1143-2691-AB1F4E43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5D705-3108-0293-6817-20FF674E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A9ACE-9BFE-1CF9-F194-4F7A7591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9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2386D5-D85D-CAC5-DD36-11BC114F7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84476B-C345-EEA9-B361-C0C618EF4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C9EBE-7DB3-AD40-CCB9-F04D2C38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93050-6FA9-CAEA-99E6-138B7FC0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7F9CD-8547-43C6-7CD7-E53D0458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2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945A1-0026-E5EE-622F-D4B153A5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FC6D4-11D8-5CB7-02AC-089510A3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0D7AD-E503-A80F-7F88-06398CBE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95B45-4557-C704-7BE8-0C834A25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A30EC-D472-7778-1A28-22546FBC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7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D8434-21DC-A57A-F3FB-8CC9312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492B8E-C4DE-B975-D4D7-FFC711F5C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2BB8B-2B4A-0202-D389-B794D297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47F36-AAC2-26A4-9626-4B3358B5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9705C-D358-E2F7-A0EC-A080ECD0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9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DB07-4169-40F6-8F31-99BEF90B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89E02-FAEA-C7C6-FA0A-C4D419BEB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AFE4F0-C69F-638F-0C53-5C733ADA5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D56DC-15FE-A094-C015-24409B32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C12AF-97C3-E957-3B25-A1BF191C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587ED-5182-2356-BC5B-6AE3A6F5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1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5E1F9-45C2-F094-9A5D-918C6271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B0CA9-FEB3-FCD1-59E2-16BC90CF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E80BA1-7EB9-1A0D-525F-E12E42AF6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2D4C25-B7D2-7FA5-58C1-CFF9408F4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EB8368-CC70-20AE-2286-D11298130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09FEA7-FC6C-AB7B-3936-1225675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94BF71-D90A-5DBD-32DF-D54F8674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46EBF6-A03F-1927-63C1-A644208C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5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F3BEC-847A-8789-B15B-F92F7432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508B2D-D23E-3AE8-8EC8-94017B08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7A15AA-E70D-1053-40E9-7B61FCF6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CB7B61-F7C4-F9AF-DF49-A9D267E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1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FD1AF3-EEDA-56BF-B05C-68E4D1C8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B5BF34-98C0-5F06-F841-4B1C3133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B350C-2E8C-62ED-FB4F-A31EBBF5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8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66B4D-4F7D-CD44-B7C2-EAA7E74B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B0EE6-BF55-3187-230E-07C023258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00760-05A5-2C47-D08A-DDEE70989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9ED1C-73DC-EAB3-4376-28565261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3553FF-2CCE-D475-B0DB-811E560B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7B548-275F-9573-90C1-8685D4EA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FCBD9-BAA2-BFA7-78EB-D98E715C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3A9BC5-B219-1154-6D68-7F4F0FE63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0A406-F59E-BA88-5E0C-047D13EC4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6094E-FAAF-7866-6B0D-CDE844CD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55F9E-3EA7-BB13-714E-EBA6740B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24568-CEC1-2CBE-5068-7294AF74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2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35827C-CD8A-0DBC-D51A-FD90BE10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84A34-4AC1-68AE-E7A1-DE4F52AFC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69BFE-6589-79A1-1134-F9C3C6A42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D6C04-38C5-46E7-B41A-D37C656696E5}" type="datetimeFigureOut">
              <a:rPr lang="zh-CN" altLang="en-US" smtClean="0"/>
              <a:t>2022-5-22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2CC68-2174-BA5C-C2DA-35658AB4C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AFA23-4E64-07B3-4D04-EA6EC4D94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5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07C8B9-4DF8-830C-469B-0761D5821CC8}"/>
              </a:ext>
            </a:extLst>
          </p:cNvPr>
          <p:cNvSpPr txBox="1"/>
          <p:nvPr/>
        </p:nvSpPr>
        <p:spPr>
          <a:xfrm>
            <a:off x="1286539" y="765544"/>
            <a:ext cx="3413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Procedural Programming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Procedure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Data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C3C3B9-55C9-5202-CDD5-D00BDD468BAF}"/>
              </a:ext>
            </a:extLst>
          </p:cNvPr>
          <p:cNvSpPr txBox="1"/>
          <p:nvPr/>
        </p:nvSpPr>
        <p:spPr>
          <a:xfrm>
            <a:off x="5202865" y="765544"/>
            <a:ext cx="4568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Object-Oriented Programming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Data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How to describe the object by data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What operations the object contains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How data is stored</a:t>
            </a:r>
          </a:p>
        </p:txBody>
      </p:sp>
    </p:spTree>
    <p:extLst>
      <p:ext uri="{BB962C8B-B14F-4D97-AF65-F5344CB8AC3E}">
        <p14:creationId xmlns:p14="http://schemas.microsoft.com/office/powerpoint/2010/main" val="240540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F309AE-BD3A-0835-E150-28E08AAE0CA5}"/>
              </a:ext>
            </a:extLst>
          </p:cNvPr>
          <p:cNvGrpSpPr/>
          <p:nvPr/>
        </p:nvGrpSpPr>
        <p:grpSpPr>
          <a:xfrm>
            <a:off x="1068018" y="1362611"/>
            <a:ext cx="10693916" cy="4132778"/>
            <a:chOff x="993590" y="719101"/>
            <a:chExt cx="10693916" cy="413277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542141C-1690-60B6-91B7-3213E0C6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590" y="1070454"/>
              <a:ext cx="6696075" cy="378142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52868A4-56B2-615E-24A7-E41B6DABE054}"/>
                </a:ext>
              </a:extLst>
            </p:cNvPr>
            <p:cNvSpPr/>
            <p:nvPr/>
          </p:nvSpPr>
          <p:spPr>
            <a:xfrm>
              <a:off x="1531087" y="1839433"/>
              <a:ext cx="5986131" cy="120147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98777B3-D8E9-6C07-BF27-703C7F7D9ADB}"/>
                </a:ext>
              </a:extLst>
            </p:cNvPr>
            <p:cNvSpPr txBox="1"/>
            <p:nvPr/>
          </p:nvSpPr>
          <p:spPr>
            <a:xfrm>
              <a:off x="7593972" y="2255506"/>
              <a:ext cx="36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information to describe an object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C28010A-022E-32D8-4B4B-966390D675DB}"/>
                </a:ext>
              </a:extLst>
            </p:cNvPr>
            <p:cNvCxnSpPr/>
            <p:nvPr/>
          </p:nvCxnSpPr>
          <p:spPr>
            <a:xfrm flipV="1">
              <a:off x="2169042" y="903767"/>
              <a:ext cx="520995" cy="166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A9376DF-7842-7E58-2D49-A22069A797F6}"/>
                </a:ext>
              </a:extLst>
            </p:cNvPr>
            <p:cNvSpPr txBox="1"/>
            <p:nvPr/>
          </p:nvSpPr>
          <p:spPr>
            <a:xfrm>
              <a:off x="2690037" y="719101"/>
              <a:ext cx="36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data type just like int, float…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4D2253E-100F-DC90-D297-800F21A9C7CA}"/>
                </a:ext>
              </a:extLst>
            </p:cNvPr>
            <p:cNvSpPr/>
            <p:nvPr/>
          </p:nvSpPr>
          <p:spPr>
            <a:xfrm>
              <a:off x="1531088" y="3281858"/>
              <a:ext cx="5986131" cy="120147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F4567C1-F6FC-13B7-A815-84737F0DCE67}"/>
                </a:ext>
              </a:extLst>
            </p:cNvPr>
            <p:cNvSpPr txBox="1"/>
            <p:nvPr/>
          </p:nvSpPr>
          <p:spPr>
            <a:xfrm>
              <a:off x="7593972" y="3697931"/>
              <a:ext cx="4093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public interfaces for operating object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109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80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42</Words>
  <Application>Microsoft Office PowerPoint</Application>
  <PresentationFormat>宽屏</PresentationFormat>
  <Paragraphs>12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 junhua</dc:creator>
  <cp:lastModifiedBy>mei junhua</cp:lastModifiedBy>
  <cp:revision>1</cp:revision>
  <dcterms:created xsi:type="dcterms:W3CDTF">2022-05-20T13:10:18Z</dcterms:created>
  <dcterms:modified xsi:type="dcterms:W3CDTF">2022-05-22T13:57:28Z</dcterms:modified>
</cp:coreProperties>
</file>