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5851A-31CC-448A-B999-902971965879}" v="3" dt="2022-05-23T02:13:3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 junhua" userId="8bb0b53b6247c503" providerId="LiveId" clId="{C235851A-31CC-448A-B999-902971965879}"/>
    <pc:docChg chg="undo custSel addSld modSld">
      <pc:chgData name="mei junhua" userId="8bb0b53b6247c503" providerId="LiveId" clId="{C235851A-31CC-448A-B999-902971965879}" dt="2022-05-23T02:17:08.344" v="296" actId="1037"/>
      <pc:docMkLst>
        <pc:docMk/>
      </pc:docMkLst>
      <pc:sldChg chg="addSp delSp modSp new mod">
        <pc:chgData name="mei junhua" userId="8bb0b53b6247c503" providerId="LiveId" clId="{C235851A-31CC-448A-B999-902971965879}" dt="2022-05-23T02:17:08.344" v="296" actId="1037"/>
        <pc:sldMkLst>
          <pc:docMk/>
          <pc:sldMk cId="1638990370" sldId="256"/>
        </pc:sldMkLst>
        <pc:spChg chg="del">
          <ac:chgData name="mei junhua" userId="8bb0b53b6247c503" providerId="LiveId" clId="{C235851A-31CC-448A-B999-902971965879}" dt="2022-05-23T02:03:40.019" v="1" actId="478"/>
          <ac:spMkLst>
            <pc:docMk/>
            <pc:sldMk cId="1638990370" sldId="256"/>
            <ac:spMk id="2" creationId="{61CCA52A-4377-4D51-ADCB-BBEA55EFBB20}"/>
          </ac:spMkLst>
        </pc:spChg>
        <pc:spChg chg="del">
          <ac:chgData name="mei junhua" userId="8bb0b53b6247c503" providerId="LiveId" clId="{C235851A-31CC-448A-B999-902971965879}" dt="2022-05-23T02:03:42.987" v="2" actId="478"/>
          <ac:spMkLst>
            <pc:docMk/>
            <pc:sldMk cId="1638990370" sldId="256"/>
            <ac:spMk id="3" creationId="{7F87FB99-6A5B-7AEB-618B-CADE0A33F093}"/>
          </ac:spMkLst>
        </pc:spChg>
        <pc:spChg chg="add mod">
          <ac:chgData name="mei junhua" userId="8bb0b53b6247c503" providerId="LiveId" clId="{C235851A-31CC-448A-B999-902971965879}" dt="2022-05-23T02:17:08.344" v="296" actId="1037"/>
          <ac:spMkLst>
            <pc:docMk/>
            <pc:sldMk cId="1638990370" sldId="256"/>
            <ac:spMk id="6" creationId="{DACF447B-1373-7D08-F8D3-53651C6E31F0}"/>
          </ac:spMkLst>
        </pc:spChg>
        <pc:spChg chg="add mod">
          <ac:chgData name="mei junhua" userId="8bb0b53b6247c503" providerId="LiveId" clId="{C235851A-31CC-448A-B999-902971965879}" dt="2022-05-23T02:17:08.344" v="296" actId="1037"/>
          <ac:spMkLst>
            <pc:docMk/>
            <pc:sldMk cId="1638990370" sldId="256"/>
            <ac:spMk id="9" creationId="{19188DD6-A488-EBF1-FD6E-6886BFB55815}"/>
          </ac:spMkLst>
        </pc:spChg>
        <pc:spChg chg="add mod">
          <ac:chgData name="mei junhua" userId="8bb0b53b6247c503" providerId="LiveId" clId="{C235851A-31CC-448A-B999-902971965879}" dt="2022-05-23T02:17:08.344" v="296" actId="1037"/>
          <ac:spMkLst>
            <pc:docMk/>
            <pc:sldMk cId="1638990370" sldId="256"/>
            <ac:spMk id="10" creationId="{4D50B734-30CD-2E16-C21C-C3E471341DDA}"/>
          </ac:spMkLst>
        </pc:spChg>
        <pc:spChg chg="add mod">
          <ac:chgData name="mei junhua" userId="8bb0b53b6247c503" providerId="LiveId" clId="{C235851A-31CC-448A-B999-902971965879}" dt="2022-05-23T02:17:08.344" v="296" actId="1037"/>
          <ac:spMkLst>
            <pc:docMk/>
            <pc:sldMk cId="1638990370" sldId="256"/>
            <ac:spMk id="11" creationId="{F596E93C-D7CC-8CAF-E97D-9E56F20473EF}"/>
          </ac:spMkLst>
        </pc:spChg>
        <pc:picChg chg="add mod">
          <ac:chgData name="mei junhua" userId="8bb0b53b6247c503" providerId="LiveId" clId="{C235851A-31CC-448A-B999-902971965879}" dt="2022-05-23T02:17:08.344" v="296" actId="1037"/>
          <ac:picMkLst>
            <pc:docMk/>
            <pc:sldMk cId="1638990370" sldId="256"/>
            <ac:picMk id="5" creationId="{792F0EA5-B542-8E60-C5B5-02E1102BAAD9}"/>
          </ac:picMkLst>
        </pc:picChg>
        <pc:cxnChg chg="add mod">
          <ac:chgData name="mei junhua" userId="8bb0b53b6247c503" providerId="LiveId" clId="{C235851A-31CC-448A-B999-902971965879}" dt="2022-05-23T02:17:08.344" v="296" actId="1037"/>
          <ac:cxnSpMkLst>
            <pc:docMk/>
            <pc:sldMk cId="1638990370" sldId="256"/>
            <ac:cxnSpMk id="8" creationId="{A753024C-27B1-C756-8C55-DD79B0938D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03DD-E74B-08DB-B69A-E219A2CF0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A90DA-5A6F-FA93-F2D1-CA33A65D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4186-48EB-57A3-2290-5820336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583E2-50A6-E030-3A00-19070192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C1261-174F-E0C5-33B7-848714D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0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0EF8-99B5-C30F-9EC5-99E0DDA4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BE2F0-284A-EB16-6CE1-C5C04F855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E2130-CF6D-2CD3-B39F-E6D9D886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411D5-8497-E35D-65D2-1C3D0180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1827C-DC1C-CBF6-2204-02D8E0F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77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28DC8C-EF46-D3E6-AC14-0803C652F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51401-DEC3-2F67-7CDA-2D8FBC5E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ED8AA-73FB-0BF0-2851-2B8CE7DC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0C483-ED27-5A09-A523-E006CCA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B86EE-E7CE-8F53-32F5-F6A515E2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D7209-4E5E-5923-EABF-D985CE25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5B03E-9D8F-8917-8ADF-FB5D8776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9C669-111A-9620-327C-A5A24E7F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3F420-366E-C3C3-FC40-9A4992AB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328BE-A5FA-D7BF-982C-DFFAC520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01456-7195-C77D-65F8-22ECBCD9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94850-D533-217D-CD19-7954EF90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9821E-F4F6-F592-C217-A4DC52C1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CFA89-CC91-BE18-41F1-69E88043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4BD49-D5CF-15AC-7539-96013C97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0795F-DE5D-8233-3B40-FFAB55F9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D1D00-9B78-26CB-C771-43990AE0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5CFD4-622F-E826-1201-AF96BE49C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7EAA9-DC80-FFCD-F7F1-86FFC2BC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2AABB-AC14-A597-C15F-2CA4D917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F5CAE-23C7-1560-255E-6B82EC5A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86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0422F-4F93-839D-2824-D557654D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3CCCB-5B77-C0A6-C5EC-E47B4A3D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97FF39-3D12-D4EE-5758-CC4677E5C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F3F8D2-57BE-6A6B-815D-55570C7A1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2F217-E9A7-3D7A-39F5-CA0A70214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62585-64A9-9B7F-AF99-2769615F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4C2A8F-9410-A303-7A50-6C1AD41B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8A2A1-2B64-9997-2118-F80C10A9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63B2-30D1-7A06-CA43-9D82DCBD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6C0F75-9600-3724-B4B0-922F1A4C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44686F-567E-DDCB-B653-401C08A3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EF8248-07A3-A787-434C-BDF4607D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0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2CF1AD-246A-2CB4-5B51-782727B3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65297-6102-32DB-7FD8-6D09BBCE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78F69-E8EB-B787-4E1B-6F0FB2E7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A9A7D-225D-071D-86AD-B9BE1A85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39577-9D7F-0EC5-C321-F2F2A9F5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AC7AA-EA3F-A29E-06F3-0C09DD545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4DE74-F620-68FE-6FD3-5C3801E7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D97A8-1E87-0181-1848-D690CCB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359C5-951F-2F2B-6333-33EA706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1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77720-D3DD-3CA5-3BC5-2B8A4CB8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ABAEF-9E3E-A0F4-32FC-497E56AB8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F85F0-FCB2-9887-2750-9A67806FA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08EAC-59E1-A2EB-10E3-67BCB7E6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9CB63-0C2F-BD78-7274-72278D82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32D57-593E-60A2-4711-B95ABDC1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5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7394EA-2217-E33F-B3D8-6BEA4963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1FEFC-843E-5262-FF88-AF6CA81D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E48F3-A6C8-B960-0E80-3B877F9F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4DD7-8257-474B-BAA9-06BADE5FD44E}" type="datetimeFigureOut">
              <a:rPr lang="zh-CN" altLang="en-US" smtClean="0"/>
              <a:t>2022-5-23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A0498-43F4-CC57-A9E1-3E7653685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C8471-2B6E-397E-D78D-AF927573F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A3AE6-9C22-4D93-A891-B03D94945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2F0EA5-B542-8E60-C5B5-02E1102B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76" y="1164696"/>
            <a:ext cx="7786245" cy="4528608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ACF447B-1373-7D08-F8D3-53651C6E31F0}"/>
              </a:ext>
            </a:extLst>
          </p:cNvPr>
          <p:cNvSpPr/>
          <p:nvPr/>
        </p:nvSpPr>
        <p:spPr>
          <a:xfrm>
            <a:off x="2062706" y="1297172"/>
            <a:ext cx="244549" cy="244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53024C-27B1-C756-8C55-DD79B0938D12}"/>
              </a:ext>
            </a:extLst>
          </p:cNvPr>
          <p:cNvCxnSpPr>
            <a:stCxn id="6" idx="0"/>
          </p:cNvCxnSpPr>
          <p:nvPr/>
        </p:nvCxnSpPr>
        <p:spPr>
          <a:xfrm flipV="1">
            <a:off x="2184981" y="765544"/>
            <a:ext cx="473148" cy="531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9188DD6-A488-EBF1-FD6E-6886BFB55815}"/>
              </a:ext>
            </a:extLst>
          </p:cNvPr>
          <p:cNvSpPr txBox="1"/>
          <p:nvPr/>
        </p:nvSpPr>
        <p:spPr>
          <a:xfrm>
            <a:off x="2828249" y="542260"/>
            <a:ext cx="31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scope-resolution operator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D50B734-30CD-2E16-C21C-C3E471341DDA}"/>
              </a:ext>
            </a:extLst>
          </p:cNvPr>
          <p:cNvSpPr/>
          <p:nvPr/>
        </p:nvSpPr>
        <p:spPr>
          <a:xfrm>
            <a:off x="5571451" y="519592"/>
            <a:ext cx="207332" cy="41607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96E93C-D7CC-8CAF-E97D-9E56F20473EF}"/>
              </a:ext>
            </a:extLst>
          </p:cNvPr>
          <p:cNvSpPr txBox="1"/>
          <p:nvPr/>
        </p:nvSpPr>
        <p:spPr>
          <a:xfrm>
            <a:off x="5672451" y="424750"/>
            <a:ext cx="621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acquire() is a member function for class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acquire can be used for member function for other classes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9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junhua</dc:creator>
  <cp:lastModifiedBy>mei junhua</cp:lastModifiedBy>
  <cp:revision>1</cp:revision>
  <dcterms:created xsi:type="dcterms:W3CDTF">2022-05-23T02:03:34Z</dcterms:created>
  <dcterms:modified xsi:type="dcterms:W3CDTF">2022-05-23T02:17:16Z</dcterms:modified>
</cp:coreProperties>
</file>