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0D46D-5D1C-440D-A34C-C62CB9F3C777}" v="11" dt="2022-05-22T13:56:00.171"/>
    <p1510:client id="{E38A5224-0D91-4BE4-A556-16C9A59E57C6}" v="2" dt="2022-05-23T00:43:49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 junhua" userId="8bb0b53b6247c503" providerId="LiveId" clId="{E38A5224-0D91-4BE4-A556-16C9A59E57C6}"/>
    <pc:docChg chg="delSld">
      <pc:chgData name="mei junhua" userId="8bb0b53b6247c503" providerId="LiveId" clId="{E38A5224-0D91-4BE4-A556-16C9A59E57C6}" dt="2022-05-23T00:43:49.119" v="1" actId="47"/>
      <pc:docMkLst>
        <pc:docMk/>
      </pc:docMkLst>
      <pc:sldChg chg="del">
        <pc:chgData name="mei junhua" userId="8bb0b53b6247c503" providerId="LiveId" clId="{E38A5224-0D91-4BE4-A556-16C9A59E57C6}" dt="2022-05-23T00:43:47.666" v="0" actId="47"/>
        <pc:sldMkLst>
          <pc:docMk/>
          <pc:sldMk cId="2405406666" sldId="256"/>
        </pc:sldMkLst>
      </pc:sldChg>
      <pc:sldChg chg="del">
        <pc:chgData name="mei junhua" userId="8bb0b53b6247c503" providerId="LiveId" clId="{E38A5224-0D91-4BE4-A556-16C9A59E57C6}" dt="2022-05-23T00:43:49.119" v="1" actId="47"/>
        <pc:sldMkLst>
          <pc:docMk/>
          <pc:sldMk cId="165680091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2AD1-1ABE-412F-A5C2-4A3BBB8FEBC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7481-49EF-4B1B-A98A-0BD6106A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77481-49EF-4B1B-A98A-0BD6106A11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3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EBD7F-C428-5513-12DA-90B3E74ED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B152B9-C4D2-8E13-BFE7-86CEC187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6E7FC-DC54-FE68-E516-4AC0D253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FB1B9-B735-AEDA-3B45-BDA0E64F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27738-85EE-41FE-AC77-BF830904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50935-D330-C178-1B17-60B95DB0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F391B-25B4-E9CE-45FC-1BD3C9C61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4AC7D-48CD-1143-2691-AB1F4E43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5D705-3108-0293-6817-20FF674E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A9ACE-9BFE-1CF9-F194-4F7A759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2386D5-D85D-CAC5-DD36-11BC114F7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4476B-C345-EEA9-B361-C0C618EF4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C9EBE-7DB3-AD40-CCB9-F04D2C38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93050-6FA9-CAEA-99E6-138B7FC0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7F9CD-8547-43C6-7CD7-E53D0458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2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945A1-0026-E5EE-622F-D4B153A5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FC6D4-11D8-5CB7-02AC-089510A3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0D7AD-E503-A80F-7F88-06398CBE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95B45-4557-C704-7BE8-0C834A25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A30EC-D472-7778-1A28-22546FBC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7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8434-21DC-A57A-F3FB-8CC9312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92B8E-C4DE-B975-D4D7-FFC711F5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2BB8B-2B4A-0202-D389-B794D29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47F36-AAC2-26A4-9626-4B3358B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9705C-D358-E2F7-A0EC-A080ECD0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9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DB07-4169-40F6-8F31-99BEF90B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89E02-FAEA-C7C6-FA0A-C4D419BEB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FE4F0-C69F-638F-0C53-5C733ADA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D56DC-15FE-A094-C015-24409B32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C12AF-97C3-E957-3B25-A1BF191C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587ED-5182-2356-BC5B-6AE3A6F5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1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5E1F9-45C2-F094-9A5D-918C627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B0CA9-FEB3-FCD1-59E2-16BC90C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80BA1-7EB9-1A0D-525F-E12E42AF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2D4C25-B7D2-7FA5-58C1-CFF9408F4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B8368-CC70-20AE-2286-D11298130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09FEA7-FC6C-AB7B-3936-1225675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94BF71-D90A-5DBD-32DF-D54F8674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46EBF6-A03F-1927-63C1-A644208C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5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3BEC-847A-8789-B15B-F92F7432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08B2D-D23E-3AE8-8EC8-94017B08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7A15AA-E70D-1053-40E9-7B61FCF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CB7B61-F7C4-F9AF-DF49-A9D267E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FD1AF3-EEDA-56BF-B05C-68E4D1C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B5BF34-98C0-5F06-F841-4B1C3133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B350C-2E8C-62ED-FB4F-A31EBBF5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8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66B4D-4F7D-CD44-B7C2-EAA7E74B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B0EE6-BF55-3187-230E-07C02325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00760-05A5-2C47-D08A-DDEE70989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9ED1C-73DC-EAB3-4376-2856526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553FF-2CCE-D475-B0DB-811E560B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7B548-275F-9573-90C1-8685D4EA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FCBD9-BAA2-BFA7-78EB-D98E715C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3A9BC5-B219-1154-6D68-7F4F0FE63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0A406-F59E-BA88-5E0C-047D13EC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6094E-FAAF-7866-6B0D-CDE844CD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55F9E-3EA7-BB13-714E-EBA6740B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24568-CEC1-2CBE-5068-7294AF74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35827C-CD8A-0DBC-D51A-FD90BE10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84A34-4AC1-68AE-E7A1-DE4F52AF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69BFE-6589-79A1-1134-F9C3C6A42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D6C04-38C5-46E7-B41A-D37C656696E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2CC68-2174-BA5C-C2DA-35658AB4C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AFA23-4E64-07B3-4D04-EA6EC4D9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F309AE-BD3A-0835-E150-28E08AAE0CA5}"/>
              </a:ext>
            </a:extLst>
          </p:cNvPr>
          <p:cNvGrpSpPr/>
          <p:nvPr/>
        </p:nvGrpSpPr>
        <p:grpSpPr>
          <a:xfrm>
            <a:off x="1068018" y="1362611"/>
            <a:ext cx="10693916" cy="4132778"/>
            <a:chOff x="993590" y="719101"/>
            <a:chExt cx="10693916" cy="413277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542141C-1690-60B6-91B7-3213E0C6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590" y="1070454"/>
              <a:ext cx="6696075" cy="378142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2868A4-56B2-615E-24A7-E41B6DABE054}"/>
                </a:ext>
              </a:extLst>
            </p:cNvPr>
            <p:cNvSpPr/>
            <p:nvPr/>
          </p:nvSpPr>
          <p:spPr>
            <a:xfrm>
              <a:off x="1531087" y="1839433"/>
              <a:ext cx="5986131" cy="12014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98777B3-D8E9-6C07-BF27-703C7F7D9ADB}"/>
                </a:ext>
              </a:extLst>
            </p:cNvPr>
            <p:cNvSpPr txBox="1"/>
            <p:nvPr/>
          </p:nvSpPr>
          <p:spPr>
            <a:xfrm>
              <a:off x="7593972" y="2255506"/>
              <a:ext cx="36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information to describe an object</a:t>
              </a:r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C28010A-022E-32D8-4B4B-966390D675DB}"/>
                </a:ext>
              </a:extLst>
            </p:cNvPr>
            <p:cNvCxnSpPr/>
            <p:nvPr/>
          </p:nvCxnSpPr>
          <p:spPr>
            <a:xfrm flipV="1">
              <a:off x="2169042" y="903767"/>
              <a:ext cx="520995" cy="166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A9376DF-7842-7E58-2D49-A22069A797F6}"/>
                </a:ext>
              </a:extLst>
            </p:cNvPr>
            <p:cNvSpPr txBox="1"/>
            <p:nvPr/>
          </p:nvSpPr>
          <p:spPr>
            <a:xfrm>
              <a:off x="2690037" y="719101"/>
              <a:ext cx="36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data type just like int, float…</a:t>
              </a: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D2253E-100F-DC90-D297-800F21A9C7CA}"/>
                </a:ext>
              </a:extLst>
            </p:cNvPr>
            <p:cNvSpPr/>
            <p:nvPr/>
          </p:nvSpPr>
          <p:spPr>
            <a:xfrm>
              <a:off x="1531088" y="3281858"/>
              <a:ext cx="5986131" cy="12014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F4567C1-F6FC-13B7-A815-84737F0DCE67}"/>
                </a:ext>
              </a:extLst>
            </p:cNvPr>
            <p:cNvSpPr txBox="1"/>
            <p:nvPr/>
          </p:nvSpPr>
          <p:spPr>
            <a:xfrm>
              <a:off x="7593972" y="3697931"/>
              <a:ext cx="409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public interfaces for operating object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09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junhua</dc:creator>
  <cp:revision>1</cp:revision>
  <dcterms:created xsi:type="dcterms:W3CDTF">2022-05-20T13:10:18Z</dcterms:created>
  <dcterms:modified xsi:type="dcterms:W3CDTF">2022-05-23T00:43:53Z</dcterms:modified>
</cp:coreProperties>
</file>