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10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3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96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6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6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33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5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6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8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9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D099-6D81-4E50-8FAA-40C45A3CD08B}" type="datetimeFigureOut">
              <a:rPr lang="nl-NL" smtClean="0"/>
              <a:t>19-6-2015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5892-5711-4312-BF73-93BE499480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3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pPr fontAlgn="base"/>
            <a:r>
              <a:rPr lang="en-US" cap="all" dirty="0"/>
              <a:t>SMOOTHSCAN: ONE PATH TO RULE THEM 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2785864"/>
          </a:xfrm>
        </p:spPr>
        <p:txBody>
          <a:bodyPr>
            <a:noAutofit/>
          </a:bodyPr>
          <a:lstStyle/>
          <a:p>
            <a:r>
              <a:rPr lang="nl-NL" sz="2400" dirty="0" err="1" smtClean="0"/>
              <a:t>By</a:t>
            </a:r>
            <a:r>
              <a:rPr lang="nl-NL" sz="2400" dirty="0" smtClean="0"/>
              <a:t>:</a:t>
            </a:r>
          </a:p>
          <a:p>
            <a:endParaRPr lang="nl-NL" sz="2400" dirty="0" smtClean="0"/>
          </a:p>
          <a:p>
            <a:r>
              <a:rPr lang="nl-NL" sz="2400" dirty="0" smtClean="0"/>
              <a:t>Sander Breukink	0741209</a:t>
            </a:r>
          </a:p>
          <a:p>
            <a:r>
              <a:rPr lang="nl-NL" sz="2400" dirty="0" smtClean="0"/>
              <a:t>Rianne Conijn		0740635</a:t>
            </a:r>
          </a:p>
          <a:p>
            <a:r>
              <a:rPr lang="nl-NL" sz="2400" dirty="0" smtClean="0"/>
              <a:t>Harm van </a:t>
            </a:r>
            <a:r>
              <a:rPr lang="nl-NL" sz="2400" dirty="0" err="1" smtClean="0"/>
              <a:t>Schaaijk</a:t>
            </a:r>
            <a:r>
              <a:rPr lang="nl-NL" sz="2400" dirty="0" smtClean="0"/>
              <a:t>	0873871</a:t>
            </a:r>
          </a:p>
          <a:p>
            <a:r>
              <a:rPr lang="nl-NL" sz="2400" dirty="0" smtClean="0"/>
              <a:t>Jasper Selman		0741516</a:t>
            </a:r>
          </a:p>
          <a:p>
            <a:r>
              <a:rPr lang="nl-NL" sz="2400" dirty="0" smtClean="0"/>
              <a:t>Tom Vogels		0871231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36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59"/>
            <a:ext cx="6768752" cy="5067515"/>
          </a:xfrm>
        </p:spPr>
      </p:pic>
    </p:spTree>
    <p:extLst>
      <p:ext uri="{BB962C8B-B14F-4D97-AF65-F5344CB8AC3E}">
        <p14:creationId xmlns:p14="http://schemas.microsoft.com/office/powerpoint/2010/main" val="16722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/>
              <a:t/>
            </a:r>
            <a:br>
              <a:rPr lang="nl-NL"/>
            </a:br>
            <a:r>
              <a:rPr lang="nl-NL" sz="12800" smtClean="0"/>
              <a:t>QUESTIONS?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64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nl-NL" cap="all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Set-up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 compared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6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cap="all" dirty="0" smtClean="0"/>
              <a:t>PAPER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nl-NL" dirty="0" err="1"/>
              <a:t>Describes</a:t>
            </a:r>
            <a:r>
              <a:rPr lang="nl-NL" dirty="0"/>
              <a:t> </a:t>
            </a:r>
            <a:r>
              <a:rPr lang="nl-NL" b="1" dirty="0" err="1"/>
              <a:t>algorithms</a:t>
            </a:r>
            <a:r>
              <a:rPr lang="nl-NL" dirty="0"/>
              <a:t> 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I-O </a:t>
            </a:r>
            <a:r>
              <a:rPr lang="nl-NL" dirty="0" err="1"/>
              <a:t>usage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database </a:t>
            </a:r>
            <a:r>
              <a:rPr lang="nl-NL" dirty="0" err="1"/>
              <a:t>queries</a:t>
            </a:r>
            <a:r>
              <a:rPr lang="nl-NL" dirty="0" smtClean="0"/>
              <a:t>.</a:t>
            </a:r>
          </a:p>
          <a:p>
            <a:pPr marL="0" indent="0" algn="ctr" fontAlgn="base">
              <a:buNone/>
            </a:pPr>
            <a:endParaRPr lang="nl-NL" dirty="0"/>
          </a:p>
          <a:p>
            <a:pPr marL="0" indent="0" algn="ctr" fontAlgn="base">
              <a:buNone/>
            </a:pP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: more data,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optimizers</a:t>
            </a:r>
            <a:r>
              <a:rPr lang="nl-NL" dirty="0"/>
              <a:t>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optimal</a:t>
            </a:r>
            <a:r>
              <a:rPr lang="nl-NL" dirty="0"/>
              <a:t>, </a:t>
            </a:r>
            <a:r>
              <a:rPr lang="nl-NL" dirty="0" err="1"/>
              <a:t>continuous</a:t>
            </a:r>
            <a:r>
              <a:rPr lang="nl-NL" dirty="0"/>
              <a:t> </a:t>
            </a:r>
            <a:r>
              <a:rPr lang="nl-NL" dirty="0" err="1"/>
              <a:t>adaptation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morphing</a:t>
            </a:r>
            <a:r>
              <a:rPr lang="nl-NL" dirty="0"/>
              <a:t> of </a:t>
            </a:r>
            <a:r>
              <a:rPr lang="nl-NL" dirty="0" err="1"/>
              <a:t>physical</a:t>
            </a:r>
            <a:r>
              <a:rPr lang="nl-NL" dirty="0"/>
              <a:t> operators.</a:t>
            </a:r>
          </a:p>
        </p:txBody>
      </p:sp>
    </p:spTree>
    <p:extLst>
      <p:ext uri="{BB962C8B-B14F-4D97-AF65-F5344CB8AC3E}">
        <p14:creationId xmlns:p14="http://schemas.microsoft.com/office/powerpoint/2010/main" val="14634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cap="all" dirty="0" smtClean="0"/>
              <a:t>PAPER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dirty="0"/>
              <a:t>Describes </a:t>
            </a:r>
            <a:r>
              <a:rPr lang="en-US" b="1" dirty="0"/>
              <a:t>2 basic algorithms</a:t>
            </a:r>
            <a:r>
              <a:rPr lang="en-US" dirty="0"/>
              <a:t> which are relatively simple:</a:t>
            </a:r>
          </a:p>
          <a:p>
            <a:pPr algn="ctr" fontAlgn="base"/>
            <a:r>
              <a:rPr lang="en-US" dirty="0"/>
              <a:t>Index scan</a:t>
            </a:r>
          </a:p>
          <a:p>
            <a:pPr algn="ctr" fontAlgn="base"/>
            <a:r>
              <a:rPr lang="en-US" dirty="0"/>
              <a:t>Full </a:t>
            </a:r>
            <a:r>
              <a:rPr lang="en-US" dirty="0" smtClean="0"/>
              <a:t>scan  </a:t>
            </a:r>
            <a:r>
              <a:rPr lang="en-US" sz="4000" dirty="0" smtClean="0"/>
              <a:t> </a:t>
            </a:r>
            <a:r>
              <a:rPr lang="en-US" sz="200" dirty="0" smtClean="0"/>
              <a:t>.</a:t>
            </a:r>
          </a:p>
          <a:p>
            <a:pPr marL="0" indent="0" algn="ctr" fontAlgn="base">
              <a:buNone/>
            </a:pPr>
            <a:endParaRPr lang="en-US" sz="200" dirty="0"/>
          </a:p>
          <a:p>
            <a:pPr marL="0" indent="0" algn="ctr" fontAlgn="base">
              <a:buNone/>
            </a:pPr>
            <a:endParaRPr lang="en-US" sz="200" dirty="0" smtClean="0"/>
          </a:p>
          <a:p>
            <a:pPr marL="0" indent="0" algn="ctr" fontAlgn="base">
              <a:buNone/>
            </a:pPr>
            <a:endParaRPr lang="en-US" sz="200" dirty="0"/>
          </a:p>
          <a:p>
            <a:pPr marL="0" indent="0" algn="ctr" fontAlgn="base">
              <a:buNone/>
            </a:pPr>
            <a:endParaRPr lang="en-US" sz="200" dirty="0" smtClean="0"/>
          </a:p>
          <a:p>
            <a:pPr marL="0" indent="0" algn="ctr" fontAlgn="base">
              <a:buNone/>
            </a:pPr>
            <a:endParaRPr lang="en-US" sz="200" dirty="0"/>
          </a:p>
          <a:p>
            <a:pPr marL="0" indent="0" algn="ctr" fontAlgn="base">
              <a:buNone/>
            </a:pPr>
            <a:endParaRPr lang="en-US" sz="200" dirty="0" smtClean="0"/>
          </a:p>
          <a:p>
            <a:pPr marL="0" indent="0" algn="ctr" fontAlgn="base">
              <a:buNone/>
            </a:pPr>
            <a:endParaRPr lang="en-US" sz="200" dirty="0"/>
          </a:p>
          <a:p>
            <a:pPr marL="0" indent="0" algn="ctr" fontAlgn="base">
              <a:buNone/>
            </a:pPr>
            <a:endParaRPr lang="en-US" sz="200" dirty="0" smtClean="0"/>
          </a:p>
          <a:p>
            <a:pPr marL="0" indent="0" algn="ctr" fontAlgn="base">
              <a:buNone/>
            </a:pP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/>
              <a:t>2 advanced algorithms</a:t>
            </a:r>
            <a:r>
              <a:rPr lang="en-US" dirty="0"/>
              <a:t> which are more complex:</a:t>
            </a:r>
          </a:p>
          <a:p>
            <a:pPr algn="ctr" fontAlgn="base"/>
            <a:r>
              <a:rPr lang="en-US" dirty="0"/>
              <a:t>Switch </a:t>
            </a:r>
            <a:r>
              <a:rPr lang="en-US" dirty="0" smtClean="0"/>
              <a:t>scan  </a:t>
            </a:r>
            <a:r>
              <a:rPr lang="en-US" sz="100" dirty="0" smtClean="0"/>
              <a:t>.</a:t>
            </a:r>
            <a:endParaRPr lang="en-US" dirty="0"/>
          </a:p>
          <a:p>
            <a:pPr algn="ctr" fontAlgn="base"/>
            <a:r>
              <a:rPr lang="en-US" dirty="0"/>
              <a:t>Smooth scan</a:t>
            </a:r>
          </a:p>
          <a:p>
            <a:pPr algn="ctr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Index scan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b="1" dirty="0" smtClean="0"/>
              <a:t>full scan</a:t>
            </a:r>
            <a:r>
              <a:rPr lang="nl-NL" dirty="0" smtClean="0"/>
              <a:t>:</a:t>
            </a:r>
          </a:p>
          <a:p>
            <a:pPr marL="0" indent="0" algn="ctr">
              <a:buNone/>
            </a:pPr>
            <a:endParaRPr lang="nl-NL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40" y="2204864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b="1" dirty="0" smtClean="0"/>
              <a:t>Switch scan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b="1" dirty="0" err="1" smtClean="0"/>
              <a:t>Smooth</a:t>
            </a:r>
            <a:r>
              <a:rPr lang="nl-NL" b="1" dirty="0" smtClean="0"/>
              <a:t> scan:</a:t>
            </a:r>
          </a:p>
          <a:p>
            <a:pPr marL="0" indent="0" algn="ctr">
              <a:buNone/>
            </a:pPr>
            <a:endParaRPr lang="nl-NL" b="1" dirty="0" smtClean="0"/>
          </a:p>
          <a:p>
            <a:pPr marL="0" indent="0" algn="ctr">
              <a:buNone/>
            </a:pPr>
            <a:r>
              <a:rPr lang="nl-NL" b="1" dirty="0" smtClean="0"/>
              <a:t>Combine </a:t>
            </a:r>
            <a:r>
              <a:rPr lang="nl-NL" dirty="0" smtClean="0"/>
              <a:t>the 2 </a:t>
            </a:r>
            <a:r>
              <a:rPr lang="nl-NL" dirty="0" err="1" smtClean="0"/>
              <a:t>previous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440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 err="1" smtClean="0"/>
              <a:t>Progress</a:t>
            </a:r>
            <a:r>
              <a:rPr lang="nl-NL" dirty="0" smtClean="0"/>
              <a:t>:</a:t>
            </a:r>
          </a:p>
          <a:p>
            <a:r>
              <a:rPr lang="nl-NL" dirty="0" err="1" smtClean="0"/>
              <a:t>Authors</a:t>
            </a:r>
            <a:r>
              <a:rPr lang="nl-NL" dirty="0" smtClean="0"/>
              <a:t> </a:t>
            </a:r>
            <a:r>
              <a:rPr lang="nl-NL" dirty="0" err="1" smtClean="0"/>
              <a:t>wouldn’t</a:t>
            </a:r>
            <a:r>
              <a:rPr lang="nl-NL" dirty="0" smtClean="0"/>
              <a:t> </a:t>
            </a:r>
            <a:r>
              <a:rPr lang="nl-NL" dirty="0" err="1" smtClean="0"/>
              <a:t>give</a:t>
            </a:r>
            <a:r>
              <a:rPr lang="nl-NL" dirty="0" smtClean="0"/>
              <a:t> </a:t>
            </a:r>
            <a:r>
              <a:rPr lang="nl-NL" dirty="0" err="1" smtClean="0"/>
              <a:t>us</a:t>
            </a:r>
            <a:r>
              <a:rPr lang="nl-NL" dirty="0" smtClean="0"/>
              <a:t> the source code</a:t>
            </a:r>
          </a:p>
          <a:p>
            <a:r>
              <a:rPr lang="nl-NL" dirty="0" err="1" smtClean="0"/>
              <a:t>Recreated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07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SET 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 smtClean="0"/>
              <a:t>Steps:</a:t>
            </a:r>
          </a:p>
          <a:p>
            <a:r>
              <a:rPr lang="nl-NL" dirty="0" smtClean="0"/>
              <a:t>First </a:t>
            </a:r>
            <a:r>
              <a:rPr lang="nl-NL" dirty="0" err="1" smtClean="0"/>
              <a:t>created</a:t>
            </a:r>
            <a:r>
              <a:rPr lang="nl-NL" dirty="0" smtClean="0"/>
              <a:t> </a:t>
            </a:r>
            <a:r>
              <a:rPr lang="nl-NL" b="1" dirty="0" smtClean="0"/>
              <a:t>index scan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b="1" dirty="0" smtClean="0"/>
              <a:t>full scan</a:t>
            </a:r>
          </a:p>
          <a:p>
            <a:r>
              <a:rPr lang="nl-NL" dirty="0" err="1" smtClean="0"/>
              <a:t>Then</a:t>
            </a:r>
            <a:r>
              <a:rPr lang="nl-NL" dirty="0" smtClean="0"/>
              <a:t> </a:t>
            </a:r>
            <a:r>
              <a:rPr lang="nl-NL" dirty="0" err="1" smtClean="0"/>
              <a:t>created</a:t>
            </a:r>
            <a:r>
              <a:rPr lang="nl-NL" dirty="0" smtClean="0"/>
              <a:t> </a:t>
            </a:r>
            <a:r>
              <a:rPr lang="nl-NL" b="1" dirty="0" smtClean="0"/>
              <a:t>switch scan </a:t>
            </a:r>
            <a:r>
              <a:rPr lang="nl-NL" dirty="0" err="1" smtClean="0"/>
              <a:t>based</a:t>
            </a:r>
            <a:r>
              <a:rPr lang="nl-NL" dirty="0" smtClean="0"/>
              <a:t> on the </a:t>
            </a:r>
            <a:r>
              <a:rPr lang="nl-NL" dirty="0" err="1" smtClean="0"/>
              <a:t>previous</a:t>
            </a:r>
            <a:r>
              <a:rPr lang="nl-NL" dirty="0" smtClean="0"/>
              <a:t> 2</a:t>
            </a:r>
          </a:p>
          <a:p>
            <a:r>
              <a:rPr lang="nl-NL" dirty="0" err="1" smtClean="0"/>
              <a:t>Lastly</a:t>
            </a:r>
            <a:r>
              <a:rPr lang="nl-NL" dirty="0" smtClean="0"/>
              <a:t> </a:t>
            </a:r>
            <a:r>
              <a:rPr lang="nl-NL" dirty="0" err="1" smtClean="0"/>
              <a:t>created</a:t>
            </a:r>
            <a:r>
              <a:rPr lang="nl-NL" dirty="0" smtClean="0"/>
              <a:t> </a:t>
            </a:r>
            <a:r>
              <a:rPr lang="nl-NL" b="1" dirty="0" err="1" smtClean="0"/>
              <a:t>smooth</a:t>
            </a:r>
            <a:r>
              <a:rPr lang="nl-NL" b="1" dirty="0" smtClean="0"/>
              <a:t> scan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exisiting</a:t>
            </a:r>
            <a:r>
              <a:rPr lang="nl-NL" dirty="0" smtClean="0"/>
              <a:t> </a:t>
            </a:r>
            <a:r>
              <a:rPr lang="nl-NL" dirty="0" err="1" smtClean="0"/>
              <a:t>algorithms</a:t>
            </a:r>
            <a:endParaRPr lang="nl-NL" dirty="0" smtClean="0"/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6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RESULTS COMPARED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4232013" cy="31683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88840"/>
            <a:ext cx="4308740" cy="2664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4869160"/>
            <a:ext cx="686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/>
              <a:t>Our</a:t>
            </a:r>
            <a:r>
              <a:rPr lang="nl-NL" sz="3200" dirty="0" smtClean="0"/>
              <a:t> </a:t>
            </a:r>
            <a:r>
              <a:rPr lang="nl-NL" sz="3200" dirty="0" err="1" smtClean="0"/>
              <a:t>results</a:t>
            </a:r>
            <a:r>
              <a:rPr lang="nl-NL" dirty="0" smtClean="0"/>
              <a:t>				</a:t>
            </a:r>
            <a:r>
              <a:rPr lang="nl-NL" sz="3200" dirty="0" err="1" smtClean="0"/>
              <a:t>Their</a:t>
            </a:r>
            <a:r>
              <a:rPr lang="nl-NL" sz="3200" dirty="0" smtClean="0"/>
              <a:t> </a:t>
            </a:r>
            <a:r>
              <a:rPr lang="nl-NL" sz="3200" dirty="0" err="1" smtClean="0"/>
              <a:t>results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9374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SMOOTHSCAN: ONE PATH TO RULE THEM ALL</vt:lpstr>
      <vt:lpstr>CONTENTS</vt:lpstr>
      <vt:lpstr>PAPER</vt:lpstr>
      <vt:lpstr>PAPER</vt:lpstr>
      <vt:lpstr>PAPER</vt:lpstr>
      <vt:lpstr>PAPER</vt:lpstr>
      <vt:lpstr>SET UP</vt:lpstr>
      <vt:lpstr>SET UP</vt:lpstr>
      <vt:lpstr>RESULTS COMPARED</vt:lpstr>
      <vt:lpstr>CONCLUSION</vt:lpstr>
      <vt:lpstr>      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SMOOTHSCAN: ONE PATH TO RULE THEM ALL</dc:title>
  <dc:creator>S.C.Breukink</dc:creator>
  <cp:lastModifiedBy>S.C.Breukink</cp:lastModifiedBy>
  <cp:revision>14</cp:revision>
  <dcterms:created xsi:type="dcterms:W3CDTF">2015-06-19T06:51:31Z</dcterms:created>
  <dcterms:modified xsi:type="dcterms:W3CDTF">2015-06-19T07:06:20Z</dcterms:modified>
</cp:coreProperties>
</file>