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63" r:id="rId9"/>
    <p:sldId id="276" r:id="rId10"/>
    <p:sldId id="258" r:id="rId11"/>
    <p:sldId id="264" r:id="rId12"/>
    <p:sldId id="271" r:id="rId13"/>
    <p:sldId id="273" r:id="rId14"/>
    <p:sldId id="275" r:id="rId15"/>
    <p:sldId id="270" r:id="rId16"/>
    <p:sldId id="277" r:id="rId17"/>
    <p:sldId id="265" r:id="rId18"/>
    <p:sldId id="266" r:id="rId19"/>
    <p:sldId id="274" r:id="rId20"/>
  </p:sldIdLst>
  <p:sldSz cx="9144000" cy="5143500" type="screen16x9"/>
  <p:notesSz cx="6858000" cy="9144000"/>
  <p:embeddedFontLst>
    <p:embeddedFont>
      <p:font typeface="Average" panose="020B0604020202020204" charset="0"/>
      <p:regular r:id="rId22"/>
    </p:embeddedFont>
    <p:embeddedFont>
      <p:font typeface="Oswald" panose="00000500000000000000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B151A0-555E-4ABC-9A9C-AA712C5FA5EA}" v="6" dt="2024-03-07T10:28:53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Dierickx" userId="d7129b0a-b9ff-4332-b0cd-00219b63a44b" providerId="ADAL" clId="{A0B151A0-555E-4ABC-9A9C-AA712C5FA5EA}"/>
    <pc:docChg chg="addSld modSld">
      <pc:chgData name="Simon Dierickx" userId="d7129b0a-b9ff-4332-b0cd-00219b63a44b" providerId="ADAL" clId="{A0B151A0-555E-4ABC-9A9C-AA712C5FA5EA}" dt="2024-03-07T10:28:53.660" v="10" actId="14826"/>
      <pc:docMkLst>
        <pc:docMk/>
      </pc:docMkLst>
      <pc:sldChg chg="modSp">
        <pc:chgData name="Simon Dierickx" userId="d7129b0a-b9ff-4332-b0cd-00219b63a44b" providerId="ADAL" clId="{A0B151A0-555E-4ABC-9A9C-AA712C5FA5EA}" dt="2024-03-07T10:28:53.660" v="10" actId="14826"/>
        <pc:sldMkLst>
          <pc:docMk/>
          <pc:sldMk cId="0" sldId="258"/>
        </pc:sldMkLst>
        <pc:picChg chg="mod">
          <ac:chgData name="Simon Dierickx" userId="d7129b0a-b9ff-4332-b0cd-00219b63a44b" providerId="ADAL" clId="{A0B151A0-555E-4ABC-9A9C-AA712C5FA5EA}" dt="2024-03-07T10:28:32.201" v="9" actId="14826"/>
          <ac:picMkLst>
            <pc:docMk/>
            <pc:sldMk cId="0" sldId="258"/>
            <ac:picMk id="13" creationId="{D7C28115-02DC-7F39-504D-A5DAD078EEC0}"/>
          </ac:picMkLst>
        </pc:picChg>
        <pc:picChg chg="mod">
          <ac:chgData name="Simon Dierickx" userId="d7129b0a-b9ff-4332-b0cd-00219b63a44b" providerId="ADAL" clId="{A0B151A0-555E-4ABC-9A9C-AA712C5FA5EA}" dt="2024-03-07T10:28:53.660" v="10" actId="14826"/>
          <ac:picMkLst>
            <pc:docMk/>
            <pc:sldMk cId="0" sldId="258"/>
            <ac:picMk id="15" creationId="{F7FC6403-4E39-6F50-C592-2460376FC4D6}"/>
          </ac:picMkLst>
        </pc:picChg>
      </pc:sldChg>
      <pc:sldChg chg="modSp">
        <pc:chgData name="Simon Dierickx" userId="d7129b0a-b9ff-4332-b0cd-00219b63a44b" providerId="ADAL" clId="{A0B151A0-555E-4ABC-9A9C-AA712C5FA5EA}" dt="2024-03-07T09:57:42.458" v="0" actId="14826"/>
        <pc:sldMkLst>
          <pc:docMk/>
          <pc:sldMk cId="0" sldId="265"/>
        </pc:sldMkLst>
        <pc:picChg chg="mod">
          <ac:chgData name="Simon Dierickx" userId="d7129b0a-b9ff-4332-b0cd-00219b63a44b" providerId="ADAL" clId="{A0B151A0-555E-4ABC-9A9C-AA712C5FA5EA}" dt="2024-03-07T09:57:42.458" v="0" actId="14826"/>
          <ac:picMkLst>
            <pc:docMk/>
            <pc:sldMk cId="0" sldId="265"/>
            <ac:picMk id="4" creationId="{DDEB4BE0-3D92-45AA-6D25-DA47832352C2}"/>
          </ac:picMkLst>
        </pc:picChg>
      </pc:sldChg>
      <pc:sldChg chg="modSp">
        <pc:chgData name="Simon Dierickx" userId="d7129b0a-b9ff-4332-b0cd-00219b63a44b" providerId="ADAL" clId="{A0B151A0-555E-4ABC-9A9C-AA712C5FA5EA}" dt="2024-03-07T10:03:54.745" v="2" actId="14826"/>
        <pc:sldMkLst>
          <pc:docMk/>
          <pc:sldMk cId="0" sldId="266"/>
        </pc:sldMkLst>
        <pc:picChg chg="mod">
          <ac:chgData name="Simon Dierickx" userId="d7129b0a-b9ff-4332-b0cd-00219b63a44b" providerId="ADAL" clId="{A0B151A0-555E-4ABC-9A9C-AA712C5FA5EA}" dt="2024-03-07T10:03:54.745" v="2" actId="14826"/>
          <ac:picMkLst>
            <pc:docMk/>
            <pc:sldMk cId="0" sldId="266"/>
            <ac:picMk id="3" creationId="{EC637B8F-5045-AC53-5B0D-DB543C3FA4B4}"/>
          </ac:picMkLst>
        </pc:picChg>
      </pc:sldChg>
      <pc:sldChg chg="addSp modSp new mod">
        <pc:chgData name="Simon Dierickx" userId="d7129b0a-b9ff-4332-b0cd-00219b63a44b" providerId="ADAL" clId="{A0B151A0-555E-4ABC-9A9C-AA712C5FA5EA}" dt="2024-03-07T10:21:57.555" v="8" actId="1076"/>
        <pc:sldMkLst>
          <pc:docMk/>
          <pc:sldMk cId="2143259656" sldId="277"/>
        </pc:sldMkLst>
        <pc:picChg chg="add mod">
          <ac:chgData name="Simon Dierickx" userId="d7129b0a-b9ff-4332-b0cd-00219b63a44b" providerId="ADAL" clId="{A0B151A0-555E-4ABC-9A9C-AA712C5FA5EA}" dt="2024-03-07T10:21:57.555" v="8" actId="1076"/>
          <ac:picMkLst>
            <pc:docMk/>
            <pc:sldMk cId="2143259656" sldId="277"/>
            <ac:picMk id="5" creationId="{9E4A7D38-CDB2-ABEA-E5FA-7E4B7B37A96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f402202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f402202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f402202f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f402202f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f0f7d22d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f0f7d22d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fad48c5c0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fad48c5c0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fc679b4d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fc679b4d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fc679b4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fc679b4d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fc679b4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fc679b4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fc679b4d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fc679b4d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f402202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f402202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f402202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f402202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4.jpeg"/><Relationship Id="rId7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1547300"/>
            <a:ext cx="7801500" cy="11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Offerte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4"/>
            <a:ext cx="7801500" cy="16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/>
              <a:t>G03</a:t>
            </a:r>
            <a:endParaRPr sz="14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/>
              <a:t>Jasper Spilliaert, Simon Dierickx, Jorik Braet, Leonard Van Iseghem &amp; Wout Verfaillie</a:t>
            </a:r>
            <a:endParaRPr sz="1300"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Offerte Kosten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10</a:t>
            </a:fld>
            <a:endParaRPr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D7C28115-02DC-7F39-504D-A5DAD078EE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3882" y="1152475"/>
            <a:ext cx="5074568" cy="341640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F7FC6403-4E39-6F50-C592-2460376FC4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21945" y="1679606"/>
            <a:ext cx="1994110" cy="1054263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A182097F-3EE2-F44D-E0EB-1D78F8E2B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031" y="3409612"/>
            <a:ext cx="2958870" cy="5814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Installatieplan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26337-EEEB-6C65-F626-167FCFB9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Plaatsing hardware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73F34D-7ED2-D6A3-5014-825BDC2E5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DAD5D7-2C7E-2136-4B4E-4EA1D814E8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12</a:t>
            </a:fld>
            <a:endParaRPr lang="nl-BE"/>
          </a:p>
        </p:txBody>
      </p:sp>
      <p:pic>
        <p:nvPicPr>
          <p:cNvPr id="5" name="Google Shape;85;p16">
            <a:extLst>
              <a:ext uri="{FF2B5EF4-FFF2-40B4-BE49-F238E27FC236}">
                <a16:creationId xmlns:a16="http://schemas.microsoft.com/office/drawing/2014/main" id="{F4CB9365-325C-D548-FEF5-E64AF14443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762" r="1962"/>
          <a:stretch/>
        </p:blipFill>
        <p:spPr>
          <a:xfrm>
            <a:off x="311700" y="1152475"/>
            <a:ext cx="283984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E728225-2948-8553-0680-5716D24C3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0" b="33142"/>
          <a:stretch/>
        </p:blipFill>
        <p:spPr bwMode="auto">
          <a:xfrm>
            <a:off x="3648963" y="1152474"/>
            <a:ext cx="2500377" cy="69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 descr="Afbeelding met elektronica, Elektronisch apparaat, ontwerp&#10;&#10;Automatisch gegenereerde beschrijving">
            <a:extLst>
              <a:ext uri="{FF2B5EF4-FFF2-40B4-BE49-F238E27FC236}">
                <a16:creationId xmlns:a16="http://schemas.microsoft.com/office/drawing/2014/main" id="{64BC1482-7904-7583-AB59-68E120CE1F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1" t="40304" r="4724" b="32298"/>
          <a:stretch/>
        </p:blipFill>
        <p:spPr>
          <a:xfrm>
            <a:off x="3651871" y="3940860"/>
            <a:ext cx="2497469" cy="624469"/>
          </a:xfrm>
          <a:prstGeom prst="rect">
            <a:avLst/>
          </a:prstGeom>
        </p:spPr>
      </p:pic>
      <p:pic>
        <p:nvPicPr>
          <p:cNvPr id="10" name="Afbeelding 9" descr="Afbeelding met elektronica, Huishoudelijk apparaat, Elektronisch apparaat, computer&#10;&#10;Automatisch gegenereerde beschrijving">
            <a:extLst>
              <a:ext uri="{FF2B5EF4-FFF2-40B4-BE49-F238E27FC236}">
                <a16:creationId xmlns:a16="http://schemas.microsoft.com/office/drawing/2014/main" id="{2BC8BE65-89E0-112B-34AD-4D378BB8F3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815" b="13483"/>
          <a:stretch/>
        </p:blipFill>
        <p:spPr>
          <a:xfrm>
            <a:off x="3648963" y="3003085"/>
            <a:ext cx="2500377" cy="749692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1075DDB4-1C87-1DEC-9540-54DB81AC08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963" y="2080267"/>
            <a:ext cx="2500377" cy="734735"/>
          </a:xfrm>
          <a:prstGeom prst="rect">
            <a:avLst/>
          </a:prstGeom>
        </p:spPr>
      </p:pic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47A7BE8-4981-035F-CEDC-69C629E6D290}"/>
              </a:ext>
            </a:extLst>
          </p:cNvPr>
          <p:cNvCxnSpPr>
            <a:cxnSpLocks/>
          </p:cNvCxnSpPr>
          <p:nvPr/>
        </p:nvCxnSpPr>
        <p:spPr>
          <a:xfrm flipH="1">
            <a:off x="2236476" y="1501671"/>
            <a:ext cx="1412487" cy="17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71FB4B4D-6AAB-386E-CBDF-3D4D1DF7CED0}"/>
              </a:ext>
            </a:extLst>
          </p:cNvPr>
          <p:cNvCxnSpPr/>
          <p:nvPr/>
        </p:nvCxnSpPr>
        <p:spPr>
          <a:xfrm flipH="1">
            <a:off x="2408663" y="2447634"/>
            <a:ext cx="1240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B4717145-5900-82F7-1814-A6131739C37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334322" y="3377931"/>
            <a:ext cx="1314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0301DF25-DB0B-6C6A-A0F2-126DFA132B06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408663" y="4163122"/>
            <a:ext cx="1243208" cy="8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657A92C8-BCF3-AF89-E621-A5E09B3B0155}"/>
              </a:ext>
            </a:extLst>
          </p:cNvPr>
          <p:cNvSpPr txBox="1"/>
          <p:nvPr/>
        </p:nvSpPr>
        <p:spPr>
          <a:xfrm>
            <a:off x="5877281" y="1594374"/>
            <a:ext cx="407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Oswald" panose="00000500000000000000" pitchFamily="2" charset="0"/>
              </a:rPr>
              <a:t>2x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E683FFA5-2BE7-ED4D-17B4-948CC99EBAE4}"/>
              </a:ext>
            </a:extLst>
          </p:cNvPr>
          <p:cNvSpPr txBox="1"/>
          <p:nvPr/>
        </p:nvSpPr>
        <p:spPr>
          <a:xfrm>
            <a:off x="5877281" y="2549088"/>
            <a:ext cx="407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Oswald" panose="00000500000000000000" pitchFamily="2" charset="0"/>
              </a:rPr>
              <a:t>2x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9018C63D-FCEF-A72F-C549-9D57BEC18A71}"/>
              </a:ext>
            </a:extLst>
          </p:cNvPr>
          <p:cNvSpPr txBox="1"/>
          <p:nvPr/>
        </p:nvSpPr>
        <p:spPr>
          <a:xfrm>
            <a:off x="5877410" y="3495385"/>
            <a:ext cx="407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Oswald" panose="00000500000000000000" pitchFamily="2" charset="0"/>
              </a:rPr>
              <a:t>2x</a:t>
            </a:r>
          </a:p>
        </p:txBody>
      </p:sp>
      <p:pic>
        <p:nvPicPr>
          <p:cNvPr id="28" name="Afbeelding 27" descr="Afbeelding met elektronica, notitieblok, computer, computer&#10;&#10;Automatisch gegenereerde beschrijving">
            <a:extLst>
              <a:ext uri="{FF2B5EF4-FFF2-40B4-BE49-F238E27FC236}">
                <a16:creationId xmlns:a16="http://schemas.microsoft.com/office/drawing/2014/main" id="{C80EF843-6672-0DA4-7036-8ED6459E5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309" y="3383095"/>
            <a:ext cx="2006607" cy="1182234"/>
          </a:xfrm>
          <a:prstGeom prst="rect">
            <a:avLst/>
          </a:prstGeom>
        </p:spPr>
      </p:pic>
      <p:pic>
        <p:nvPicPr>
          <p:cNvPr id="30" name="Afbeelding 29" descr="Afbeelding met hemel, scherm, Plat beeldscherm, Weergave-apparaat&#10;&#10;Automatisch gegenereerde beschrijving">
            <a:extLst>
              <a:ext uri="{FF2B5EF4-FFF2-40B4-BE49-F238E27FC236}">
                <a16:creationId xmlns:a16="http://schemas.microsoft.com/office/drawing/2014/main" id="{C3725BE2-31B1-B4DB-C4AB-DD65253401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3117" y="1594374"/>
            <a:ext cx="1956989" cy="154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3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A87EA-834C-F3DA-1224-F0C6408D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Installatiestappen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9330A18-7363-3FED-C181-A1CDA4DB5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25000"/>
              </a:lnSpc>
              <a:buNone/>
            </a:pPr>
            <a:r>
              <a:rPr lang="nl-BE" sz="1600" dirty="0"/>
              <a:t>1.    Netwerkkabels</a:t>
            </a:r>
          </a:p>
          <a:p>
            <a:pPr lvl="1">
              <a:lnSpc>
                <a:spcPct val="125000"/>
              </a:lnSpc>
            </a:pPr>
            <a:r>
              <a:rPr lang="nl-BE" dirty="0"/>
              <a:t>Verbinden apparatuur</a:t>
            </a:r>
          </a:p>
          <a:p>
            <a:pPr lvl="1">
              <a:lnSpc>
                <a:spcPct val="125000"/>
              </a:lnSpc>
            </a:pPr>
            <a:r>
              <a:rPr lang="nl-BE" dirty="0"/>
              <a:t>Nette bekabeling</a:t>
            </a:r>
          </a:p>
          <a:p>
            <a:pPr marL="114300" indent="0">
              <a:lnSpc>
                <a:spcPct val="125000"/>
              </a:lnSpc>
              <a:buNone/>
            </a:pPr>
            <a:r>
              <a:rPr lang="nl-BE" sz="1600" dirty="0"/>
              <a:t>2.   Overige randapparatuur</a:t>
            </a:r>
          </a:p>
          <a:p>
            <a:pPr lvl="1">
              <a:lnSpc>
                <a:spcPct val="125000"/>
              </a:lnSpc>
            </a:pPr>
            <a:r>
              <a:rPr lang="nl-BE" dirty="0"/>
              <a:t>Aansluiten laptop op serverapparatuur</a:t>
            </a:r>
          </a:p>
          <a:p>
            <a:pPr lvl="1">
              <a:lnSpc>
                <a:spcPct val="125000"/>
              </a:lnSpc>
            </a:pPr>
            <a:r>
              <a:rPr lang="nl-BE" dirty="0"/>
              <a:t>Installeren drivers/software</a:t>
            </a:r>
          </a:p>
          <a:p>
            <a:pPr marL="114300" indent="0">
              <a:lnSpc>
                <a:spcPct val="125000"/>
              </a:lnSpc>
              <a:buNone/>
            </a:pPr>
            <a:r>
              <a:rPr lang="nl-BE" sz="1600" dirty="0"/>
              <a:t>3.   Software-installatie</a:t>
            </a:r>
          </a:p>
          <a:p>
            <a:pPr lvl="1">
              <a:lnSpc>
                <a:spcPct val="125000"/>
              </a:lnSpc>
            </a:pPr>
            <a:r>
              <a:rPr lang="nl-BE" dirty="0"/>
              <a:t>Configuratie serverapparatuur</a:t>
            </a:r>
          </a:p>
          <a:p>
            <a:pPr lvl="1">
              <a:lnSpc>
                <a:spcPct val="125000"/>
              </a:lnSpc>
            </a:pPr>
            <a:r>
              <a:rPr lang="nl-BE" dirty="0"/>
              <a:t>Installeren OS</a:t>
            </a:r>
          </a:p>
          <a:p>
            <a:pPr lvl="1">
              <a:lnSpc>
                <a:spcPct val="125000"/>
              </a:lnSpc>
            </a:pPr>
            <a:r>
              <a:rPr lang="nl-BE" dirty="0"/>
              <a:t>Testen configuratie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3A0D81-E71C-73CB-5670-270D7380B9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149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FAB8D-7D92-E09E-B1C5-6D025739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FullFiber</a:t>
            </a:r>
            <a:r>
              <a:rPr lang="nl-BE" dirty="0"/>
              <a:t> Extended Installatieplan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5AEDA6-5CDB-6476-35F2-AE12B7B0B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+mj-lt"/>
              <a:buAutoNum type="arabicPeriod"/>
            </a:pPr>
            <a:r>
              <a:rPr lang="nl-BE" sz="1600" dirty="0"/>
              <a:t>Serverruimte klaar</a:t>
            </a:r>
          </a:p>
          <a:p>
            <a:pPr>
              <a:lnSpc>
                <a:spcPct val="125000"/>
              </a:lnSpc>
              <a:buFont typeface="+mj-lt"/>
              <a:buAutoNum type="arabicPeriod"/>
            </a:pPr>
            <a:r>
              <a:rPr lang="nl-BE" sz="1600" dirty="0"/>
              <a:t>Fysieke installatie: </a:t>
            </a:r>
            <a:r>
              <a:rPr lang="nl-BE" sz="1600" dirty="0" err="1"/>
              <a:t>Proximus</a:t>
            </a:r>
            <a:r>
              <a:rPr lang="nl-BE" sz="1600" dirty="0"/>
              <a:t> (glasvezelbekabeling)</a:t>
            </a:r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nl-BE" dirty="0"/>
              <a:t>Aansluitpunt - serverruimte</a:t>
            </a:r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nl-BE" dirty="0"/>
              <a:t>Nette bekabeling</a:t>
            </a:r>
          </a:p>
          <a:p>
            <a:pPr>
              <a:lnSpc>
                <a:spcPct val="125000"/>
              </a:lnSpc>
              <a:buFont typeface="+mj-lt"/>
              <a:buAutoNum type="arabicPeriod"/>
            </a:pPr>
            <a:r>
              <a:rPr lang="nl-BE" sz="1600" dirty="0"/>
              <a:t>Verbinding apparatuur</a:t>
            </a:r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nl-BE" dirty="0"/>
              <a:t>Glasvezelkabels – netwerkapparatuur</a:t>
            </a:r>
          </a:p>
          <a:p>
            <a:pPr lvl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nl-BE" dirty="0"/>
              <a:t>Configureren &amp; testen (optimaal)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3C5912-8F66-B046-E721-5FCFC16F45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0721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8F613-F663-59EA-0E46-2FC4D985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Netwerkschema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38938AE-432A-D927-610E-5C26AE46D9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72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3D9E-DB76-A13D-7C61-0F426B4E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E45686-95E0-FD00-0251-79DDC1D2AB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mtClean="0"/>
              <a:t>16</a:t>
            </a:fld>
            <a:endParaRPr lang="nl"/>
          </a:p>
        </p:txBody>
      </p:sp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9E4A7D38-CDB2-ABEA-E5FA-7E4B7B37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36" y="497895"/>
            <a:ext cx="5444927" cy="432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5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Subnetting table</a:t>
            </a:r>
            <a:endParaRPr dirty="0"/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17</a:t>
            </a:fld>
            <a:endParaRPr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DEB4BE0-3D92-45AA-6D25-DA47832352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4049" y="1542578"/>
            <a:ext cx="7635902" cy="26135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Addressing Table</a:t>
            </a:r>
            <a:endParaRPr dirty="0"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18</a:t>
            </a:fld>
            <a:endParaRPr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C637B8F-5045-AC53-5B0D-DB543C3FA4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55" b="5855"/>
          <a:stretch/>
        </p:blipFill>
        <p:spPr>
          <a:xfrm>
            <a:off x="3122343" y="593236"/>
            <a:ext cx="5211336" cy="42845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DCFADAF-9F4A-AD92-312B-3AB7004A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Bedankt voor het luisteren!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D2FB2C-D00D-F795-3C34-93DAA0643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93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282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Future Flow Tech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27F4FD-07C9-E5C9-0F25-50A3A01C5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89" y="1152475"/>
            <a:ext cx="4536221" cy="341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2E4F047-D2BE-330D-2E1F-BE9F1BC0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Apparatuur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CF93A63-2AA4-3CEB-F26B-0700FE3A1A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058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Server kast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18 units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10 nodig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Slot</a:t>
            </a:r>
            <a:endParaRPr sz="1400"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4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725" y="588750"/>
            <a:ext cx="3966000" cy="39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Server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033666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16 cores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32 GB ram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Redundante power supplies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1 TB sata ssd -&gt; optie voor meer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2 voor redundantie</a:t>
            </a:r>
            <a:endParaRPr sz="140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5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576" y="1639463"/>
            <a:ext cx="5404624" cy="172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Switches: Cisco Catalyst C1000-24T-4X-L</a:t>
            </a:r>
            <a:endParaRPr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699" y="1389600"/>
            <a:ext cx="3070837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Managed L2 switch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24 poorten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Switchingcapaciteit: 128 Gbit/s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Gigabit Ethernet (10/100/1000)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Cisco CLI</a:t>
            </a:r>
            <a:endParaRPr sz="14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6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DA76D2-2635-686C-6BC8-BEA068C21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8" b="19181"/>
          <a:stretch/>
        </p:blipFill>
        <p:spPr bwMode="auto">
          <a:xfrm>
            <a:off x="3523786" y="1389600"/>
            <a:ext cx="4742288" cy="215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Routers: C921-4P</a:t>
            </a:r>
            <a:endParaRPr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Cisco CLI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Extra security features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Cost-effective</a:t>
            </a:r>
            <a:endParaRPr sz="1400"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7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E426C1-E0E5-B83E-5F70-DC0C2A383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6" b="19511"/>
          <a:stretch/>
        </p:blipFill>
        <p:spPr bwMode="auto">
          <a:xfrm>
            <a:off x="4067074" y="1389597"/>
            <a:ext cx="3463850" cy="217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58FAC132-3775-E867-F461-E9AE64C18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924" y="1389597"/>
            <a:ext cx="713676" cy="2178203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21D35343-A4A5-9D30-6824-EDBE05BF0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398" y="1389597"/>
            <a:ext cx="713676" cy="21782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UPS: UPS for RTII 2000VA 1800W</a:t>
            </a:r>
            <a:endParaRPr dirty="0"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1800 Watt output power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Pure sine wave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Emergency shutdown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nl" sz="1400" dirty="0"/>
              <a:t>Rackmount</a:t>
            </a:r>
            <a:endParaRPr sz="1400" dirty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8</a:t>
            </a:fld>
            <a:endParaRPr/>
          </a:p>
        </p:txBody>
      </p:sp>
      <p:pic>
        <p:nvPicPr>
          <p:cNvPr id="3" name="Afbeelding 2" descr="Afbeelding met elektronica, Elektronisch apparaat, ontwerp&#10;&#10;Automatisch gegenereerde beschrijving">
            <a:extLst>
              <a:ext uri="{FF2B5EF4-FFF2-40B4-BE49-F238E27FC236}">
                <a16:creationId xmlns:a16="http://schemas.microsoft.com/office/drawing/2014/main" id="{6C571103-4924-A33A-0F03-3DC46B64FF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82" b="16263"/>
          <a:stretch/>
        </p:blipFill>
        <p:spPr>
          <a:xfrm>
            <a:off x="3286630" y="1311300"/>
            <a:ext cx="5002441" cy="2536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E3B23-C9FE-4A13-F3FF-C3B0EA3F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FullFiber</a:t>
            </a:r>
            <a:r>
              <a:rPr lang="en-US" dirty="0"/>
              <a:t> Extended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2FE1471-2DAA-DB10-C25B-312510F22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49658"/>
            <a:ext cx="3278994" cy="3033131"/>
          </a:xfrm>
        </p:spPr>
        <p:txBody>
          <a:bodyPr/>
          <a:lstStyle/>
          <a:p>
            <a:r>
              <a:rPr lang="en-US" sz="1600" dirty="0"/>
              <a:t> Internet over fiber</a:t>
            </a:r>
          </a:p>
          <a:p>
            <a:r>
              <a:rPr lang="en-US" sz="1600" dirty="0"/>
              <a:t> 1 Gbps download/500 Gbps upload</a:t>
            </a:r>
          </a:p>
          <a:p>
            <a:r>
              <a:rPr lang="en-US" sz="1600" dirty="0"/>
              <a:t> 1 fixed public IP address</a:t>
            </a:r>
          </a:p>
          <a:p>
            <a:r>
              <a:rPr lang="en-US" sz="1600" dirty="0"/>
              <a:t> 24/7 technical support</a:t>
            </a:r>
          </a:p>
          <a:p>
            <a:pPr marL="15240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CD7775-2633-4836-8AF8-27784CCDB9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BAA6721-F31A-605D-FD0F-1115070A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30" y="1311300"/>
            <a:ext cx="5324566" cy="229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1230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215</Words>
  <Application>Microsoft Office PowerPoint</Application>
  <PresentationFormat>On-screen Show (16:9)</PresentationFormat>
  <Paragraphs>83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Oswald</vt:lpstr>
      <vt:lpstr>Average</vt:lpstr>
      <vt:lpstr>Arial</vt:lpstr>
      <vt:lpstr>Slate</vt:lpstr>
      <vt:lpstr>Offerte</vt:lpstr>
      <vt:lpstr>Future Flow Tech</vt:lpstr>
      <vt:lpstr>Apparatuur</vt:lpstr>
      <vt:lpstr>Server kast</vt:lpstr>
      <vt:lpstr>Server</vt:lpstr>
      <vt:lpstr>Switches: Cisco Catalyst C1000-24T-4X-L</vt:lpstr>
      <vt:lpstr>Routers: C921-4P</vt:lpstr>
      <vt:lpstr>UPS: UPS for RTII 2000VA 1800W</vt:lpstr>
      <vt:lpstr>FullFiber Extended</vt:lpstr>
      <vt:lpstr>Offerte Kosten</vt:lpstr>
      <vt:lpstr>Installatieplan</vt:lpstr>
      <vt:lpstr>Plaatsing hardware</vt:lpstr>
      <vt:lpstr>Installatiestappen</vt:lpstr>
      <vt:lpstr>FullFiber Extended Installatieplan</vt:lpstr>
      <vt:lpstr>Netwerkschema</vt:lpstr>
      <vt:lpstr>PowerPoint Presentation</vt:lpstr>
      <vt:lpstr>Subnetting table</vt:lpstr>
      <vt:lpstr>Addressing Table</vt:lpstr>
      <vt:lpstr>Bedankt voor het luisteren!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Offerte</dc:title>
  <dc:creator>User 1</dc:creator>
  <cp:lastModifiedBy>Simon Dierickx</cp:lastModifiedBy>
  <cp:revision>7</cp:revision>
  <dcterms:modified xsi:type="dcterms:W3CDTF">2024-03-07T10:28:53Z</dcterms:modified>
</cp:coreProperties>
</file>