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3060c262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33060c262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3060c262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33060c262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33060c262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33060c262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3060c262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33060c262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Manual CNN</a:t>
            </a:r>
            <a:endParaRPr sz="72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Jai’Anni White (Jasper)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</a:t>
            </a:r>
            <a:r>
              <a:rPr lang="en"/>
              <a:t> creation (Cross)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 	0  	1 	 0  	0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0  	0  	1  	0  	0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  	1  	1  	1  	1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0	 0  	1	 0  	0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0 	 0 	 1	 0  	0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2699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  	 0   	1  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-1  	 0  	 1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-1   	 0   	 1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Vertical Edge Detection Filter</a:t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3429150" y="2078875"/>
            <a:ext cx="2699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-1  	-1  	-1 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0  	  0  	  0 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1   	   1   	   1 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Horizontal Edge Detection Filter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Convolutions</a:t>
            </a: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729450" y="1853850"/>
            <a:ext cx="2644800" cy="20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Vertical Edge Detection Filter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0   	2   	0 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0   	2   	0 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-2   	2 	-2 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0   	2   	0 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0   	2   	0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4572000" y="1853850"/>
            <a:ext cx="2644800" cy="20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Horizontal Edge Detection Filter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-1  	-1  	-1 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-1	-1  	-1 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0   	  0   	  0 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1   	   1   	  1 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1   	   1    	  1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Identifying Features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Vertical Edge Detection: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Positive values (+2): Strong vertical edges.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Negative values (-2): Strong vertical edges in the opposite direction.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Zero (0): No significant vertical edge detected.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Horizontal Edge Detection: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Negative values (-1): Indicate upper edges.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Positive values (+1): Indicate lower edges.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Zero (0): No significant horizontal edge detected.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