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5d4a333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5d4a333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5d4a333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5d4a333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5d4a333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5d4a333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5d4a333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5d4a333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5d4a333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5d4a333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5d4a333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5d4a333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5d4a333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5d4a333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5d4a333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5d4a333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5d4a333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5d4a333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Brain%E2%80%93computer_interface" TargetMode="External"/><Relationship Id="rId4" Type="http://schemas.openxmlformats.org/officeDocument/2006/relationships/hyperlink" Target="https://en.wikipedia.org/wiki/Neuroprosthe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Machine Interface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Jasper Toothman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Wiki Brain Machine Interface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Wiki Neuroprosthetics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company who has not only begun but has made major headway is Neuralink. Neuralink is a company started by Elon Musk. They are </a:t>
            </a:r>
            <a:r>
              <a:rPr lang="en"/>
              <a:t>focused</a:t>
            </a:r>
            <a:r>
              <a:rPr lang="en"/>
              <a:t> using an implanted chip to allow you to interact with </a:t>
            </a:r>
            <a:r>
              <a:rPr lang="en"/>
              <a:t>machinery</a:t>
            </a:r>
            <a:r>
              <a:rPr lang="en"/>
              <a:t> </a:t>
            </a:r>
            <a:r>
              <a:rPr lang="en"/>
              <a:t>remotely</a:t>
            </a:r>
            <a:r>
              <a:rPr lang="en"/>
              <a:t>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75" y="805303"/>
            <a:ext cx="3330225" cy="10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75" y="2176297"/>
            <a:ext cx="3671700" cy="192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0" y="11101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company that is developing brain machine interfaces is Kernel. Kernel wants to create a way to store memories outside of the brain. They plan to do this through a neural chip </a:t>
            </a:r>
            <a:r>
              <a:rPr lang="en"/>
              <a:t>as well</a:t>
            </a:r>
            <a:r>
              <a:rPr lang="en"/>
              <a:t>.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75" y="1264800"/>
            <a:ext cx="3484200" cy="99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88" y="2571751"/>
            <a:ext cx="3756375" cy="19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future for Brain Machine Interfaces is limitless. They could be used to do simple task like opening a garage door or </a:t>
            </a:r>
            <a:r>
              <a:rPr lang="en"/>
              <a:t>preheating</a:t>
            </a:r>
            <a:r>
              <a:rPr lang="en"/>
              <a:t> an oven to doing complex calculation or making phonecalls using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