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7"/>
  </p:normalViewPr>
  <p:slideViewPr>
    <p:cSldViewPr snapToGrid="0" snapToObjects="1">
      <p:cViewPr varScale="1">
        <p:scale>
          <a:sx n="103" d="100"/>
          <a:sy n="103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4920" y="401436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6836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0492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04560" y="1681560"/>
            <a:ext cx="5587560" cy="44578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04560" y="1681560"/>
            <a:ext cx="5587560" cy="445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7687440" cy="459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0492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6836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04920" y="401436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920" y="401436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6836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0492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04560" y="1681560"/>
            <a:ext cx="5587560" cy="44578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04560" y="1681560"/>
            <a:ext cx="5587560" cy="445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7687440" cy="459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492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6836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04920" y="401436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04920" y="401436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6836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0492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04560" y="1681560"/>
            <a:ext cx="5587560" cy="44578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04560" y="1681560"/>
            <a:ext cx="5587560" cy="445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7687440" cy="459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0492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462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68360" y="401436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68360" y="1600200"/>
            <a:ext cx="272664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04920" y="4014360"/>
            <a:ext cx="5587560" cy="220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67280" y="1557720"/>
            <a:ext cx="6795720" cy="2234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ts val="1693"/>
              </a:lnSpc>
            </a:pPr>
            <a:r>
              <a:rPr lang="en-US" sz="3600" b="1" strike="noStrike" cap="all" spc="199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0" y="1414080"/>
            <a:ext cx="11830320" cy="4749480"/>
          </a:xfrm>
          <a:prstGeom prst="rect">
            <a:avLst/>
          </a:prstGeom>
        </p:spPr>
        <p:txBody>
          <a:bodyPr lIns="274320" rIns="2743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466200" lvl="1" indent="-285480">
              <a:lnSpc>
                <a:spcPct val="100000"/>
              </a:lnSpc>
              <a:buClr>
                <a:srgbClr val="262626"/>
              </a:buClr>
              <a:buFont typeface="Lucida Grande"/>
              <a:buChar char="•"/>
            </a:pPr>
            <a:r>
              <a:rPr lang="en-US" sz="21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274320" anchor="ctr"/>
          <a:lstStyle/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EEB2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440" cy="991080"/>
          </a:xfrm>
          <a:prstGeom prst="rect">
            <a:avLst/>
          </a:prstGeom>
        </p:spPr>
        <p:txBody>
          <a:bodyPr lIns="274320" anchor="ctr"/>
          <a:lstStyle/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EEB2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4920" y="1600200"/>
            <a:ext cx="5587560" cy="4621320"/>
          </a:xfrm>
          <a:prstGeom prst="rect">
            <a:avLst/>
          </a:prstGeom>
        </p:spPr>
        <p:txBody>
          <a:bodyPr lIns="274320" rIns="2743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466200" lvl="1" indent="-28548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84720" y="1600200"/>
            <a:ext cx="5802120" cy="4621320"/>
          </a:xfrm>
          <a:prstGeom prst="rect">
            <a:avLst/>
          </a:prstGeom>
        </p:spPr>
        <p:txBody>
          <a:bodyPr lIns="274320" rIns="2743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Ligh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466200" lvl="1" indent="-28548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967280" y="1217520"/>
            <a:ext cx="6795720" cy="2234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ts val="1693"/>
              </a:lnSpc>
            </a:pPr>
            <a:r>
              <a:rPr lang="en-US" sz="3600" b="1" strike="noStrike" cap="all" spc="199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TSP Project - 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967280" y="4275720"/>
            <a:ext cx="6795720" cy="12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ts val="988"/>
              </a:lnSpc>
            </a:pP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group: 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988"/>
              </a:lnSpc>
            </a:pPr>
            <a:endParaRPr lang="en-US" sz="2400" b="0" strike="noStrike" cap="all" spc="398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ts val="988"/>
              </a:lnSpc>
            </a:pPr>
            <a:endParaRPr lang="en-US" sz="2400" b="0" strike="noStrike" cap="all" spc="398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ts val="988"/>
              </a:lnSpc>
            </a:pPr>
            <a:r>
              <a:rPr lang="en-US" sz="2400" b="0" strike="noStrike" cap="all" spc="398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joy </a:t>
            </a:r>
            <a:r>
              <a:rPr lang="en-US" sz="2400" b="0" strike="noStrike" cap="all" spc="398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kimmel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400" b="0" strike="noStrike" cap="all" spc="398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m.s.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cap="all" spc="398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sUraj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endParaRPr lang="en-US" sz="2400" b="0" strike="noStrike" cap="all" spc="398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ts val="988"/>
              </a:lnSpc>
            </a:pPr>
            <a:endParaRPr lang="en-US" sz="2400" cap="all" spc="398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ts val="988"/>
              </a:lnSpc>
            </a:pPr>
            <a:endParaRPr lang="en-US" sz="2400" b="0" strike="noStrike" cap="all" spc="398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ts val="988"/>
              </a:lnSpc>
            </a:pPr>
            <a:r>
              <a:rPr lang="en-US" sz="2400" b="0" strike="noStrike" cap="all" spc="398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peijun</a:t>
            </a:r>
            <a:r>
              <a:rPr lang="en-US" sz="2400" b="0" strike="noStrike" cap="all" spc="398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cap="all" spc="398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wu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400" b="0" strike="noStrike" cap="all" spc="398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hansen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cap="all" spc="398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zhao</a:t>
            </a:r>
            <a:r>
              <a:rPr lang="en-US" sz="2400" b="0" strike="noStrike" cap="all" spc="398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988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0"/>
            <a:ext cx="7687440" cy="967320"/>
          </a:xfrm>
          <a:prstGeom prst="rect">
            <a:avLst/>
          </a:prstGeom>
          <a:noFill/>
          <a:ln>
            <a:noFill/>
          </a:ln>
        </p:spPr>
        <p:txBody>
          <a:bodyPr lIns="27432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19240" y="548640"/>
            <a:ext cx="5358600" cy="2661480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113" name="TextShape 2"/>
          <p:cNvSpPr txBox="1"/>
          <p:nvPr/>
        </p:nvSpPr>
        <p:spPr>
          <a:xfrm>
            <a:off x="128520" y="182880"/>
            <a:ext cx="5449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 and Bound – Quality after 20 minutes vs Tour size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3"/>
          <a:stretch/>
        </p:blipFill>
        <p:spPr>
          <a:xfrm>
            <a:off x="5852160" y="528840"/>
            <a:ext cx="5760720" cy="2691360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115" name="Picture 114"/>
          <p:cNvPicPr/>
          <p:nvPr/>
        </p:nvPicPr>
        <p:blipFill>
          <a:blip r:embed="rId4"/>
          <a:stretch/>
        </p:blipFill>
        <p:spPr>
          <a:xfrm>
            <a:off x="201960" y="3657600"/>
            <a:ext cx="5378400" cy="26708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" name="Picture 115"/>
          <p:cNvPicPr/>
          <p:nvPr/>
        </p:nvPicPr>
        <p:blipFill>
          <a:blip r:embed="rId3"/>
          <a:stretch/>
        </p:blipFill>
        <p:spPr>
          <a:xfrm>
            <a:off x="5817960" y="3657600"/>
            <a:ext cx="5805000" cy="2666520"/>
          </a:xfrm>
          <a:prstGeom prst="rect">
            <a:avLst/>
          </a:prstGeom>
          <a:ln>
            <a:solidFill>
              <a:srgbClr val="CC0000"/>
            </a:solidFill>
          </a:ln>
        </p:spPr>
      </p:pic>
      <p:sp>
        <p:nvSpPr>
          <p:cNvPr id="117" name="TextShape 3"/>
          <p:cNvSpPr txBox="1"/>
          <p:nvPr/>
        </p:nvSpPr>
        <p:spPr>
          <a:xfrm>
            <a:off x="5889240" y="182520"/>
            <a:ext cx="5449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Search 1- QRTD Quality 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201960" y="3291840"/>
            <a:ext cx="5449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Search 1- QRTD Quality 1.6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5817960" y="3291840"/>
            <a:ext cx="5449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Search 1- QRTD Quality 2.0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0"/>
            <a:ext cx="7687440" cy="991080"/>
          </a:xfrm>
          <a:prstGeom prst="rect">
            <a:avLst/>
          </a:prstGeom>
          <a:noFill/>
          <a:ln>
            <a:noFill/>
          </a:ln>
        </p:spPr>
        <p:txBody>
          <a:bodyPr lIns="274320" anchor="ctr"/>
          <a:lstStyle/>
          <a:p>
            <a:pPr>
              <a:lnSpc>
                <a:spcPct val="100000"/>
              </a:lnSpc>
            </a:pPr>
            <a:r>
              <a:rPr lang="en-US" sz="2400" b="1" strike="noStrike" cap="all" spc="199">
                <a:solidFill>
                  <a:srgbClr val="EEB2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search</a:t>
            </a:r>
            <a:r>
              <a:rPr lang="en-US" sz="1800" b="1" strike="noStrike" cap="all" spc="199">
                <a:solidFill>
                  <a:srgbClr val="EEB2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000" b="0" strike="noStrike" cap="all" spc="199">
                <a:solidFill>
                  <a:srgbClr val="EEB2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successes, failures &amp; noteworthy conclusions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4920" y="1600200"/>
            <a:ext cx="5587560" cy="4621320"/>
          </a:xfrm>
          <a:prstGeom prst="rect">
            <a:avLst/>
          </a:prstGeom>
          <a:noFill/>
          <a:ln>
            <a:noFill/>
          </a:ln>
        </p:spPr>
        <p:txBody>
          <a:bodyPr lIns="274320" rIns="27432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Hill Climbing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2-OPT, 3-OPT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space = 10*N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improved neighbor, best neighbor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walk, perturbation (4-OPT)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Candidate list, Tabu memory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084720" y="1600200"/>
            <a:ext cx="5802120" cy="4621320"/>
          </a:xfrm>
          <a:prstGeom prst="rect">
            <a:avLst/>
          </a:prstGeom>
          <a:noFill/>
          <a:ln>
            <a:noFill/>
          </a:ln>
        </p:spPr>
        <p:txBody>
          <a:bodyPr lIns="274320" rIns="27432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262626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2-OPT, 4-OPT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262626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Optimized cooling factor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262626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Stopping criteria</a:t>
            </a:r>
            <a:endParaRPr lang="en-US" sz="32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Line 4"/>
          <p:cNvSpPr/>
          <p:nvPr/>
        </p:nvSpPr>
        <p:spPr>
          <a:xfrm>
            <a:off x="698400" y="5613120"/>
            <a:ext cx="1384200" cy="360"/>
          </a:xfrm>
          <a:prstGeom prst="line">
            <a:avLst/>
          </a:prstGeom>
          <a:ln>
            <a:solidFill>
              <a:srgbClr val="EEB21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2117880" y="5428800"/>
            <a:ext cx="49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6"/>
          <p:cNvSpPr/>
          <p:nvPr/>
        </p:nvSpPr>
        <p:spPr>
          <a:xfrm>
            <a:off x="2590560" y="5613120"/>
            <a:ext cx="7178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3345480" y="5428800"/>
            <a:ext cx="49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8"/>
          <p:cNvSpPr/>
          <p:nvPr/>
        </p:nvSpPr>
        <p:spPr>
          <a:xfrm>
            <a:off x="3818160" y="5613120"/>
            <a:ext cx="1384560" cy="360"/>
          </a:xfrm>
          <a:prstGeom prst="line">
            <a:avLst/>
          </a:prstGeom>
          <a:ln>
            <a:solidFill>
              <a:srgbClr val="EEB21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620</TotalTime>
  <Words>91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DejaVu Sans</vt:lpstr>
      <vt:lpstr>Lucida Grande</vt:lpstr>
      <vt:lpstr>Roboto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Jasper Woo</cp:lastModifiedBy>
  <cp:revision>33</cp:revision>
  <dcterms:created xsi:type="dcterms:W3CDTF">2016-03-09T16:46:53Z</dcterms:created>
  <dcterms:modified xsi:type="dcterms:W3CDTF">2016-12-06T13:33:12Z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3</vt:i4>
  </property>
</Properties>
</file>