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2" r:id="rId4"/>
    <p:sldId id="270" r:id="rId5"/>
    <p:sldId id="265" r:id="rId6"/>
    <p:sldId id="269" r:id="rId7"/>
    <p:sldId id="267" r:id="rId8"/>
    <p:sldId id="271" r:id="rId9"/>
    <p:sldId id="272" r:id="rId10"/>
    <p:sldId id="273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1E506-64A5-47FC-A6C8-4CAEAF92B678}" v="2227" dt="2020-12-14T09:07:37.119"/>
    <p1510:client id="{7BE97E12-D1D0-4EAA-9CC3-E791FAA1DED8}" v="499" dt="2020-12-14T08:09:08.5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Kai" userId="9e0c6ade4fa05373" providerId="LiveId" clId="{15E1E506-64A5-47FC-A6C8-4CAEAF92B678}"/>
    <pc:docChg chg="undo custSel addSld delSld modSld sldOrd">
      <pc:chgData name="Wang Kai" userId="9e0c6ade4fa05373" providerId="LiveId" clId="{15E1E506-64A5-47FC-A6C8-4CAEAF92B678}" dt="2020-12-14T09:07:37.118" v="3958"/>
      <pc:docMkLst>
        <pc:docMk/>
      </pc:docMkLst>
      <pc:sldChg chg="addSp delSp modSp new mod ord delAnim">
        <pc:chgData name="Wang Kai" userId="9e0c6ade4fa05373" providerId="LiveId" clId="{15E1E506-64A5-47FC-A6C8-4CAEAF92B678}" dt="2020-12-13T14:38:32.854" v="3334"/>
        <pc:sldMkLst>
          <pc:docMk/>
          <pc:sldMk cId="1148890909" sldId="256"/>
        </pc:sldMkLst>
        <pc:spChg chg="mod">
          <ac:chgData name="Wang Kai" userId="9e0c6ade4fa05373" providerId="LiveId" clId="{15E1E506-64A5-47FC-A6C8-4CAEAF92B678}" dt="2020-12-12T13:19:05.823" v="13" actId="403"/>
          <ac:spMkLst>
            <pc:docMk/>
            <pc:sldMk cId="1148890909" sldId="256"/>
            <ac:spMk id="2" creationId="{CD3EF54C-D6F7-4535-888C-61D5C9302235}"/>
          </ac:spMkLst>
        </pc:spChg>
        <pc:spChg chg="mod">
          <ac:chgData name="Wang Kai" userId="9e0c6ade4fa05373" providerId="LiveId" clId="{15E1E506-64A5-47FC-A6C8-4CAEAF92B678}" dt="2020-12-13T10:27:11.579" v="1386" actId="1076"/>
          <ac:spMkLst>
            <pc:docMk/>
            <pc:sldMk cId="1148890909" sldId="256"/>
            <ac:spMk id="3" creationId="{DD220788-5495-4A17-8ECD-DE3600C40BEF}"/>
          </ac:spMkLst>
        </pc:spChg>
        <pc:picChg chg="add del mod">
          <ac:chgData name="Wang Kai" userId="9e0c6ade4fa05373" providerId="LiveId" clId="{15E1E506-64A5-47FC-A6C8-4CAEAF92B678}" dt="2020-12-13T13:30:07.429" v="3078" actId="478"/>
          <ac:picMkLst>
            <pc:docMk/>
            <pc:sldMk cId="1148890909" sldId="256"/>
            <ac:picMk id="5" creationId="{BEB5AD45-8475-4727-8E47-1EEF840A27B2}"/>
          </ac:picMkLst>
        </pc:picChg>
        <pc:picChg chg="add del mod">
          <ac:chgData name="Wang Kai" userId="9e0c6ade4fa05373" providerId="LiveId" clId="{15E1E506-64A5-47FC-A6C8-4CAEAF92B678}" dt="2020-12-13T13:51:30.259" v="3111" actId="478"/>
          <ac:picMkLst>
            <pc:docMk/>
            <pc:sldMk cId="1148890909" sldId="256"/>
            <ac:picMk id="6" creationId="{1E805F62-ECD1-434F-A925-069EEB53E04B}"/>
          </ac:picMkLst>
        </pc:picChg>
        <pc:picChg chg="add del mod">
          <ac:chgData name="Wang Kai" userId="9e0c6ade4fa05373" providerId="LiveId" clId="{15E1E506-64A5-47FC-A6C8-4CAEAF92B678}" dt="2020-12-13T13:59:20.878" v="3134" actId="478"/>
          <ac:picMkLst>
            <pc:docMk/>
            <pc:sldMk cId="1148890909" sldId="256"/>
            <ac:picMk id="7" creationId="{EA445519-8A34-48F7-BC83-5DA83C4F1572}"/>
          </ac:picMkLst>
        </pc:picChg>
        <pc:picChg chg="add del mod">
          <ac:chgData name="Wang Kai" userId="9e0c6ade4fa05373" providerId="LiveId" clId="{15E1E506-64A5-47FC-A6C8-4CAEAF92B678}" dt="2020-12-13T14:31:09.111" v="3323" actId="478"/>
          <ac:picMkLst>
            <pc:docMk/>
            <pc:sldMk cId="1148890909" sldId="256"/>
            <ac:picMk id="8" creationId="{5DF9F51D-613A-4280-93FE-CB33D3D7EB76}"/>
          </ac:picMkLst>
        </pc:picChg>
        <pc:picChg chg="add del mod">
          <ac:chgData name="Wang Kai" userId="9e0c6ade4fa05373" providerId="LiveId" clId="{15E1E506-64A5-47FC-A6C8-4CAEAF92B678}" dt="2020-12-13T14:34:50.388" v="3330" actId="478"/>
          <ac:picMkLst>
            <pc:docMk/>
            <pc:sldMk cId="1148890909" sldId="256"/>
            <ac:picMk id="9" creationId="{2EA3A0FA-9F2D-4702-B31E-5DC7819FFE12}"/>
          </ac:picMkLst>
        </pc:picChg>
        <pc:picChg chg="add del mod">
          <ac:chgData name="Wang Kai" userId="9e0c6ade4fa05373" providerId="LiveId" clId="{15E1E506-64A5-47FC-A6C8-4CAEAF92B678}" dt="2020-12-13T14:35:21.750" v="3333" actId="478"/>
          <ac:picMkLst>
            <pc:docMk/>
            <pc:sldMk cId="1148890909" sldId="256"/>
            <ac:picMk id="10" creationId="{685CC23A-B321-4082-A9CA-F7BB5B08FE0F}"/>
          </ac:picMkLst>
        </pc:picChg>
        <pc:picChg chg="add mod">
          <ac:chgData name="Wang Kai" userId="9e0c6ade4fa05373" providerId="LiveId" clId="{15E1E506-64A5-47FC-A6C8-4CAEAF92B678}" dt="2020-12-13T14:38:32.854" v="3334"/>
          <ac:picMkLst>
            <pc:docMk/>
            <pc:sldMk cId="1148890909" sldId="256"/>
            <ac:picMk id="11" creationId="{2CBC36DF-1480-44E3-AD98-B57955C4FA0F}"/>
          </ac:picMkLst>
        </pc:picChg>
      </pc:sldChg>
      <pc:sldChg chg="addSp delSp modSp add mod delAnim modAnim">
        <pc:chgData name="Wang Kai" userId="9e0c6ade4fa05373" providerId="LiveId" clId="{15E1E506-64A5-47FC-A6C8-4CAEAF92B678}" dt="2020-12-13T15:03:35.032" v="3381"/>
        <pc:sldMkLst>
          <pc:docMk/>
          <pc:sldMk cId="1670334073" sldId="257"/>
        </pc:sldMkLst>
        <pc:spChg chg="del">
          <ac:chgData name="Wang Kai" userId="9e0c6ade4fa05373" providerId="LiveId" clId="{15E1E506-64A5-47FC-A6C8-4CAEAF92B678}" dt="2020-12-12T13:19:38.186" v="50" actId="478"/>
          <ac:spMkLst>
            <pc:docMk/>
            <pc:sldMk cId="1670334073" sldId="257"/>
            <ac:spMk id="2" creationId="{CD3EF54C-D6F7-4535-888C-61D5C9302235}"/>
          </ac:spMkLst>
        </pc:spChg>
        <pc:spChg chg="del">
          <ac:chgData name="Wang Kai" userId="9e0c6ade4fa05373" providerId="LiveId" clId="{15E1E506-64A5-47FC-A6C8-4CAEAF92B678}" dt="2020-12-12T13:19:38.186" v="50" actId="478"/>
          <ac:spMkLst>
            <pc:docMk/>
            <pc:sldMk cId="1670334073" sldId="257"/>
            <ac:spMk id="3" creationId="{DD220788-5495-4A17-8ECD-DE3600C40BEF}"/>
          </ac:spMkLst>
        </pc:spChg>
        <pc:spChg chg="add del mod">
          <ac:chgData name="Wang Kai" userId="9e0c6ade4fa05373" providerId="LiveId" clId="{15E1E506-64A5-47FC-A6C8-4CAEAF92B678}" dt="2020-12-12T13:19:39.853" v="51" actId="478"/>
          <ac:spMkLst>
            <pc:docMk/>
            <pc:sldMk cId="1670334073" sldId="257"/>
            <ac:spMk id="5" creationId="{1D58EF73-BE2E-45A8-A860-2D6A4BE705CE}"/>
          </ac:spMkLst>
        </pc:spChg>
        <pc:spChg chg="add del mod">
          <ac:chgData name="Wang Kai" userId="9e0c6ade4fa05373" providerId="LiveId" clId="{15E1E506-64A5-47FC-A6C8-4CAEAF92B678}" dt="2020-12-12T13:19:39.853" v="51" actId="478"/>
          <ac:spMkLst>
            <pc:docMk/>
            <pc:sldMk cId="1670334073" sldId="257"/>
            <ac:spMk id="7" creationId="{2215CD3B-976A-4740-B167-E405A5CDEF17}"/>
          </ac:spMkLst>
        </pc:spChg>
        <pc:spChg chg="add mod">
          <ac:chgData name="Wang Kai" userId="9e0c6ade4fa05373" providerId="LiveId" clId="{15E1E506-64A5-47FC-A6C8-4CAEAF92B678}" dt="2020-12-12T13:20:10.753" v="69" actId="1076"/>
          <ac:spMkLst>
            <pc:docMk/>
            <pc:sldMk cId="1670334073" sldId="257"/>
            <ac:spMk id="8" creationId="{5A88783D-6436-4A69-8385-6C5DF09E5EC0}"/>
          </ac:spMkLst>
        </pc:spChg>
        <pc:spChg chg="add mod">
          <ac:chgData name="Wang Kai" userId="9e0c6ade4fa05373" providerId="LiveId" clId="{15E1E506-64A5-47FC-A6C8-4CAEAF92B678}" dt="2020-12-13T14:27:50.197" v="3295" actId="1035"/>
          <ac:spMkLst>
            <pc:docMk/>
            <pc:sldMk cId="1670334073" sldId="257"/>
            <ac:spMk id="15" creationId="{85B5B086-EAA0-4A50-BDC8-914E149A7282}"/>
          </ac:spMkLst>
        </pc:spChg>
        <pc:spChg chg="add mod">
          <ac:chgData name="Wang Kai" userId="9e0c6ade4fa05373" providerId="LiveId" clId="{15E1E506-64A5-47FC-A6C8-4CAEAF92B678}" dt="2020-12-13T14:28:56.555" v="3319" actId="1038"/>
          <ac:spMkLst>
            <pc:docMk/>
            <pc:sldMk cId="1670334073" sldId="257"/>
            <ac:spMk id="16" creationId="{01157BC6-873E-49E5-BE8A-C600C1F5E2AA}"/>
          </ac:spMkLst>
        </pc:spChg>
        <pc:spChg chg="add mod">
          <ac:chgData name="Wang Kai" userId="9e0c6ade4fa05373" providerId="LiveId" clId="{15E1E506-64A5-47FC-A6C8-4CAEAF92B678}" dt="2020-12-13T14:28:36.298" v="3299" actId="404"/>
          <ac:spMkLst>
            <pc:docMk/>
            <pc:sldMk cId="1670334073" sldId="257"/>
            <ac:spMk id="19" creationId="{A5BD9912-FBE2-4FA7-98F2-2996DBA3D187}"/>
          </ac:spMkLst>
        </pc:spChg>
        <pc:spChg chg="add mod">
          <ac:chgData name="Wang Kai" userId="9e0c6ade4fa05373" providerId="LiveId" clId="{15E1E506-64A5-47FC-A6C8-4CAEAF92B678}" dt="2020-12-13T14:28:27.903" v="3298" actId="404"/>
          <ac:spMkLst>
            <pc:docMk/>
            <pc:sldMk cId="1670334073" sldId="257"/>
            <ac:spMk id="20" creationId="{0697991B-6C02-4570-B60F-E6337B9DEA0F}"/>
          </ac:spMkLst>
        </pc:spChg>
        <pc:spChg chg="add mod">
          <ac:chgData name="Wang Kai" userId="9e0c6ade4fa05373" providerId="LiveId" clId="{15E1E506-64A5-47FC-A6C8-4CAEAF92B678}" dt="2020-12-13T13:00:14.406" v="2704" actId="14100"/>
          <ac:spMkLst>
            <pc:docMk/>
            <pc:sldMk cId="1670334073" sldId="257"/>
            <ac:spMk id="49" creationId="{D47485C8-BF4C-4DC5-BBBA-1AC5A7926EE4}"/>
          </ac:spMkLst>
        </pc:spChg>
        <pc:spChg chg="add mod">
          <ac:chgData name="Wang Kai" userId="9e0c6ade4fa05373" providerId="LiveId" clId="{15E1E506-64A5-47FC-A6C8-4CAEAF92B678}" dt="2020-12-13T13:00:26.009" v="2709" actId="14100"/>
          <ac:spMkLst>
            <pc:docMk/>
            <pc:sldMk cId="1670334073" sldId="257"/>
            <ac:spMk id="50" creationId="{FECBF166-B4C8-433D-ABB8-207CBD6E3139}"/>
          </ac:spMkLst>
        </pc:spChg>
        <pc:spChg chg="add mod">
          <ac:chgData name="Wang Kai" userId="9e0c6ade4fa05373" providerId="LiveId" clId="{15E1E506-64A5-47FC-A6C8-4CAEAF92B678}" dt="2020-12-13T14:26:13.755" v="3277"/>
          <ac:spMkLst>
            <pc:docMk/>
            <pc:sldMk cId="1670334073" sldId="257"/>
            <ac:spMk id="54" creationId="{06FCDC0E-FA38-43C2-8929-2DC48A2A9BE6}"/>
          </ac:spMkLst>
        </pc:spChg>
        <pc:picChg chg="add del mod">
          <ac:chgData name="Wang Kai" userId="9e0c6ade4fa05373" providerId="LiveId" clId="{15E1E506-64A5-47FC-A6C8-4CAEAF92B678}" dt="2020-12-13T12:55:27.585" v="2638" actId="478"/>
          <ac:picMkLst>
            <pc:docMk/>
            <pc:sldMk cId="1670334073" sldId="257"/>
            <ac:picMk id="3" creationId="{5E876A6E-FF2F-4EF9-B386-9480365AC5F0}"/>
          </ac:picMkLst>
        </pc:picChg>
        <pc:picChg chg="add mod">
          <ac:chgData name="Wang Kai" userId="9e0c6ade4fa05373" providerId="LiveId" clId="{15E1E506-64A5-47FC-A6C8-4CAEAF92B678}" dt="2020-12-13T12:59:28.641" v="2699" actId="1076"/>
          <ac:picMkLst>
            <pc:docMk/>
            <pc:sldMk cId="1670334073" sldId="257"/>
            <ac:picMk id="5" creationId="{4EB05865-55D8-4B20-B898-60D2E0D23A6E}"/>
          </ac:picMkLst>
        </pc:picChg>
        <pc:picChg chg="add mod">
          <ac:chgData name="Wang Kai" userId="9e0c6ade4fa05373" providerId="LiveId" clId="{15E1E506-64A5-47FC-A6C8-4CAEAF92B678}" dt="2020-12-13T12:59:28.641" v="2699" actId="1076"/>
          <ac:picMkLst>
            <pc:docMk/>
            <pc:sldMk cId="1670334073" sldId="257"/>
            <ac:picMk id="7" creationId="{49E813FE-B826-4989-8B22-D6A1D234B276}"/>
          </ac:picMkLst>
        </pc:picChg>
        <pc:picChg chg="add del mod">
          <ac:chgData name="Wang Kai" userId="9e0c6ade4fa05373" providerId="LiveId" clId="{15E1E506-64A5-47FC-A6C8-4CAEAF92B678}" dt="2020-12-13T12:51:38.951" v="2613" actId="478"/>
          <ac:picMkLst>
            <pc:docMk/>
            <pc:sldMk cId="1670334073" sldId="257"/>
            <ac:picMk id="10" creationId="{F87751FB-7A4A-4FF5-A301-022BA1AD4A73}"/>
          </ac:picMkLst>
        </pc:picChg>
        <pc:picChg chg="add mod">
          <ac:chgData name="Wang Kai" userId="9e0c6ade4fa05373" providerId="LiveId" clId="{15E1E506-64A5-47FC-A6C8-4CAEAF92B678}" dt="2020-12-13T12:59:34.450" v="2700" actId="1076"/>
          <ac:picMkLst>
            <pc:docMk/>
            <pc:sldMk cId="1670334073" sldId="257"/>
            <ac:picMk id="11" creationId="{F7EB4AB1-DEDF-469B-B917-244636099084}"/>
          </ac:picMkLst>
        </pc:picChg>
        <pc:picChg chg="add del mod">
          <ac:chgData name="Wang Kai" userId="9e0c6ade4fa05373" providerId="LiveId" clId="{15E1E506-64A5-47FC-A6C8-4CAEAF92B678}" dt="2020-12-13T12:55:24.620" v="2637" actId="478"/>
          <ac:picMkLst>
            <pc:docMk/>
            <pc:sldMk cId="1670334073" sldId="257"/>
            <ac:picMk id="12" creationId="{754C1095-3E5B-4760-BF06-9431DB86AC81}"/>
          </ac:picMkLst>
        </pc:picChg>
        <pc:picChg chg="add mod">
          <ac:chgData name="Wang Kai" userId="9e0c6ade4fa05373" providerId="LiveId" clId="{15E1E506-64A5-47FC-A6C8-4CAEAF92B678}" dt="2020-12-13T12:59:34.450" v="2700" actId="1076"/>
          <ac:picMkLst>
            <pc:docMk/>
            <pc:sldMk cId="1670334073" sldId="257"/>
            <ac:picMk id="18" creationId="{6E6B134C-060F-4A68-B369-4064BD274051}"/>
          </ac:picMkLst>
        </pc:picChg>
        <pc:picChg chg="add del mod">
          <ac:chgData name="Wang Kai" userId="9e0c6ade4fa05373" providerId="LiveId" clId="{15E1E506-64A5-47FC-A6C8-4CAEAF92B678}" dt="2020-12-13T12:49:57.460" v="2607" actId="478"/>
          <ac:picMkLst>
            <pc:docMk/>
            <pc:sldMk cId="1670334073" sldId="257"/>
            <ac:picMk id="22" creationId="{F198DCCF-8503-4AB5-B709-79D67C86EB3D}"/>
          </ac:picMkLst>
        </pc:picChg>
        <pc:picChg chg="add del mod">
          <ac:chgData name="Wang Kai" userId="9e0c6ade4fa05373" providerId="LiveId" clId="{15E1E506-64A5-47FC-A6C8-4CAEAF92B678}" dt="2020-12-13T12:56:17.288" v="2661" actId="478"/>
          <ac:picMkLst>
            <pc:docMk/>
            <pc:sldMk cId="1670334073" sldId="257"/>
            <ac:picMk id="24" creationId="{81F3CF33-28B7-4692-95B3-0A4ABA2A97A4}"/>
          </ac:picMkLst>
        </pc:picChg>
        <pc:picChg chg="add del mod">
          <ac:chgData name="Wang Kai" userId="9e0c6ade4fa05373" providerId="LiveId" clId="{15E1E506-64A5-47FC-A6C8-4CAEAF92B678}" dt="2020-12-13T12:56:16.160" v="2660" actId="478"/>
          <ac:picMkLst>
            <pc:docMk/>
            <pc:sldMk cId="1670334073" sldId="257"/>
            <ac:picMk id="26" creationId="{AED69231-EB64-4FA5-834F-997403D79506}"/>
          </ac:picMkLst>
        </pc:picChg>
        <pc:picChg chg="add del mod">
          <ac:chgData name="Wang Kai" userId="9e0c6ade4fa05373" providerId="LiveId" clId="{15E1E506-64A5-47FC-A6C8-4CAEAF92B678}" dt="2020-12-13T12:56:14.740" v="2659" actId="478"/>
          <ac:picMkLst>
            <pc:docMk/>
            <pc:sldMk cId="1670334073" sldId="257"/>
            <ac:picMk id="28" creationId="{3895895D-6535-4D7A-9AEE-D42B283CC47A}"/>
          </ac:picMkLst>
        </pc:picChg>
        <pc:picChg chg="add del mod">
          <ac:chgData name="Wang Kai" userId="9e0c6ade4fa05373" providerId="LiveId" clId="{15E1E506-64A5-47FC-A6C8-4CAEAF92B678}" dt="2020-12-13T12:56:12.342" v="2657" actId="478"/>
          <ac:picMkLst>
            <pc:docMk/>
            <pc:sldMk cId="1670334073" sldId="257"/>
            <ac:picMk id="30" creationId="{C609170F-63A1-4EAB-9F5A-7BFCE46A1A9D}"/>
          </ac:picMkLst>
        </pc:picChg>
        <pc:picChg chg="add mod">
          <ac:chgData name="Wang Kai" userId="9e0c6ade4fa05373" providerId="LiveId" clId="{15E1E506-64A5-47FC-A6C8-4CAEAF92B678}" dt="2020-12-13T12:56:20.764" v="2662" actId="1076"/>
          <ac:picMkLst>
            <pc:docMk/>
            <pc:sldMk cId="1670334073" sldId="257"/>
            <ac:picMk id="32" creationId="{CFF2F60C-D82F-4255-8CDC-7586C786D00C}"/>
          </ac:picMkLst>
        </pc:picChg>
        <pc:picChg chg="add del mod">
          <ac:chgData name="Wang Kai" userId="9e0c6ade4fa05373" providerId="LiveId" clId="{15E1E506-64A5-47FC-A6C8-4CAEAF92B678}" dt="2020-12-13T12:56:14.057" v="2658" actId="478"/>
          <ac:picMkLst>
            <pc:docMk/>
            <pc:sldMk cId="1670334073" sldId="257"/>
            <ac:picMk id="34" creationId="{618C61D1-1FAF-4475-A2A8-77802E65E3F2}"/>
          </ac:picMkLst>
        </pc:picChg>
        <pc:picChg chg="add mod">
          <ac:chgData name="Wang Kai" userId="9e0c6ade4fa05373" providerId="LiveId" clId="{15E1E506-64A5-47FC-A6C8-4CAEAF92B678}" dt="2020-12-13T12:56:40.135" v="2668" actId="1076"/>
          <ac:picMkLst>
            <pc:docMk/>
            <pc:sldMk cId="1670334073" sldId="257"/>
            <ac:picMk id="36" creationId="{2BC474DE-E75A-4720-BE62-540836AB4CC3}"/>
          </ac:picMkLst>
        </pc:picChg>
        <pc:picChg chg="add mod">
          <ac:chgData name="Wang Kai" userId="9e0c6ade4fa05373" providerId="LiveId" clId="{15E1E506-64A5-47FC-A6C8-4CAEAF92B678}" dt="2020-12-13T12:56:56.773" v="2672" actId="1076"/>
          <ac:picMkLst>
            <pc:docMk/>
            <pc:sldMk cId="1670334073" sldId="257"/>
            <ac:picMk id="38" creationId="{34B70C8E-4F31-42F7-BDD7-21B1A9A9AB1B}"/>
          </ac:picMkLst>
        </pc:picChg>
        <pc:picChg chg="add mod">
          <ac:chgData name="Wang Kai" userId="9e0c6ade4fa05373" providerId="LiveId" clId="{15E1E506-64A5-47FC-A6C8-4CAEAF92B678}" dt="2020-12-13T12:57:09.646" v="2675" actId="1076"/>
          <ac:picMkLst>
            <pc:docMk/>
            <pc:sldMk cId="1670334073" sldId="257"/>
            <ac:picMk id="40" creationId="{D969A350-3612-400B-B33F-CA75DC398742}"/>
          </ac:picMkLst>
        </pc:picChg>
        <pc:picChg chg="add mod">
          <ac:chgData name="Wang Kai" userId="9e0c6ade4fa05373" providerId="LiveId" clId="{15E1E506-64A5-47FC-A6C8-4CAEAF92B678}" dt="2020-12-13T12:58:14.502" v="2691" actId="1076"/>
          <ac:picMkLst>
            <pc:docMk/>
            <pc:sldMk cId="1670334073" sldId="257"/>
            <ac:picMk id="42" creationId="{09B4F951-7EFE-438A-A483-A525C03B1D36}"/>
          </ac:picMkLst>
        </pc:picChg>
        <pc:picChg chg="add mod">
          <ac:chgData name="Wang Kai" userId="9e0c6ade4fa05373" providerId="LiveId" clId="{15E1E506-64A5-47FC-A6C8-4CAEAF92B678}" dt="2020-12-13T12:58:12.332" v="2690" actId="1076"/>
          <ac:picMkLst>
            <pc:docMk/>
            <pc:sldMk cId="1670334073" sldId="257"/>
            <ac:picMk id="44" creationId="{EC9A53C6-527A-4948-BC14-50337F72DDFB}"/>
          </ac:picMkLst>
        </pc:picChg>
        <pc:picChg chg="add mod">
          <ac:chgData name="Wang Kai" userId="9e0c6ade4fa05373" providerId="LiveId" clId="{15E1E506-64A5-47FC-A6C8-4CAEAF92B678}" dt="2020-12-13T12:58:20.341" v="2693" actId="1076"/>
          <ac:picMkLst>
            <pc:docMk/>
            <pc:sldMk cId="1670334073" sldId="257"/>
            <ac:picMk id="46" creationId="{A4145356-CCFA-4D48-AD22-68F1B6C87C68}"/>
          </ac:picMkLst>
        </pc:picChg>
        <pc:picChg chg="add mod">
          <ac:chgData name="Wang Kai" userId="9e0c6ade4fa05373" providerId="LiveId" clId="{15E1E506-64A5-47FC-A6C8-4CAEAF92B678}" dt="2020-12-13T12:58:25.590" v="2694" actId="1076"/>
          <ac:picMkLst>
            <pc:docMk/>
            <pc:sldMk cId="1670334073" sldId="257"/>
            <ac:picMk id="48" creationId="{F678E67B-749A-42E9-AAD5-D6FCA2633CF4}"/>
          </ac:picMkLst>
        </pc:picChg>
        <pc:picChg chg="add del mod">
          <ac:chgData name="Wang Kai" userId="9e0c6ade4fa05373" providerId="LiveId" clId="{15E1E506-64A5-47FC-A6C8-4CAEAF92B678}" dt="2020-12-13T13:30:11.293" v="3080" actId="478"/>
          <ac:picMkLst>
            <pc:docMk/>
            <pc:sldMk cId="1670334073" sldId="257"/>
            <ac:picMk id="51" creationId="{F0E9264A-76D1-4B6E-810E-4FEDC109E3A0}"/>
          </ac:picMkLst>
        </pc:picChg>
        <pc:picChg chg="add del mod">
          <ac:chgData name="Wang Kai" userId="9e0c6ade4fa05373" providerId="LiveId" clId="{15E1E506-64A5-47FC-A6C8-4CAEAF92B678}" dt="2020-12-13T13:51:33.472" v="3113" actId="478"/>
          <ac:picMkLst>
            <pc:docMk/>
            <pc:sldMk cId="1670334073" sldId="257"/>
            <ac:picMk id="52" creationId="{91066E75-B523-47DA-BA37-5289DD71B9B3}"/>
          </ac:picMkLst>
        </pc:picChg>
        <pc:picChg chg="add del mod">
          <ac:chgData name="Wang Kai" userId="9e0c6ade4fa05373" providerId="LiveId" clId="{15E1E506-64A5-47FC-A6C8-4CAEAF92B678}" dt="2020-12-13T13:59:24.441" v="3136" actId="478"/>
          <ac:picMkLst>
            <pc:docMk/>
            <pc:sldMk cId="1670334073" sldId="257"/>
            <ac:picMk id="53" creationId="{CF21973C-F6BA-459F-A37B-A3099772CF04}"/>
          </ac:picMkLst>
        </pc:picChg>
        <pc:picChg chg="add del mod">
          <ac:chgData name="Wang Kai" userId="9e0c6ade4fa05373" providerId="LiveId" clId="{15E1E506-64A5-47FC-A6C8-4CAEAF92B678}" dt="2020-12-13T14:31:06.124" v="3321" actId="478"/>
          <ac:picMkLst>
            <pc:docMk/>
            <pc:sldMk cId="1670334073" sldId="257"/>
            <ac:picMk id="55" creationId="{307F067C-BF2B-4E11-BD1D-E1BF17F97390}"/>
          </ac:picMkLst>
        </pc:picChg>
        <pc:picChg chg="add del mod">
          <ac:chgData name="Wang Kai" userId="9e0c6ade4fa05373" providerId="LiveId" clId="{15E1E506-64A5-47FC-A6C8-4CAEAF92B678}" dt="2020-12-13T14:34:47.159" v="3328" actId="478"/>
          <ac:picMkLst>
            <pc:docMk/>
            <pc:sldMk cId="1670334073" sldId="257"/>
            <ac:picMk id="56" creationId="{09C5EE71-C69D-4D19-9F28-17CA50026BD3}"/>
          </ac:picMkLst>
        </pc:picChg>
        <pc:picChg chg="add del mod">
          <ac:chgData name="Wang Kai" userId="9e0c6ade4fa05373" providerId="LiveId" clId="{15E1E506-64A5-47FC-A6C8-4CAEAF92B678}" dt="2020-12-13T14:53:01.785" v="3363" actId="478"/>
          <ac:picMkLst>
            <pc:docMk/>
            <pc:sldMk cId="1670334073" sldId="257"/>
            <ac:picMk id="57" creationId="{39426D97-0BFB-46F1-BEA0-E50FA8B8B93A}"/>
          </ac:picMkLst>
        </pc:picChg>
        <pc:picChg chg="add del mod">
          <ac:chgData name="Wang Kai" userId="9e0c6ade4fa05373" providerId="LiveId" clId="{15E1E506-64A5-47FC-A6C8-4CAEAF92B678}" dt="2020-12-13T14:54:13.402" v="3370" actId="478"/>
          <ac:picMkLst>
            <pc:docMk/>
            <pc:sldMk cId="1670334073" sldId="257"/>
            <ac:picMk id="58" creationId="{29186E90-2A4D-4FAF-B6B8-863EFB2E19FC}"/>
          </ac:picMkLst>
        </pc:picChg>
        <pc:picChg chg="add del mod">
          <ac:chgData name="Wang Kai" userId="9e0c6ade4fa05373" providerId="LiveId" clId="{15E1E506-64A5-47FC-A6C8-4CAEAF92B678}" dt="2020-12-13T14:58:01.217" v="3375" actId="478"/>
          <ac:picMkLst>
            <pc:docMk/>
            <pc:sldMk cId="1670334073" sldId="257"/>
            <ac:picMk id="59" creationId="{CDC07CCC-5594-4D55-A3A1-CA0DE6DF2C8A}"/>
          </ac:picMkLst>
        </pc:picChg>
        <pc:picChg chg="add del mod">
          <ac:chgData name="Wang Kai" userId="9e0c6ade4fa05373" providerId="LiveId" clId="{15E1E506-64A5-47FC-A6C8-4CAEAF92B678}" dt="2020-12-13T14:58:37.696" v="3378" actId="478"/>
          <ac:picMkLst>
            <pc:docMk/>
            <pc:sldMk cId="1670334073" sldId="257"/>
            <ac:picMk id="60" creationId="{B3A33AE2-B405-4B0B-BC5B-F38B4BA9A8E4}"/>
          </ac:picMkLst>
        </pc:picChg>
        <pc:picChg chg="add del mod">
          <ac:chgData name="Wang Kai" userId="9e0c6ade4fa05373" providerId="LiveId" clId="{15E1E506-64A5-47FC-A6C8-4CAEAF92B678}" dt="2020-12-13T15:00:43.536" v="3380" actId="478"/>
          <ac:picMkLst>
            <pc:docMk/>
            <pc:sldMk cId="1670334073" sldId="257"/>
            <ac:picMk id="61" creationId="{BD6F0D13-8542-40B5-BC3C-BCC8C953281E}"/>
          </ac:picMkLst>
        </pc:picChg>
        <pc:picChg chg="add mod">
          <ac:chgData name="Wang Kai" userId="9e0c6ade4fa05373" providerId="LiveId" clId="{15E1E506-64A5-47FC-A6C8-4CAEAF92B678}" dt="2020-12-13T15:03:35.032" v="3381"/>
          <ac:picMkLst>
            <pc:docMk/>
            <pc:sldMk cId="1670334073" sldId="257"/>
            <ac:picMk id="62" creationId="{41333E75-98B1-49B3-BF85-597CA5A6D36E}"/>
          </ac:picMkLst>
        </pc:picChg>
        <pc:cxnChg chg="add mod">
          <ac:chgData name="Wang Kai" userId="9e0c6ade4fa05373" providerId="LiveId" clId="{15E1E506-64A5-47FC-A6C8-4CAEAF92B678}" dt="2020-12-13T12:58:30.295" v="2695" actId="1076"/>
          <ac:cxnSpMkLst>
            <pc:docMk/>
            <pc:sldMk cId="1670334073" sldId="257"/>
            <ac:cxnSpMk id="14" creationId="{6DC81879-056C-4B18-B578-2DBB739550E1}"/>
          </ac:cxnSpMkLst>
        </pc:cxnChg>
        <pc:cxnChg chg="add mod">
          <ac:chgData name="Wang Kai" userId="9e0c6ade4fa05373" providerId="LiveId" clId="{15E1E506-64A5-47FC-A6C8-4CAEAF92B678}" dt="2020-12-12T14:57:31.181" v="603" actId="14100"/>
          <ac:cxnSpMkLst>
            <pc:docMk/>
            <pc:sldMk cId="1670334073" sldId="257"/>
            <ac:cxnSpMk id="17" creationId="{89AAE8E3-A3DF-497F-AF2B-4E65DFB0138C}"/>
          </ac:cxnSpMkLst>
        </pc:cxnChg>
      </pc:sldChg>
      <pc:sldChg chg="add del">
        <pc:chgData name="Wang Kai" userId="9e0c6ade4fa05373" providerId="LiveId" clId="{15E1E506-64A5-47FC-A6C8-4CAEAF92B678}" dt="2020-12-12T13:20:14.511" v="70" actId="47"/>
        <pc:sldMkLst>
          <pc:docMk/>
          <pc:sldMk cId="1085401437" sldId="258"/>
        </pc:sldMkLst>
      </pc:sldChg>
      <pc:sldChg chg="add del">
        <pc:chgData name="Wang Kai" userId="9e0c6ade4fa05373" providerId="LiveId" clId="{15E1E506-64A5-47FC-A6C8-4CAEAF92B678}" dt="2020-12-12T13:20:14.634" v="71" actId="47"/>
        <pc:sldMkLst>
          <pc:docMk/>
          <pc:sldMk cId="3005323915" sldId="259"/>
        </pc:sldMkLst>
      </pc:sldChg>
      <pc:sldChg chg="add del">
        <pc:chgData name="Wang Kai" userId="9e0c6ade4fa05373" providerId="LiveId" clId="{15E1E506-64A5-47FC-A6C8-4CAEAF92B678}" dt="2020-12-12T13:20:14.784" v="72" actId="47"/>
        <pc:sldMkLst>
          <pc:docMk/>
          <pc:sldMk cId="3614561140" sldId="260"/>
        </pc:sldMkLst>
      </pc:sldChg>
      <pc:sldChg chg="addSp delSp modSp add mod delAnim">
        <pc:chgData name="Wang Kai" userId="9e0c6ade4fa05373" providerId="LiveId" clId="{15E1E506-64A5-47FC-A6C8-4CAEAF92B678}" dt="2020-12-14T09:07:37.118" v="3958"/>
        <pc:sldMkLst>
          <pc:docMk/>
          <pc:sldMk cId="1793353825" sldId="261"/>
        </pc:sldMkLst>
        <pc:spChg chg="add mod">
          <ac:chgData name="Wang Kai" userId="9e0c6ade4fa05373" providerId="LiveId" clId="{15E1E506-64A5-47FC-A6C8-4CAEAF92B678}" dt="2020-12-12T15:07:23.096" v="646" actId="1076"/>
          <ac:spMkLst>
            <pc:docMk/>
            <pc:sldMk cId="1793353825" sldId="261"/>
            <ac:spMk id="2" creationId="{0E35B376-0335-4466-9323-29C272FC2DEA}"/>
          </ac:spMkLst>
        </pc:spChg>
        <pc:picChg chg="add del mod">
          <ac:chgData name="Wang Kai" userId="9e0c6ade4fa05373" providerId="LiveId" clId="{15E1E506-64A5-47FC-A6C8-4CAEAF92B678}" dt="2020-12-13T13:40:25.916" v="3094"/>
          <ac:picMkLst>
            <pc:docMk/>
            <pc:sldMk cId="1793353825" sldId="261"/>
            <ac:picMk id="4" creationId="{D6A47CD5-EA4F-4B85-8B64-CE9C2980B2DE}"/>
          </ac:picMkLst>
        </pc:picChg>
        <pc:picChg chg="add del mod">
          <ac:chgData name="Wang Kai" userId="9e0c6ade4fa05373" providerId="LiveId" clId="{15E1E506-64A5-47FC-A6C8-4CAEAF92B678}" dt="2020-12-13T13:52:06.617" v="3130" actId="478"/>
          <ac:picMkLst>
            <pc:docMk/>
            <pc:sldMk cId="1793353825" sldId="261"/>
            <ac:picMk id="5" creationId="{9F1C8362-295C-4535-934C-FD817738625A}"/>
          </ac:picMkLst>
        </pc:picChg>
        <pc:picChg chg="add del mod">
          <ac:chgData name="Wang Kai" userId="9e0c6ade4fa05373" providerId="LiveId" clId="{15E1E506-64A5-47FC-A6C8-4CAEAF92B678}" dt="2020-12-14T08:52:03.447" v="3917" actId="478"/>
          <ac:picMkLst>
            <pc:docMk/>
            <pc:sldMk cId="1793353825" sldId="261"/>
            <ac:picMk id="6" creationId="{66C7CF9E-3053-4E8A-9E77-C6C68F2491A9}"/>
          </ac:picMkLst>
        </pc:picChg>
        <pc:picChg chg="add del mod">
          <ac:chgData name="Wang Kai" userId="9e0c6ade4fa05373" providerId="LiveId" clId="{15E1E506-64A5-47FC-A6C8-4CAEAF92B678}" dt="2020-12-14T09:04:37.225" v="3951" actId="478"/>
          <ac:picMkLst>
            <pc:docMk/>
            <pc:sldMk cId="1793353825" sldId="261"/>
            <ac:picMk id="7" creationId="{3744CF8F-0992-44C7-BEF9-4C08A5ECD2B1}"/>
          </ac:picMkLst>
        </pc:picChg>
        <pc:picChg chg="add mod">
          <ac:chgData name="Wang Kai" userId="9e0c6ade4fa05373" providerId="LiveId" clId="{15E1E506-64A5-47FC-A6C8-4CAEAF92B678}" dt="2020-12-14T09:07:37.118" v="3958"/>
          <ac:picMkLst>
            <pc:docMk/>
            <pc:sldMk cId="1793353825" sldId="261"/>
            <ac:picMk id="8" creationId="{29B3CFE8-CA86-4EEF-8C3C-CE87CF1B2AFE}"/>
          </ac:picMkLst>
        </pc:picChg>
      </pc:sldChg>
      <pc:sldChg chg="addSp delSp modSp add mod addAnim delAnim modAnim">
        <pc:chgData name="Wang Kai" userId="9e0c6ade4fa05373" providerId="LiveId" clId="{15E1E506-64A5-47FC-A6C8-4CAEAF92B678}" dt="2020-12-13T15:11:31.257" v="3402"/>
        <pc:sldMkLst>
          <pc:docMk/>
          <pc:sldMk cId="3237148002" sldId="262"/>
        </pc:sldMkLst>
        <pc:spChg chg="mod">
          <ac:chgData name="Wang Kai" userId="9e0c6ade4fa05373" providerId="LiveId" clId="{15E1E506-64A5-47FC-A6C8-4CAEAF92B678}" dt="2020-12-13T12:11:49.278" v="2210" actId="122"/>
          <ac:spMkLst>
            <pc:docMk/>
            <pc:sldMk cId="3237148002" sldId="262"/>
            <ac:spMk id="8" creationId="{5A88783D-6436-4A69-8385-6C5DF09E5EC0}"/>
          </ac:spMkLst>
        </pc:spChg>
        <pc:spChg chg="add del mod">
          <ac:chgData name="Wang Kai" userId="9e0c6ade4fa05373" providerId="LiveId" clId="{15E1E506-64A5-47FC-A6C8-4CAEAF92B678}" dt="2020-12-12T15:22:09.062" v="828" actId="478"/>
          <ac:spMkLst>
            <pc:docMk/>
            <pc:sldMk cId="3237148002" sldId="262"/>
            <ac:spMk id="9" creationId="{BF299A3F-A67A-4932-81B9-ABC084E6ACB5}"/>
          </ac:spMkLst>
        </pc:spChg>
        <pc:spChg chg="add del mod">
          <ac:chgData name="Wang Kai" userId="9e0c6ade4fa05373" providerId="LiveId" clId="{15E1E506-64A5-47FC-A6C8-4CAEAF92B678}" dt="2020-12-12T15:21:51.263" v="783" actId="478"/>
          <ac:spMkLst>
            <pc:docMk/>
            <pc:sldMk cId="3237148002" sldId="262"/>
            <ac:spMk id="10" creationId="{29C3A475-0C9A-4C4C-B0BD-F3A2FF089C49}"/>
          </ac:spMkLst>
        </pc:spChg>
        <pc:spChg chg="add del mod">
          <ac:chgData name="Wang Kai" userId="9e0c6ade4fa05373" providerId="LiveId" clId="{15E1E506-64A5-47FC-A6C8-4CAEAF92B678}" dt="2020-12-13T13:02:42.371" v="2734" actId="478"/>
          <ac:spMkLst>
            <pc:docMk/>
            <pc:sldMk cId="3237148002" sldId="262"/>
            <ac:spMk id="14" creationId="{778B9339-3C04-4D0D-A013-C9C7890DB778}"/>
          </ac:spMkLst>
        </pc:spChg>
        <pc:spChg chg="add mod">
          <ac:chgData name="Wang Kai" userId="9e0c6ade4fa05373" providerId="LiveId" clId="{15E1E506-64A5-47FC-A6C8-4CAEAF92B678}" dt="2020-12-13T13:03:18.754" v="2742" actId="1076"/>
          <ac:spMkLst>
            <pc:docMk/>
            <pc:sldMk cId="3237148002" sldId="262"/>
            <ac:spMk id="15" creationId="{6E919AFB-807B-40DE-BBF3-25D70815809E}"/>
          </ac:spMkLst>
        </pc:spChg>
        <pc:spChg chg="add mod">
          <ac:chgData name="Wang Kai" userId="9e0c6ade4fa05373" providerId="LiveId" clId="{15E1E506-64A5-47FC-A6C8-4CAEAF92B678}" dt="2020-12-13T13:03:22.980" v="2743" actId="1076"/>
          <ac:spMkLst>
            <pc:docMk/>
            <pc:sldMk cId="3237148002" sldId="262"/>
            <ac:spMk id="17" creationId="{63F03021-3C84-4401-80C6-2E303E8EBDF6}"/>
          </ac:spMkLst>
        </pc:spChg>
        <pc:spChg chg="add del mod">
          <ac:chgData name="Wang Kai" userId="9e0c6ade4fa05373" providerId="LiveId" clId="{15E1E506-64A5-47FC-A6C8-4CAEAF92B678}" dt="2020-12-13T13:02:45.202" v="2735" actId="478"/>
          <ac:spMkLst>
            <pc:docMk/>
            <pc:sldMk cId="3237148002" sldId="262"/>
            <ac:spMk id="19" creationId="{68D98DDA-315D-408C-88B5-9A2F868BD25D}"/>
          </ac:spMkLst>
        </pc:spChg>
        <pc:spChg chg="add del mod">
          <ac:chgData name="Wang Kai" userId="9e0c6ade4fa05373" providerId="LiveId" clId="{15E1E506-64A5-47FC-A6C8-4CAEAF92B678}" dt="2020-12-13T13:02:47.557" v="2736" actId="478"/>
          <ac:spMkLst>
            <pc:docMk/>
            <pc:sldMk cId="3237148002" sldId="262"/>
            <ac:spMk id="21" creationId="{F4819FA9-7787-43E2-84B3-28B7A9811BA7}"/>
          </ac:spMkLst>
        </pc:spChg>
        <pc:spChg chg="add del mod">
          <ac:chgData name="Wang Kai" userId="9e0c6ade4fa05373" providerId="LiveId" clId="{15E1E506-64A5-47FC-A6C8-4CAEAF92B678}" dt="2020-12-13T13:02:06.667" v="2724" actId="478"/>
          <ac:spMkLst>
            <pc:docMk/>
            <pc:sldMk cId="3237148002" sldId="262"/>
            <ac:spMk id="30" creationId="{728D1923-B5E2-46E9-A768-2D7D6B2FCD14}"/>
          </ac:spMkLst>
        </pc:spChg>
        <pc:spChg chg="add del mod">
          <ac:chgData name="Wang Kai" userId="9e0c6ade4fa05373" providerId="LiveId" clId="{15E1E506-64A5-47FC-A6C8-4CAEAF92B678}" dt="2020-12-13T13:02:03.497" v="2723" actId="478"/>
          <ac:spMkLst>
            <pc:docMk/>
            <pc:sldMk cId="3237148002" sldId="262"/>
            <ac:spMk id="31" creationId="{6E6444A2-419B-4D1D-94A6-41AA7AD78506}"/>
          </ac:spMkLst>
        </pc:spChg>
        <pc:spChg chg="add mod">
          <ac:chgData name="Wang Kai" userId="9e0c6ade4fa05373" providerId="LiveId" clId="{15E1E506-64A5-47FC-A6C8-4CAEAF92B678}" dt="2020-12-13T13:03:39.576" v="2746" actId="1076"/>
          <ac:spMkLst>
            <pc:docMk/>
            <pc:sldMk cId="3237148002" sldId="262"/>
            <ac:spMk id="36" creationId="{46A59C0E-11C4-4278-84FE-54ACAD38BAAB}"/>
          </ac:spMkLst>
        </pc:spChg>
        <pc:spChg chg="add mod">
          <ac:chgData name="Wang Kai" userId="9e0c6ade4fa05373" providerId="LiveId" clId="{15E1E506-64A5-47FC-A6C8-4CAEAF92B678}" dt="2020-12-13T13:03:45.589" v="2748" actId="1076"/>
          <ac:spMkLst>
            <pc:docMk/>
            <pc:sldMk cId="3237148002" sldId="262"/>
            <ac:spMk id="41" creationId="{73233455-B876-46AC-8C06-4BF425D5FDBB}"/>
          </ac:spMkLst>
        </pc:spChg>
        <pc:spChg chg="add mod">
          <ac:chgData name="Wang Kai" userId="9e0c6ade4fa05373" providerId="LiveId" clId="{15E1E506-64A5-47FC-A6C8-4CAEAF92B678}" dt="2020-12-13T13:03:51.600" v="2750" actId="1076"/>
          <ac:spMkLst>
            <pc:docMk/>
            <pc:sldMk cId="3237148002" sldId="262"/>
            <ac:spMk id="46" creationId="{8799E385-9D71-4D10-AB2D-BE907B327157}"/>
          </ac:spMkLst>
        </pc:spChg>
        <pc:picChg chg="add del mod">
          <ac:chgData name="Wang Kai" userId="9e0c6ade4fa05373" providerId="LiveId" clId="{15E1E506-64A5-47FC-A6C8-4CAEAF92B678}" dt="2020-12-13T13:30:15.091" v="3081" actId="478"/>
          <ac:picMkLst>
            <pc:docMk/>
            <pc:sldMk cId="3237148002" sldId="262"/>
            <ac:picMk id="3" creationId="{3661421E-CD08-4517-B656-190AF0E8D779}"/>
          </ac:picMkLst>
        </pc:picChg>
        <pc:picChg chg="add del mod">
          <ac:chgData name="Wang Kai" userId="9e0c6ade4fa05373" providerId="LiveId" clId="{15E1E506-64A5-47FC-A6C8-4CAEAF92B678}" dt="2020-12-13T13:51:36.481" v="3115" actId="478"/>
          <ac:picMkLst>
            <pc:docMk/>
            <pc:sldMk cId="3237148002" sldId="262"/>
            <ac:picMk id="4" creationId="{603F1C28-C000-4A6C-B95A-63A59043D4ED}"/>
          </ac:picMkLst>
        </pc:picChg>
        <pc:picChg chg="add del mod">
          <ac:chgData name="Wang Kai" userId="9e0c6ade4fa05373" providerId="LiveId" clId="{15E1E506-64A5-47FC-A6C8-4CAEAF92B678}" dt="2020-12-12T15:22:09.062" v="828" actId="478"/>
          <ac:picMkLst>
            <pc:docMk/>
            <pc:sldMk cId="3237148002" sldId="262"/>
            <ac:picMk id="4" creationId="{6286A7AC-D03A-4348-8E62-540693B4141E}"/>
          </ac:picMkLst>
        </pc:picChg>
        <pc:picChg chg="add del mod">
          <ac:chgData name="Wang Kai" userId="9e0c6ade4fa05373" providerId="LiveId" clId="{15E1E506-64A5-47FC-A6C8-4CAEAF92B678}" dt="2020-12-13T13:59:27.282" v="3138" actId="478"/>
          <ac:picMkLst>
            <pc:docMk/>
            <pc:sldMk cId="3237148002" sldId="262"/>
            <ac:picMk id="5" creationId="{514DCA93-9C06-4C2E-AEDF-EEE45045D1C5}"/>
          </ac:picMkLst>
        </pc:picChg>
        <pc:picChg chg="add del mod">
          <ac:chgData name="Wang Kai" userId="9e0c6ade4fa05373" providerId="LiveId" clId="{15E1E506-64A5-47FC-A6C8-4CAEAF92B678}" dt="2020-12-12T15:21:49.027" v="782" actId="478"/>
          <ac:picMkLst>
            <pc:docMk/>
            <pc:sldMk cId="3237148002" sldId="262"/>
            <ac:picMk id="5" creationId="{CA8C8C2F-7907-471C-A825-15A19D4146E4}"/>
          </ac:picMkLst>
        </pc:picChg>
        <pc:picChg chg="add del mod">
          <ac:chgData name="Wang Kai" userId="9e0c6ade4fa05373" providerId="LiveId" clId="{15E1E506-64A5-47FC-A6C8-4CAEAF92B678}" dt="2020-12-13T14:33:53.007" v="3326" actId="478"/>
          <ac:picMkLst>
            <pc:docMk/>
            <pc:sldMk cId="3237148002" sldId="262"/>
            <ac:picMk id="6" creationId="{AE2A1B04-09B7-4970-A1CD-FBCAD20AD682}"/>
          </ac:picMkLst>
        </pc:picChg>
        <pc:picChg chg="add del mod">
          <ac:chgData name="Wang Kai" userId="9e0c6ade4fa05373" providerId="LiveId" clId="{15E1E506-64A5-47FC-A6C8-4CAEAF92B678}" dt="2020-12-13T14:38:38.568" v="3336" actId="478"/>
          <ac:picMkLst>
            <pc:docMk/>
            <pc:sldMk cId="3237148002" sldId="262"/>
            <ac:picMk id="7" creationId="{882A4F6B-68EE-4D09-9B01-5D07423D5D5A}"/>
          </ac:picMkLst>
        </pc:picChg>
        <pc:picChg chg="add del mod">
          <ac:chgData name="Wang Kai" userId="9e0c6ade4fa05373" providerId="LiveId" clId="{15E1E506-64A5-47FC-A6C8-4CAEAF92B678}" dt="2020-12-13T14:47:00.873" v="3349" actId="478"/>
          <ac:picMkLst>
            <pc:docMk/>
            <pc:sldMk cId="3237148002" sldId="262"/>
            <ac:picMk id="9" creationId="{5A039B0F-A2B0-4653-88B5-B6417522F4B3}"/>
          </ac:picMkLst>
        </pc:picChg>
        <pc:picChg chg="add del mod">
          <ac:chgData name="Wang Kai" userId="9e0c6ade4fa05373" providerId="LiveId" clId="{15E1E506-64A5-47FC-A6C8-4CAEAF92B678}" dt="2020-12-13T14:56:01.932" v="3371"/>
          <ac:picMkLst>
            <pc:docMk/>
            <pc:sldMk cId="3237148002" sldId="262"/>
            <ac:picMk id="10" creationId="{F7ADD284-FAAF-4F1D-AFEF-9CD4B901976D}"/>
          </ac:picMkLst>
        </pc:picChg>
        <pc:picChg chg="add del mod">
          <ac:chgData name="Wang Kai" userId="9e0c6ade4fa05373" providerId="LiveId" clId="{15E1E506-64A5-47FC-A6C8-4CAEAF92B678}" dt="2020-12-13T13:02:37.419" v="2732" actId="478"/>
          <ac:picMkLst>
            <pc:docMk/>
            <pc:sldMk cId="3237148002" sldId="262"/>
            <ac:picMk id="11" creationId="{F06C3FFE-26ED-4AB5-BE89-7B173707EA5C}"/>
          </ac:picMkLst>
        </pc:picChg>
        <pc:picChg chg="add del mod">
          <ac:chgData name="Wang Kai" userId="9e0c6ade4fa05373" providerId="LiveId" clId="{15E1E506-64A5-47FC-A6C8-4CAEAF92B678}" dt="2020-12-13T13:03:01.542" v="2739" actId="478"/>
          <ac:picMkLst>
            <pc:docMk/>
            <pc:sldMk cId="3237148002" sldId="262"/>
            <ac:picMk id="12" creationId="{9A13E06D-4459-4589-804F-D61E31D25FFD}"/>
          </ac:picMkLst>
        </pc:picChg>
        <pc:picChg chg="add del mod">
          <ac:chgData name="Wang Kai" userId="9e0c6ade4fa05373" providerId="LiveId" clId="{15E1E506-64A5-47FC-A6C8-4CAEAF92B678}" dt="2020-12-13T13:01:51.499" v="2718" actId="478"/>
          <ac:picMkLst>
            <pc:docMk/>
            <pc:sldMk cId="3237148002" sldId="262"/>
            <ac:picMk id="16" creationId="{969FAB90-399E-4C48-BDD4-265AF7CBF432}"/>
          </ac:picMkLst>
        </pc:picChg>
        <pc:picChg chg="add del mod">
          <ac:chgData name="Wang Kai" userId="9e0c6ade4fa05373" providerId="LiveId" clId="{15E1E506-64A5-47FC-A6C8-4CAEAF92B678}" dt="2020-12-13T13:02:38.357" v="2733" actId="478"/>
          <ac:picMkLst>
            <pc:docMk/>
            <pc:sldMk cId="3237148002" sldId="262"/>
            <ac:picMk id="18" creationId="{636E1C01-450D-442D-B4EB-8C4E085375B8}"/>
          </ac:picMkLst>
        </pc:picChg>
        <pc:picChg chg="add del mod">
          <ac:chgData name="Wang Kai" userId="9e0c6ade4fa05373" providerId="LiveId" clId="{15E1E506-64A5-47FC-A6C8-4CAEAF92B678}" dt="2020-12-13T13:02:35.415" v="2731" actId="478"/>
          <ac:picMkLst>
            <pc:docMk/>
            <pc:sldMk cId="3237148002" sldId="262"/>
            <ac:picMk id="20" creationId="{FF57190E-774B-4A92-BA9D-FC537511AA18}"/>
          </ac:picMkLst>
        </pc:picChg>
        <pc:picChg chg="add del mod">
          <ac:chgData name="Wang Kai" userId="9e0c6ade4fa05373" providerId="LiveId" clId="{15E1E506-64A5-47FC-A6C8-4CAEAF92B678}" dt="2020-12-13T13:01:01.213" v="2716"/>
          <ac:picMkLst>
            <pc:docMk/>
            <pc:sldMk cId="3237148002" sldId="262"/>
            <ac:picMk id="22" creationId="{3278C845-A0D9-4391-9FF2-5FDA8284F944}"/>
          </ac:picMkLst>
        </pc:picChg>
        <pc:picChg chg="add del mod">
          <ac:chgData name="Wang Kai" userId="9e0c6ade4fa05373" providerId="LiveId" clId="{15E1E506-64A5-47FC-A6C8-4CAEAF92B678}" dt="2020-12-13T13:01:01.213" v="2716"/>
          <ac:picMkLst>
            <pc:docMk/>
            <pc:sldMk cId="3237148002" sldId="262"/>
            <ac:picMk id="23" creationId="{5BACF14A-1970-45C2-B31E-A55ED723D6CE}"/>
          </ac:picMkLst>
        </pc:picChg>
        <pc:picChg chg="add del mod">
          <ac:chgData name="Wang Kai" userId="9e0c6ade4fa05373" providerId="LiveId" clId="{15E1E506-64A5-47FC-A6C8-4CAEAF92B678}" dt="2020-12-13T13:01:01.213" v="2716"/>
          <ac:picMkLst>
            <pc:docMk/>
            <pc:sldMk cId="3237148002" sldId="262"/>
            <ac:picMk id="24" creationId="{39A93986-C223-4292-8D47-421AA3004287}"/>
          </ac:picMkLst>
        </pc:picChg>
        <pc:picChg chg="add del mod">
          <ac:chgData name="Wang Kai" userId="9e0c6ade4fa05373" providerId="LiveId" clId="{15E1E506-64A5-47FC-A6C8-4CAEAF92B678}" dt="2020-12-13T13:01:01.213" v="2716"/>
          <ac:picMkLst>
            <pc:docMk/>
            <pc:sldMk cId="3237148002" sldId="262"/>
            <ac:picMk id="25" creationId="{D6FC7028-A58A-46D7-8FD4-13227E8397D5}"/>
          </ac:picMkLst>
        </pc:picChg>
        <pc:picChg chg="add del mod">
          <ac:chgData name="Wang Kai" userId="9e0c6ade4fa05373" providerId="LiveId" clId="{15E1E506-64A5-47FC-A6C8-4CAEAF92B678}" dt="2020-12-13T13:02:52.718" v="2737" actId="1076"/>
          <ac:picMkLst>
            <pc:docMk/>
            <pc:sldMk cId="3237148002" sldId="262"/>
            <ac:picMk id="26" creationId="{03A1EFBD-225A-437E-B259-750979D8E4FC}"/>
          </ac:picMkLst>
        </pc:picChg>
        <pc:picChg chg="add del mod">
          <ac:chgData name="Wang Kai" userId="9e0c6ade4fa05373" providerId="LiveId" clId="{15E1E506-64A5-47FC-A6C8-4CAEAF92B678}" dt="2020-12-13T13:02:52.718" v="2737" actId="1076"/>
          <ac:picMkLst>
            <pc:docMk/>
            <pc:sldMk cId="3237148002" sldId="262"/>
            <ac:picMk id="27" creationId="{6BA7DF79-7C3B-4507-911F-DE68EE96AFE9}"/>
          </ac:picMkLst>
        </pc:picChg>
        <pc:picChg chg="add del mod">
          <ac:chgData name="Wang Kai" userId="9e0c6ade4fa05373" providerId="LiveId" clId="{15E1E506-64A5-47FC-A6C8-4CAEAF92B678}" dt="2020-12-13T13:02:52.718" v="2737" actId="1076"/>
          <ac:picMkLst>
            <pc:docMk/>
            <pc:sldMk cId="3237148002" sldId="262"/>
            <ac:picMk id="28" creationId="{5653D5AA-E118-4247-BA45-DDAD5707035A}"/>
          </ac:picMkLst>
        </pc:picChg>
        <pc:picChg chg="add del mod">
          <ac:chgData name="Wang Kai" userId="9e0c6ade4fa05373" providerId="LiveId" clId="{15E1E506-64A5-47FC-A6C8-4CAEAF92B678}" dt="2020-12-13T13:02:52.718" v="2737" actId="1076"/>
          <ac:picMkLst>
            <pc:docMk/>
            <pc:sldMk cId="3237148002" sldId="262"/>
            <ac:picMk id="29" creationId="{A612ED35-A6E7-41DE-BEB7-880C5D50D9B5}"/>
          </ac:picMkLst>
        </pc:picChg>
        <pc:picChg chg="add mod">
          <ac:chgData name="Wang Kai" userId="9e0c6ade4fa05373" providerId="LiveId" clId="{15E1E506-64A5-47FC-A6C8-4CAEAF92B678}" dt="2020-12-13T13:03:14.110" v="2741" actId="1076"/>
          <ac:picMkLst>
            <pc:docMk/>
            <pc:sldMk cId="3237148002" sldId="262"/>
            <ac:picMk id="32" creationId="{DBAAF777-AF19-4B6D-8A4E-E5D89DDAC1AF}"/>
          </ac:picMkLst>
        </pc:picChg>
        <pc:picChg chg="add mod">
          <ac:chgData name="Wang Kai" userId="9e0c6ade4fa05373" providerId="LiveId" clId="{15E1E506-64A5-47FC-A6C8-4CAEAF92B678}" dt="2020-12-13T13:03:14.110" v="2741" actId="1076"/>
          <ac:picMkLst>
            <pc:docMk/>
            <pc:sldMk cId="3237148002" sldId="262"/>
            <ac:picMk id="33" creationId="{9A1D24D9-19DA-4C6C-803D-9BF21E305149}"/>
          </ac:picMkLst>
        </pc:picChg>
        <pc:picChg chg="add mod">
          <ac:chgData name="Wang Kai" userId="9e0c6ade4fa05373" providerId="LiveId" clId="{15E1E506-64A5-47FC-A6C8-4CAEAF92B678}" dt="2020-12-13T13:03:14.110" v="2741" actId="1076"/>
          <ac:picMkLst>
            <pc:docMk/>
            <pc:sldMk cId="3237148002" sldId="262"/>
            <ac:picMk id="34" creationId="{EA82893E-5297-4A40-B651-18E0F77EB3DE}"/>
          </ac:picMkLst>
        </pc:picChg>
        <pc:picChg chg="add mod">
          <ac:chgData name="Wang Kai" userId="9e0c6ade4fa05373" providerId="LiveId" clId="{15E1E506-64A5-47FC-A6C8-4CAEAF92B678}" dt="2020-12-13T13:03:14.110" v="2741" actId="1076"/>
          <ac:picMkLst>
            <pc:docMk/>
            <pc:sldMk cId="3237148002" sldId="262"/>
            <ac:picMk id="35" creationId="{F2625020-08B2-4B88-9F63-9D8E5E61CDEA}"/>
          </ac:picMkLst>
        </pc:picChg>
        <pc:picChg chg="add mod">
          <ac:chgData name="Wang Kai" userId="9e0c6ade4fa05373" providerId="LiveId" clId="{15E1E506-64A5-47FC-A6C8-4CAEAF92B678}" dt="2020-12-13T13:03:39.576" v="2746" actId="1076"/>
          <ac:picMkLst>
            <pc:docMk/>
            <pc:sldMk cId="3237148002" sldId="262"/>
            <ac:picMk id="37" creationId="{3E14636D-F5DB-4AEA-BC9A-57F927BD48A7}"/>
          </ac:picMkLst>
        </pc:picChg>
        <pc:picChg chg="add mod">
          <ac:chgData name="Wang Kai" userId="9e0c6ade4fa05373" providerId="LiveId" clId="{15E1E506-64A5-47FC-A6C8-4CAEAF92B678}" dt="2020-12-13T13:03:39.576" v="2746" actId="1076"/>
          <ac:picMkLst>
            <pc:docMk/>
            <pc:sldMk cId="3237148002" sldId="262"/>
            <ac:picMk id="38" creationId="{22AA693D-4D45-4ABE-B753-2E5EE680A9B6}"/>
          </ac:picMkLst>
        </pc:picChg>
        <pc:picChg chg="add mod">
          <ac:chgData name="Wang Kai" userId="9e0c6ade4fa05373" providerId="LiveId" clId="{15E1E506-64A5-47FC-A6C8-4CAEAF92B678}" dt="2020-12-13T13:03:39.576" v="2746" actId="1076"/>
          <ac:picMkLst>
            <pc:docMk/>
            <pc:sldMk cId="3237148002" sldId="262"/>
            <ac:picMk id="39" creationId="{7D24AB12-D5EB-4D07-A0B5-290691D3C93C}"/>
          </ac:picMkLst>
        </pc:picChg>
        <pc:picChg chg="add mod">
          <ac:chgData name="Wang Kai" userId="9e0c6ade4fa05373" providerId="LiveId" clId="{15E1E506-64A5-47FC-A6C8-4CAEAF92B678}" dt="2020-12-13T13:03:39.576" v="2746" actId="1076"/>
          <ac:picMkLst>
            <pc:docMk/>
            <pc:sldMk cId="3237148002" sldId="262"/>
            <ac:picMk id="40" creationId="{2CDCFDC4-7553-4797-A623-CF9588FE45A1}"/>
          </ac:picMkLst>
        </pc:picChg>
        <pc:picChg chg="add mod">
          <ac:chgData name="Wang Kai" userId="9e0c6ade4fa05373" providerId="LiveId" clId="{15E1E506-64A5-47FC-A6C8-4CAEAF92B678}" dt="2020-12-13T13:03:45.589" v="2748" actId="1076"/>
          <ac:picMkLst>
            <pc:docMk/>
            <pc:sldMk cId="3237148002" sldId="262"/>
            <ac:picMk id="42" creationId="{CA788578-988D-426E-AE3E-2DA9080E46DC}"/>
          </ac:picMkLst>
        </pc:picChg>
        <pc:picChg chg="add mod">
          <ac:chgData name="Wang Kai" userId="9e0c6ade4fa05373" providerId="LiveId" clId="{15E1E506-64A5-47FC-A6C8-4CAEAF92B678}" dt="2020-12-13T13:03:45.589" v="2748" actId="1076"/>
          <ac:picMkLst>
            <pc:docMk/>
            <pc:sldMk cId="3237148002" sldId="262"/>
            <ac:picMk id="43" creationId="{29C6EF79-12FF-4618-A25D-D188969789CD}"/>
          </ac:picMkLst>
        </pc:picChg>
        <pc:picChg chg="add mod">
          <ac:chgData name="Wang Kai" userId="9e0c6ade4fa05373" providerId="LiveId" clId="{15E1E506-64A5-47FC-A6C8-4CAEAF92B678}" dt="2020-12-13T13:03:45.589" v="2748" actId="1076"/>
          <ac:picMkLst>
            <pc:docMk/>
            <pc:sldMk cId="3237148002" sldId="262"/>
            <ac:picMk id="44" creationId="{9CD3F6A7-DAB3-4F83-8F02-2455CF31F929}"/>
          </ac:picMkLst>
        </pc:picChg>
        <pc:picChg chg="add mod">
          <ac:chgData name="Wang Kai" userId="9e0c6ade4fa05373" providerId="LiveId" clId="{15E1E506-64A5-47FC-A6C8-4CAEAF92B678}" dt="2020-12-13T13:03:45.589" v="2748" actId="1076"/>
          <ac:picMkLst>
            <pc:docMk/>
            <pc:sldMk cId="3237148002" sldId="262"/>
            <ac:picMk id="45" creationId="{4400FE88-1D88-4AA5-9479-D3B1D0AA6741}"/>
          </ac:picMkLst>
        </pc:picChg>
        <pc:picChg chg="add mod">
          <ac:chgData name="Wang Kai" userId="9e0c6ade4fa05373" providerId="LiveId" clId="{15E1E506-64A5-47FC-A6C8-4CAEAF92B678}" dt="2020-12-13T13:03:51.600" v="2750" actId="1076"/>
          <ac:picMkLst>
            <pc:docMk/>
            <pc:sldMk cId="3237148002" sldId="262"/>
            <ac:picMk id="47" creationId="{BA70AEDB-B684-4DA4-ADCB-A32CE3ACAFD5}"/>
          </ac:picMkLst>
        </pc:picChg>
        <pc:picChg chg="add mod">
          <ac:chgData name="Wang Kai" userId="9e0c6ade4fa05373" providerId="LiveId" clId="{15E1E506-64A5-47FC-A6C8-4CAEAF92B678}" dt="2020-12-13T13:03:51.600" v="2750" actId="1076"/>
          <ac:picMkLst>
            <pc:docMk/>
            <pc:sldMk cId="3237148002" sldId="262"/>
            <ac:picMk id="48" creationId="{D4E87511-24BA-4431-B844-1ED843435788}"/>
          </ac:picMkLst>
        </pc:picChg>
        <pc:picChg chg="add mod">
          <ac:chgData name="Wang Kai" userId="9e0c6ade4fa05373" providerId="LiveId" clId="{15E1E506-64A5-47FC-A6C8-4CAEAF92B678}" dt="2020-12-13T13:03:51.600" v="2750" actId="1076"/>
          <ac:picMkLst>
            <pc:docMk/>
            <pc:sldMk cId="3237148002" sldId="262"/>
            <ac:picMk id="49" creationId="{433EC7E6-7327-4567-AC7A-94CC02C8C414}"/>
          </ac:picMkLst>
        </pc:picChg>
        <pc:picChg chg="add mod">
          <ac:chgData name="Wang Kai" userId="9e0c6ade4fa05373" providerId="LiveId" clId="{15E1E506-64A5-47FC-A6C8-4CAEAF92B678}" dt="2020-12-13T13:03:51.600" v="2750" actId="1076"/>
          <ac:picMkLst>
            <pc:docMk/>
            <pc:sldMk cId="3237148002" sldId="262"/>
            <ac:picMk id="50" creationId="{DDD61612-FBFB-4EE5-8F0D-BF43E1CB5FB7}"/>
          </ac:picMkLst>
        </pc:picChg>
        <pc:picChg chg="add del mod">
          <ac:chgData name="Wang Kai" userId="9e0c6ade4fa05373" providerId="LiveId" clId="{15E1E506-64A5-47FC-A6C8-4CAEAF92B678}" dt="2020-12-13T14:57:54.179" v="3373" actId="478"/>
          <ac:picMkLst>
            <pc:docMk/>
            <pc:sldMk cId="3237148002" sldId="262"/>
            <ac:picMk id="51" creationId="{E910B6C4-F0A8-449B-92F7-D220C6BE55A2}"/>
          </ac:picMkLst>
        </pc:picChg>
        <pc:picChg chg="add del mod">
          <ac:chgData name="Wang Kai" userId="9e0c6ade4fa05373" providerId="LiveId" clId="{15E1E506-64A5-47FC-A6C8-4CAEAF92B678}" dt="2020-12-13T15:03:40.400" v="3383" actId="478"/>
          <ac:picMkLst>
            <pc:docMk/>
            <pc:sldMk cId="3237148002" sldId="262"/>
            <ac:picMk id="52" creationId="{66AC2C41-B97B-4195-9700-349F40BC3BC5}"/>
          </ac:picMkLst>
        </pc:picChg>
        <pc:picChg chg="add del mod">
          <ac:chgData name="Wang Kai" userId="9e0c6ade4fa05373" providerId="LiveId" clId="{15E1E506-64A5-47FC-A6C8-4CAEAF92B678}" dt="2020-12-13T15:08:48.168" v="3397" actId="478"/>
          <ac:picMkLst>
            <pc:docMk/>
            <pc:sldMk cId="3237148002" sldId="262"/>
            <ac:picMk id="53" creationId="{42769B72-AEA1-4366-9D09-18DE0CD16F41}"/>
          </ac:picMkLst>
        </pc:picChg>
        <pc:picChg chg="add del mod">
          <ac:chgData name="Wang Kai" userId="9e0c6ade4fa05373" providerId="LiveId" clId="{15E1E506-64A5-47FC-A6C8-4CAEAF92B678}" dt="2020-12-13T15:09:24.846" v="3399" actId="478"/>
          <ac:picMkLst>
            <pc:docMk/>
            <pc:sldMk cId="3237148002" sldId="262"/>
            <ac:picMk id="54" creationId="{6A6A3BB1-3D92-4617-9149-0CC1692EEEE0}"/>
          </ac:picMkLst>
        </pc:picChg>
        <pc:picChg chg="add mod">
          <ac:chgData name="Wang Kai" userId="9e0c6ade4fa05373" providerId="LiveId" clId="{15E1E506-64A5-47FC-A6C8-4CAEAF92B678}" dt="2020-12-13T15:11:31.257" v="3402"/>
          <ac:picMkLst>
            <pc:docMk/>
            <pc:sldMk cId="3237148002" sldId="262"/>
            <ac:picMk id="55" creationId="{8BC22147-DA78-4A93-BAD7-956E7A5F8C87}"/>
          </ac:picMkLst>
        </pc:picChg>
        <pc:cxnChg chg="add del mod">
          <ac:chgData name="Wang Kai" userId="9e0c6ade4fa05373" providerId="LiveId" clId="{15E1E506-64A5-47FC-A6C8-4CAEAF92B678}" dt="2020-12-12T15:21:47.745" v="781" actId="478"/>
          <ac:cxnSpMkLst>
            <pc:docMk/>
            <pc:sldMk cId="3237148002" sldId="262"/>
            <ac:cxnSpMk id="6" creationId="{9DD469B4-7AA9-4E4F-85E5-0E45239FADA9}"/>
          </ac:cxnSpMkLst>
        </pc:cxnChg>
        <pc:cxnChg chg="add del mod">
          <ac:chgData name="Wang Kai" userId="9e0c6ade4fa05373" providerId="LiveId" clId="{15E1E506-64A5-47FC-A6C8-4CAEAF92B678}" dt="2020-12-12T15:21:53.293" v="784" actId="478"/>
          <ac:cxnSpMkLst>
            <pc:docMk/>
            <pc:sldMk cId="3237148002" sldId="262"/>
            <ac:cxnSpMk id="7" creationId="{D59DA11E-536E-412F-B61D-AF9E4C0FF32A}"/>
          </ac:cxnSpMkLst>
        </pc:cxnChg>
        <pc:cxnChg chg="add mod">
          <ac:chgData name="Wang Kai" userId="9e0c6ade4fa05373" providerId="LiveId" clId="{15E1E506-64A5-47FC-A6C8-4CAEAF92B678}" dt="2020-12-12T15:22:48.081" v="880" actId="14100"/>
          <ac:cxnSpMkLst>
            <pc:docMk/>
            <pc:sldMk cId="3237148002" sldId="262"/>
            <ac:cxnSpMk id="13" creationId="{4B9D5C81-5884-47EE-9017-A335EA7AABE4}"/>
          </ac:cxnSpMkLst>
        </pc:cxnChg>
      </pc:sldChg>
      <pc:sldChg chg="addSp delSp modSp add del mod modNotesTx">
        <pc:chgData name="Wang Kai" userId="9e0c6ade4fa05373" providerId="LiveId" clId="{15E1E506-64A5-47FC-A6C8-4CAEAF92B678}" dt="2020-12-13T10:22:01.996" v="1288" actId="47"/>
        <pc:sldMkLst>
          <pc:docMk/>
          <pc:sldMk cId="2976338070" sldId="263"/>
        </pc:sldMkLst>
        <pc:spChg chg="add del">
          <ac:chgData name="Wang Kai" userId="9e0c6ade4fa05373" providerId="LiveId" clId="{15E1E506-64A5-47FC-A6C8-4CAEAF92B678}" dt="2020-12-12T15:08:03.835" v="648"/>
          <ac:spMkLst>
            <pc:docMk/>
            <pc:sldMk cId="2976338070" sldId="263"/>
            <ac:spMk id="2" creationId="{E0F81A1C-CACE-41C0-AEE5-D5B6D9137FA9}"/>
          </ac:spMkLst>
        </pc:spChg>
        <pc:spChg chg="mod">
          <ac:chgData name="Wang Kai" userId="9e0c6ade4fa05373" providerId="LiveId" clId="{15E1E506-64A5-47FC-A6C8-4CAEAF92B678}" dt="2020-12-12T13:21:33.218" v="122" actId="20577"/>
          <ac:spMkLst>
            <pc:docMk/>
            <pc:sldMk cId="2976338070" sldId="263"/>
            <ac:spMk id="8" creationId="{5A88783D-6436-4A69-8385-6C5DF09E5EC0}"/>
          </ac:spMkLst>
        </pc:spChg>
        <pc:spChg chg="add del mod">
          <ac:chgData name="Wang Kai" userId="9e0c6ade4fa05373" providerId="LiveId" clId="{15E1E506-64A5-47FC-A6C8-4CAEAF92B678}" dt="2020-12-13T10:21:32.850" v="1279" actId="21"/>
          <ac:spMkLst>
            <pc:docMk/>
            <pc:sldMk cId="2976338070" sldId="263"/>
            <ac:spMk id="10" creationId="{38319429-B24D-4507-B406-54D156DAFAAB}"/>
          </ac:spMkLst>
        </pc:spChg>
        <pc:picChg chg="add del mod">
          <ac:chgData name="Wang Kai" userId="9e0c6ade4fa05373" providerId="LiveId" clId="{15E1E506-64A5-47FC-A6C8-4CAEAF92B678}" dt="2020-12-12T15:08:47.017" v="651" actId="478"/>
          <ac:picMkLst>
            <pc:docMk/>
            <pc:sldMk cId="2976338070" sldId="263"/>
            <ac:picMk id="4" creationId="{18ECB52C-0164-4612-A366-A7DD398EFE33}"/>
          </ac:picMkLst>
        </pc:picChg>
        <pc:picChg chg="add mod">
          <ac:chgData name="Wang Kai" userId="9e0c6ade4fa05373" providerId="LiveId" clId="{15E1E506-64A5-47FC-A6C8-4CAEAF92B678}" dt="2020-12-12T15:09:24.528" v="658" actId="1076"/>
          <ac:picMkLst>
            <pc:docMk/>
            <pc:sldMk cId="2976338070" sldId="263"/>
            <ac:picMk id="6" creationId="{83F36BEE-4B8F-4138-89D8-9A403C187727}"/>
          </ac:picMkLst>
        </pc:picChg>
        <pc:picChg chg="add del mod">
          <ac:chgData name="Wang Kai" userId="9e0c6ade4fa05373" providerId="LiveId" clId="{15E1E506-64A5-47FC-A6C8-4CAEAF92B678}" dt="2020-12-12T15:09:51.658" v="659" actId="478"/>
          <ac:picMkLst>
            <pc:docMk/>
            <pc:sldMk cId="2976338070" sldId="263"/>
            <ac:picMk id="9" creationId="{29FE1A6A-FB20-4FD7-A267-6671DF7A1FE0}"/>
          </ac:picMkLst>
        </pc:picChg>
      </pc:sldChg>
      <pc:sldChg chg="addSp delSp modSp add del mod modNotesTx">
        <pc:chgData name="Wang Kai" userId="9e0c6ade4fa05373" providerId="LiveId" clId="{15E1E506-64A5-47FC-A6C8-4CAEAF92B678}" dt="2020-12-13T10:25:22.344" v="1352" actId="47"/>
        <pc:sldMkLst>
          <pc:docMk/>
          <pc:sldMk cId="144176674" sldId="264"/>
        </pc:sldMkLst>
        <pc:spChg chg="mod">
          <ac:chgData name="Wang Kai" userId="9e0c6ade4fa05373" providerId="LiveId" clId="{15E1E506-64A5-47FC-A6C8-4CAEAF92B678}" dt="2020-12-12T15:23:45.764" v="914" actId="14100"/>
          <ac:spMkLst>
            <pc:docMk/>
            <pc:sldMk cId="144176674" sldId="264"/>
            <ac:spMk id="8" creationId="{5A88783D-6436-4A69-8385-6C5DF09E5EC0}"/>
          </ac:spMkLst>
        </pc:spChg>
        <pc:picChg chg="add del mod">
          <ac:chgData name="Wang Kai" userId="9e0c6ade4fa05373" providerId="LiveId" clId="{15E1E506-64A5-47FC-A6C8-4CAEAF92B678}" dt="2020-12-13T02:55:11.015" v="930" actId="478"/>
          <ac:picMkLst>
            <pc:docMk/>
            <pc:sldMk cId="144176674" sldId="264"/>
            <ac:picMk id="4" creationId="{42A42B5A-2EED-428F-BCBC-2E6F68260DB8}"/>
          </ac:picMkLst>
        </pc:picChg>
        <pc:picChg chg="add mod">
          <ac:chgData name="Wang Kai" userId="9e0c6ade4fa05373" providerId="LiveId" clId="{15E1E506-64A5-47FC-A6C8-4CAEAF92B678}" dt="2020-12-13T02:55:53.779" v="936" actId="1076"/>
          <ac:picMkLst>
            <pc:docMk/>
            <pc:sldMk cId="144176674" sldId="264"/>
            <ac:picMk id="6" creationId="{B8248A6E-A4B3-4849-A160-3E8A95F6F3FF}"/>
          </ac:picMkLst>
        </pc:picChg>
        <pc:picChg chg="add del mod">
          <ac:chgData name="Wang Kai" userId="9e0c6ade4fa05373" providerId="LiveId" clId="{15E1E506-64A5-47FC-A6C8-4CAEAF92B678}" dt="2020-12-13T02:54:51.488" v="927" actId="478"/>
          <ac:picMkLst>
            <pc:docMk/>
            <pc:sldMk cId="144176674" sldId="264"/>
            <ac:picMk id="2050" creationId="{E5849676-9F23-4E07-80DF-AE7A1CBAC383}"/>
          </ac:picMkLst>
        </pc:picChg>
      </pc:sldChg>
      <pc:sldChg chg="addSp delSp modSp add del mod delAnim">
        <pc:chgData name="Wang Kai" userId="9e0c6ade4fa05373" providerId="LiveId" clId="{15E1E506-64A5-47FC-A6C8-4CAEAF92B678}" dt="2020-12-13T15:40:52.206" v="3455" actId="14100"/>
        <pc:sldMkLst>
          <pc:docMk/>
          <pc:sldMk cId="527556281" sldId="265"/>
        </pc:sldMkLst>
        <pc:spChg chg="add mod">
          <ac:chgData name="Wang Kai" userId="9e0c6ade4fa05373" providerId="LiveId" clId="{15E1E506-64A5-47FC-A6C8-4CAEAF92B678}" dt="2020-12-13T10:28:00.959" v="1422" actId="1076"/>
          <ac:spMkLst>
            <pc:docMk/>
            <pc:sldMk cId="527556281" sldId="265"/>
            <ac:spMk id="3" creationId="{9D08AE9F-687C-4FE2-9888-E97AEDB09318}"/>
          </ac:spMkLst>
        </pc:spChg>
        <pc:spChg chg="add mod">
          <ac:chgData name="Wang Kai" userId="9e0c6ade4fa05373" providerId="LiveId" clId="{15E1E506-64A5-47FC-A6C8-4CAEAF92B678}" dt="2020-12-13T10:27:21.684" v="1396" actId="1036"/>
          <ac:spMkLst>
            <pc:docMk/>
            <pc:sldMk cId="527556281" sldId="265"/>
            <ac:spMk id="6" creationId="{BA2B1320-BFE9-45FE-B4D4-BF3DFE2AC5B7}"/>
          </ac:spMkLst>
        </pc:spChg>
        <pc:spChg chg="add mod">
          <ac:chgData name="Wang Kai" userId="9e0c6ade4fa05373" providerId="LiveId" clId="{15E1E506-64A5-47FC-A6C8-4CAEAF92B678}" dt="2020-12-13T10:27:21.684" v="1396" actId="1036"/>
          <ac:spMkLst>
            <pc:docMk/>
            <pc:sldMk cId="527556281" sldId="265"/>
            <ac:spMk id="7" creationId="{663AAC5B-98E5-4DA7-B7CF-FA94393CDC72}"/>
          </ac:spMkLst>
        </pc:spChg>
        <pc:spChg chg="mod">
          <ac:chgData name="Wang Kai" userId="9e0c6ade4fa05373" providerId="LiveId" clId="{15E1E506-64A5-47FC-A6C8-4CAEAF92B678}" dt="2020-12-13T03:09:08.012" v="971" actId="20577"/>
          <ac:spMkLst>
            <pc:docMk/>
            <pc:sldMk cId="527556281" sldId="265"/>
            <ac:spMk id="8" creationId="{5A88783D-6436-4A69-8385-6C5DF09E5EC0}"/>
          </ac:spMkLst>
        </pc:spChg>
        <pc:spChg chg="add mod">
          <ac:chgData name="Wang Kai" userId="9e0c6ade4fa05373" providerId="LiveId" clId="{15E1E506-64A5-47FC-A6C8-4CAEAF92B678}" dt="2020-12-13T10:28:06.279" v="1424" actId="1076"/>
          <ac:spMkLst>
            <pc:docMk/>
            <pc:sldMk cId="527556281" sldId="265"/>
            <ac:spMk id="11" creationId="{C99DB189-F31C-42D7-BF89-CBE0CE71DEE4}"/>
          </ac:spMkLst>
        </pc:spChg>
        <pc:picChg chg="add mod">
          <ac:chgData name="Wang Kai" userId="9e0c6ade4fa05373" providerId="LiveId" clId="{15E1E506-64A5-47FC-A6C8-4CAEAF92B678}" dt="2020-12-13T12:33:47.185" v="2522" actId="1076"/>
          <ac:picMkLst>
            <pc:docMk/>
            <pc:sldMk cId="527556281" sldId="265"/>
            <ac:picMk id="5" creationId="{B45A8306-4BF7-4215-A6B5-A9D11C459F3C}"/>
          </ac:picMkLst>
        </pc:picChg>
        <pc:picChg chg="add mod">
          <ac:chgData name="Wang Kai" userId="9e0c6ade4fa05373" providerId="LiveId" clId="{15E1E506-64A5-47FC-A6C8-4CAEAF92B678}" dt="2020-12-13T10:27:21.684" v="1396" actId="1036"/>
          <ac:picMkLst>
            <pc:docMk/>
            <pc:sldMk cId="527556281" sldId="265"/>
            <ac:picMk id="9" creationId="{A02E7FDD-9A2C-4604-8E3D-B158BAF44628}"/>
          </ac:picMkLst>
        </pc:picChg>
        <pc:picChg chg="add mod">
          <ac:chgData name="Wang Kai" userId="9e0c6ade4fa05373" providerId="LiveId" clId="{15E1E506-64A5-47FC-A6C8-4CAEAF92B678}" dt="2020-12-13T10:27:21.684" v="1396" actId="1036"/>
          <ac:picMkLst>
            <pc:docMk/>
            <pc:sldMk cId="527556281" sldId="265"/>
            <ac:picMk id="10" creationId="{31E38823-6381-495A-A48E-7FC2FF3FD60A}"/>
          </ac:picMkLst>
        </pc:picChg>
        <pc:picChg chg="add mod">
          <ac:chgData name="Wang Kai" userId="9e0c6ade4fa05373" providerId="LiveId" clId="{15E1E506-64A5-47FC-A6C8-4CAEAF92B678}" dt="2020-12-13T12:34:33.271" v="2529" actId="1076"/>
          <ac:picMkLst>
            <pc:docMk/>
            <pc:sldMk cId="527556281" sldId="265"/>
            <ac:picMk id="13" creationId="{3EF5D00E-8B60-49BA-A081-D8A8CB4943E0}"/>
          </ac:picMkLst>
        </pc:picChg>
        <pc:picChg chg="add del mod">
          <ac:chgData name="Wang Kai" userId="9e0c6ade4fa05373" providerId="LiveId" clId="{15E1E506-64A5-47FC-A6C8-4CAEAF92B678}" dt="2020-12-13T13:30:22.982" v="3085" actId="478"/>
          <ac:picMkLst>
            <pc:docMk/>
            <pc:sldMk cId="527556281" sldId="265"/>
            <ac:picMk id="14" creationId="{11F754DB-062F-417B-8ECE-7403092AAFC5}"/>
          </ac:picMkLst>
        </pc:picChg>
        <pc:picChg chg="add del mod">
          <ac:chgData name="Wang Kai" userId="9e0c6ade4fa05373" providerId="LiveId" clId="{15E1E506-64A5-47FC-A6C8-4CAEAF92B678}" dt="2020-12-13T13:51:42.439" v="3119" actId="478"/>
          <ac:picMkLst>
            <pc:docMk/>
            <pc:sldMk cId="527556281" sldId="265"/>
            <ac:picMk id="15" creationId="{CFE5D427-11AF-4F18-8B4B-09DC6CA9CEF9}"/>
          </ac:picMkLst>
        </pc:picChg>
        <pc:picChg chg="add del mod">
          <ac:chgData name="Wang Kai" userId="9e0c6ade4fa05373" providerId="LiveId" clId="{15E1E506-64A5-47FC-A6C8-4CAEAF92B678}" dt="2020-12-13T14:51:57.670" v="3359"/>
          <ac:picMkLst>
            <pc:docMk/>
            <pc:sldMk cId="527556281" sldId="265"/>
            <ac:picMk id="16" creationId="{FCE5B6CC-5C1B-4824-AF48-A6C1A77C6BFD}"/>
          </ac:picMkLst>
        </pc:picChg>
        <pc:picChg chg="add del mod">
          <ac:chgData name="Wang Kai" userId="9e0c6ade4fa05373" providerId="LiveId" clId="{15E1E506-64A5-47FC-A6C8-4CAEAF92B678}" dt="2020-12-13T15:05:57.362" v="3388" actId="478"/>
          <ac:picMkLst>
            <pc:docMk/>
            <pc:sldMk cId="527556281" sldId="265"/>
            <ac:picMk id="17" creationId="{3A078A02-AFD7-4177-A5E9-DD7FA207E6AE}"/>
          </ac:picMkLst>
        </pc:picChg>
        <pc:picChg chg="add del mod">
          <ac:chgData name="Wang Kai" userId="9e0c6ade4fa05373" providerId="LiveId" clId="{15E1E506-64A5-47FC-A6C8-4CAEAF92B678}" dt="2020-12-13T15:11:39.386" v="3404" actId="478"/>
          <ac:picMkLst>
            <pc:docMk/>
            <pc:sldMk cId="527556281" sldId="265"/>
            <ac:picMk id="18" creationId="{9E4BF82E-CC5C-4B04-91BF-F9EF7F2C9231}"/>
          </ac:picMkLst>
        </pc:picChg>
        <pc:picChg chg="add mod">
          <ac:chgData name="Wang Kai" userId="9e0c6ade4fa05373" providerId="LiveId" clId="{15E1E506-64A5-47FC-A6C8-4CAEAF92B678}" dt="2020-12-13T15:40:52.206" v="3455" actId="14100"/>
          <ac:picMkLst>
            <pc:docMk/>
            <pc:sldMk cId="527556281" sldId="265"/>
            <ac:picMk id="19" creationId="{87EFAFCC-DA13-43AE-B439-F776ED3BF0CC}"/>
          </ac:picMkLst>
        </pc:picChg>
        <pc:picChg chg="add del mod">
          <ac:chgData name="Wang Kai" userId="9e0c6ade4fa05373" providerId="LiveId" clId="{15E1E506-64A5-47FC-A6C8-4CAEAF92B678}" dt="2020-12-13T10:24:24.708" v="1298" actId="478"/>
          <ac:picMkLst>
            <pc:docMk/>
            <pc:sldMk cId="527556281" sldId="265"/>
            <ac:picMk id="3074" creationId="{A891C4AC-2248-4179-AA07-61B1C4F3AA6B}"/>
          </ac:picMkLst>
        </pc:picChg>
        <pc:picChg chg="add del mod">
          <ac:chgData name="Wang Kai" userId="9e0c6ade4fa05373" providerId="LiveId" clId="{15E1E506-64A5-47FC-A6C8-4CAEAF92B678}" dt="2020-12-13T10:24:25.572" v="1299" actId="478"/>
          <ac:picMkLst>
            <pc:docMk/>
            <pc:sldMk cId="527556281" sldId="265"/>
            <ac:picMk id="3076" creationId="{A115C8C6-0E3F-4468-A524-6D7FE8FDA8F2}"/>
          </ac:picMkLst>
        </pc:picChg>
      </pc:sldChg>
      <pc:sldChg chg="addSp delSp modSp add mod delAnim">
        <pc:chgData name="Wang Kai" userId="9e0c6ade4fa05373" providerId="LiveId" clId="{15E1E506-64A5-47FC-A6C8-4CAEAF92B678}" dt="2020-12-14T09:07:37.118" v="3958"/>
        <pc:sldMkLst>
          <pc:docMk/>
          <pc:sldMk cId="3973985383" sldId="266"/>
        </pc:sldMkLst>
        <pc:spChg chg="mod">
          <ac:chgData name="Wang Kai" userId="9e0c6ade4fa05373" providerId="LiveId" clId="{15E1E506-64A5-47FC-A6C8-4CAEAF92B678}" dt="2020-12-12T13:22:03.612" v="150" actId="20577"/>
          <ac:spMkLst>
            <pc:docMk/>
            <pc:sldMk cId="3973985383" sldId="266"/>
            <ac:spMk id="8" creationId="{5A88783D-6436-4A69-8385-6C5DF09E5EC0}"/>
          </ac:spMkLst>
        </pc:spChg>
        <pc:spChg chg="add mod">
          <ac:chgData name="Wang Kai" userId="9e0c6ade4fa05373" providerId="LiveId" clId="{15E1E506-64A5-47FC-A6C8-4CAEAF92B678}" dt="2020-12-12T15:19:04.651" v="765" actId="1076"/>
          <ac:spMkLst>
            <pc:docMk/>
            <pc:sldMk cId="3973985383" sldId="266"/>
            <ac:spMk id="9" creationId="{BD5CBA59-2985-41C8-8E60-D1E6729EE191}"/>
          </ac:spMkLst>
        </pc:spChg>
        <pc:spChg chg="add mod">
          <ac:chgData name="Wang Kai" userId="9e0c6ade4fa05373" providerId="LiveId" clId="{15E1E506-64A5-47FC-A6C8-4CAEAF92B678}" dt="2020-12-13T14:25:38.749" v="3257" actId="571"/>
          <ac:spMkLst>
            <pc:docMk/>
            <pc:sldMk cId="3973985383" sldId="266"/>
            <ac:spMk id="11" creationId="{EA86A3F2-BC07-4CCA-A556-EE616E7C3D28}"/>
          </ac:spMkLst>
        </pc:spChg>
        <pc:picChg chg="add del mod">
          <ac:chgData name="Wang Kai" userId="9e0c6ade4fa05373" providerId="LiveId" clId="{15E1E506-64A5-47FC-A6C8-4CAEAF92B678}" dt="2020-12-13T13:30:37.169" v="3093" actId="478"/>
          <ac:picMkLst>
            <pc:docMk/>
            <pc:sldMk cId="3973985383" sldId="266"/>
            <ac:picMk id="2" creationId="{30AF2657-6E4A-4628-AB44-F71A22278568}"/>
          </ac:picMkLst>
        </pc:picChg>
        <pc:picChg chg="add del mod">
          <ac:chgData name="Wang Kai" userId="9e0c6ade4fa05373" providerId="LiveId" clId="{15E1E506-64A5-47FC-A6C8-4CAEAF92B678}" dt="2020-12-13T13:52:02.882" v="3128" actId="478"/>
          <ac:picMkLst>
            <pc:docMk/>
            <pc:sldMk cId="3973985383" sldId="266"/>
            <ac:picMk id="3" creationId="{06EB2BF1-F7DE-4F29-AEAE-CB6658A38D4B}"/>
          </ac:picMkLst>
        </pc:picChg>
        <pc:picChg chg="add del mod">
          <ac:chgData name="Wang Kai" userId="9e0c6ade4fa05373" providerId="LiveId" clId="{15E1E506-64A5-47FC-A6C8-4CAEAF92B678}" dt="2020-12-13T03:12:21.049" v="991" actId="478"/>
          <ac:picMkLst>
            <pc:docMk/>
            <pc:sldMk cId="3973985383" sldId="266"/>
            <ac:picMk id="3" creationId="{F3AF9B5B-6D9E-40AE-B17D-E9A6836F8A95}"/>
          </ac:picMkLst>
        </pc:picChg>
        <pc:picChg chg="add mod">
          <ac:chgData name="Wang Kai" userId="9e0c6ade4fa05373" providerId="LiveId" clId="{15E1E506-64A5-47FC-A6C8-4CAEAF92B678}" dt="2020-12-13T14:23:05.228" v="3255" actId="14100"/>
          <ac:picMkLst>
            <pc:docMk/>
            <pc:sldMk cId="3973985383" sldId="266"/>
            <ac:picMk id="5" creationId="{0474E19F-AAA6-4CCC-B178-A5223FFF156A}"/>
          </ac:picMkLst>
        </pc:picChg>
        <pc:picChg chg="add del mod">
          <ac:chgData name="Wang Kai" userId="9e0c6ade4fa05373" providerId="LiveId" clId="{15E1E506-64A5-47FC-A6C8-4CAEAF92B678}" dt="2020-12-12T13:23:53.627" v="160" actId="478"/>
          <ac:picMkLst>
            <pc:docMk/>
            <pc:sldMk cId="3973985383" sldId="266"/>
            <ac:picMk id="5" creationId="{2BA4C448-C741-4615-873F-AB49B953653A}"/>
          </ac:picMkLst>
        </pc:picChg>
        <pc:picChg chg="add del mod">
          <ac:chgData name="Wang Kai" userId="9e0c6ade4fa05373" providerId="LiveId" clId="{15E1E506-64A5-47FC-A6C8-4CAEAF92B678}" dt="2020-12-14T08:52:00.550" v="3915" actId="478"/>
          <ac:picMkLst>
            <pc:docMk/>
            <pc:sldMk cId="3973985383" sldId="266"/>
            <ac:picMk id="6" creationId="{DDDFB05D-34EB-4F07-99DC-3A396515E8F7}"/>
          </ac:picMkLst>
        </pc:picChg>
        <pc:picChg chg="add mod">
          <ac:chgData name="Wang Kai" userId="9e0c6ade4fa05373" providerId="LiveId" clId="{15E1E506-64A5-47FC-A6C8-4CAEAF92B678}" dt="2020-12-12T15:07:12.163" v="645" actId="1076"/>
          <ac:picMkLst>
            <pc:docMk/>
            <pc:sldMk cId="3973985383" sldId="266"/>
            <ac:picMk id="7" creationId="{0A08BD1A-A162-4F60-AA5A-2696056E1CB3}"/>
          </ac:picMkLst>
        </pc:picChg>
        <pc:picChg chg="add del mod">
          <ac:chgData name="Wang Kai" userId="9e0c6ade4fa05373" providerId="LiveId" clId="{15E1E506-64A5-47FC-A6C8-4CAEAF92B678}" dt="2020-12-14T09:04:34.386" v="3949" actId="478"/>
          <ac:picMkLst>
            <pc:docMk/>
            <pc:sldMk cId="3973985383" sldId="266"/>
            <ac:picMk id="12" creationId="{0D16070A-3CFF-4602-BD35-D0EB5009D88C}"/>
          </ac:picMkLst>
        </pc:picChg>
        <pc:picChg chg="add del mod">
          <ac:chgData name="Wang Kai" userId="9e0c6ade4fa05373" providerId="LiveId" clId="{15E1E506-64A5-47FC-A6C8-4CAEAF92B678}" dt="2020-12-13T03:21:37.556" v="1075" actId="478"/>
          <ac:picMkLst>
            <pc:docMk/>
            <pc:sldMk cId="3973985383" sldId="266"/>
            <ac:picMk id="12" creationId="{E8A82A52-827B-4F64-B359-5DF3A4345339}"/>
          </ac:picMkLst>
        </pc:picChg>
        <pc:picChg chg="add mod">
          <ac:chgData name="Wang Kai" userId="9e0c6ade4fa05373" providerId="LiveId" clId="{15E1E506-64A5-47FC-A6C8-4CAEAF92B678}" dt="2020-12-14T09:07:37.118" v="3958"/>
          <ac:picMkLst>
            <pc:docMk/>
            <pc:sldMk cId="3973985383" sldId="266"/>
            <ac:picMk id="13" creationId="{0BD4F24A-ED8B-4C37-8402-C6DE85FFD71C}"/>
          </ac:picMkLst>
        </pc:picChg>
        <pc:picChg chg="add del mod">
          <ac:chgData name="Wang Kai" userId="9e0c6ade4fa05373" providerId="LiveId" clId="{15E1E506-64A5-47FC-A6C8-4CAEAF92B678}" dt="2020-12-13T14:20:25.718" v="3249" actId="478"/>
          <ac:picMkLst>
            <pc:docMk/>
            <pc:sldMk cId="3973985383" sldId="266"/>
            <ac:picMk id="14" creationId="{A7DC1E83-5515-4A9E-A5F0-B42BD50563D9}"/>
          </ac:picMkLst>
        </pc:picChg>
      </pc:sldChg>
      <pc:sldChg chg="addSp delSp modSp add mod ord delAnim modAnim">
        <pc:chgData name="Wang Kai" userId="9e0c6ade4fa05373" providerId="LiveId" clId="{15E1E506-64A5-47FC-A6C8-4CAEAF92B678}" dt="2020-12-14T09:01:42.040" v="3937"/>
        <pc:sldMkLst>
          <pc:docMk/>
          <pc:sldMk cId="1338147384" sldId="267"/>
        </pc:sldMkLst>
        <pc:spChg chg="mod">
          <ac:chgData name="Wang Kai" userId="9e0c6ade4fa05373" providerId="LiveId" clId="{15E1E506-64A5-47FC-A6C8-4CAEAF92B678}" dt="2020-12-13T10:26:31.073" v="1380" actId="404"/>
          <ac:spMkLst>
            <pc:docMk/>
            <pc:sldMk cId="1338147384" sldId="267"/>
            <ac:spMk id="8" creationId="{5A88783D-6436-4A69-8385-6C5DF09E5EC0}"/>
          </ac:spMkLst>
        </pc:spChg>
        <pc:spChg chg="add del mod">
          <ac:chgData name="Wang Kai" userId="9e0c6ade4fa05373" providerId="LiveId" clId="{15E1E506-64A5-47FC-A6C8-4CAEAF92B678}" dt="2020-12-13T08:19:10.304" v="1156" actId="478"/>
          <ac:spMkLst>
            <pc:docMk/>
            <pc:sldMk cId="1338147384" sldId="267"/>
            <ac:spMk id="20" creationId="{80F9621F-FC52-40CC-A7A4-C3F145D46D04}"/>
          </ac:spMkLst>
        </pc:spChg>
        <pc:spChg chg="add del mod">
          <ac:chgData name="Wang Kai" userId="9e0c6ade4fa05373" providerId="LiveId" clId="{15E1E506-64A5-47FC-A6C8-4CAEAF92B678}" dt="2020-12-12T13:58:42.282" v="312" actId="478"/>
          <ac:spMkLst>
            <pc:docMk/>
            <pc:sldMk cId="1338147384" sldId="267"/>
            <ac:spMk id="22" creationId="{8B59F4A7-6617-4368-BA73-DC87D29B7F33}"/>
          </ac:spMkLst>
        </pc:spChg>
        <pc:spChg chg="add del mod">
          <ac:chgData name="Wang Kai" userId="9e0c6ade4fa05373" providerId="LiveId" clId="{15E1E506-64A5-47FC-A6C8-4CAEAF92B678}" dt="2020-12-13T08:19:10.304" v="1156" actId="478"/>
          <ac:spMkLst>
            <pc:docMk/>
            <pc:sldMk cId="1338147384" sldId="267"/>
            <ac:spMk id="24" creationId="{E4FCEB83-FEA5-4A61-BB74-491F4ABAB8B6}"/>
          </ac:spMkLst>
        </pc:spChg>
        <pc:spChg chg="add del mod">
          <ac:chgData name="Wang Kai" userId="9e0c6ade4fa05373" providerId="LiveId" clId="{15E1E506-64A5-47FC-A6C8-4CAEAF92B678}" dt="2020-12-13T08:19:10.304" v="1156" actId="478"/>
          <ac:spMkLst>
            <pc:docMk/>
            <pc:sldMk cId="1338147384" sldId="267"/>
            <ac:spMk id="26" creationId="{773BF5A2-25DD-4412-9707-D9BB6580C983}"/>
          </ac:spMkLst>
        </pc:spChg>
        <pc:spChg chg="add mod">
          <ac:chgData name="Wang Kai" userId="9e0c6ade4fa05373" providerId="LiveId" clId="{15E1E506-64A5-47FC-A6C8-4CAEAF92B678}" dt="2020-12-13T12:46:42.718" v="2605" actId="1076"/>
          <ac:spMkLst>
            <pc:docMk/>
            <pc:sldMk cId="1338147384" sldId="267"/>
            <ac:spMk id="27" creationId="{DD1D5F7B-7AA1-4A9B-B645-3E5EDD69CF2C}"/>
          </ac:spMkLst>
        </pc:spChg>
        <pc:spChg chg="add del mod">
          <ac:chgData name="Wang Kai" userId="9e0c6ade4fa05373" providerId="LiveId" clId="{15E1E506-64A5-47FC-A6C8-4CAEAF92B678}" dt="2020-12-13T08:19:10.304" v="1156" actId="478"/>
          <ac:spMkLst>
            <pc:docMk/>
            <pc:sldMk cId="1338147384" sldId="267"/>
            <ac:spMk id="28" creationId="{57054BE6-4C66-40C7-A9F2-20AB0BF0A120}"/>
          </ac:spMkLst>
        </pc:spChg>
        <pc:spChg chg="add del mod">
          <ac:chgData name="Wang Kai" userId="9e0c6ade4fa05373" providerId="LiveId" clId="{15E1E506-64A5-47FC-A6C8-4CAEAF92B678}" dt="2020-12-13T08:19:10.304" v="1156" actId="478"/>
          <ac:spMkLst>
            <pc:docMk/>
            <pc:sldMk cId="1338147384" sldId="267"/>
            <ac:spMk id="30" creationId="{1E2B2D53-BF09-4E28-A314-009EB35EDD0B}"/>
          </ac:spMkLst>
        </pc:spChg>
        <pc:spChg chg="add mod">
          <ac:chgData name="Wang Kai" userId="9e0c6ade4fa05373" providerId="LiveId" clId="{15E1E506-64A5-47FC-A6C8-4CAEAF92B678}" dt="2020-12-13T12:46:47.398" v="2606" actId="1076"/>
          <ac:spMkLst>
            <pc:docMk/>
            <pc:sldMk cId="1338147384" sldId="267"/>
            <ac:spMk id="30" creationId="{2F445D6B-D306-4514-BDB0-8F5EB0CC12BB}"/>
          </ac:spMkLst>
        </pc:spChg>
        <pc:spChg chg="add del mod">
          <ac:chgData name="Wang Kai" userId="9e0c6ade4fa05373" providerId="LiveId" clId="{15E1E506-64A5-47FC-A6C8-4CAEAF92B678}" dt="2020-12-13T08:19:10.304" v="1156" actId="478"/>
          <ac:spMkLst>
            <pc:docMk/>
            <pc:sldMk cId="1338147384" sldId="267"/>
            <ac:spMk id="32" creationId="{96B956EA-EFE0-4762-ABA8-46837B0FE039}"/>
          </ac:spMkLst>
        </pc:spChg>
        <pc:spChg chg="add mod">
          <ac:chgData name="Wang Kai" userId="9e0c6ade4fa05373" providerId="LiveId" clId="{15E1E506-64A5-47FC-A6C8-4CAEAF92B678}" dt="2020-12-13T12:46:09.679" v="2597" actId="20577"/>
          <ac:spMkLst>
            <pc:docMk/>
            <pc:sldMk cId="1338147384" sldId="267"/>
            <ac:spMk id="33" creationId="{6158ACC3-06C1-4339-B347-638E0682D54D}"/>
          </ac:spMkLst>
        </pc:spChg>
        <pc:spChg chg="add del mod">
          <ac:chgData name="Wang Kai" userId="9e0c6ade4fa05373" providerId="LiveId" clId="{15E1E506-64A5-47FC-A6C8-4CAEAF92B678}" dt="2020-12-13T08:19:10.304" v="1156" actId="478"/>
          <ac:spMkLst>
            <pc:docMk/>
            <pc:sldMk cId="1338147384" sldId="267"/>
            <ac:spMk id="34" creationId="{FF9414E7-D7DB-45B0-BB94-34F052194089}"/>
          </ac:spMkLst>
        </pc:spChg>
        <pc:spChg chg="add mod">
          <ac:chgData name="Wang Kai" userId="9e0c6ade4fa05373" providerId="LiveId" clId="{15E1E506-64A5-47FC-A6C8-4CAEAF92B678}" dt="2020-12-13T12:31:10.169" v="2501" actId="1076"/>
          <ac:spMkLst>
            <pc:docMk/>
            <pc:sldMk cId="1338147384" sldId="267"/>
            <ac:spMk id="35" creationId="{E494E7CE-A02B-4057-AD18-C4E71513DBC1}"/>
          </ac:spMkLst>
        </pc:spChg>
        <pc:spChg chg="add del mod">
          <ac:chgData name="Wang Kai" userId="9e0c6ade4fa05373" providerId="LiveId" clId="{15E1E506-64A5-47FC-A6C8-4CAEAF92B678}" dt="2020-12-13T08:19:10.304" v="1156" actId="478"/>
          <ac:spMkLst>
            <pc:docMk/>
            <pc:sldMk cId="1338147384" sldId="267"/>
            <ac:spMk id="37" creationId="{1483B426-B65E-4CF1-B45C-E1A9C147A9C8}"/>
          </ac:spMkLst>
        </pc:spChg>
        <pc:spChg chg="add mod">
          <ac:chgData name="Wang Kai" userId="9e0c6ade4fa05373" providerId="LiveId" clId="{15E1E506-64A5-47FC-A6C8-4CAEAF92B678}" dt="2020-12-13T12:31:16.870" v="2504" actId="1076"/>
          <ac:spMkLst>
            <pc:docMk/>
            <pc:sldMk cId="1338147384" sldId="267"/>
            <ac:spMk id="47" creationId="{A67160FE-05E2-4A4E-A1FB-CF14DB211941}"/>
          </ac:spMkLst>
        </pc:spChg>
        <pc:spChg chg="add mod">
          <ac:chgData name="Wang Kai" userId="9e0c6ade4fa05373" providerId="LiveId" clId="{15E1E506-64A5-47FC-A6C8-4CAEAF92B678}" dt="2020-12-13T12:31:27.794" v="2508" actId="1076"/>
          <ac:spMkLst>
            <pc:docMk/>
            <pc:sldMk cId="1338147384" sldId="267"/>
            <ac:spMk id="48" creationId="{C6C485E8-F5E8-440A-896D-FAACC4AC72FB}"/>
          </ac:spMkLst>
        </pc:spChg>
        <pc:spChg chg="add mod">
          <ac:chgData name="Wang Kai" userId="9e0c6ade4fa05373" providerId="LiveId" clId="{15E1E506-64A5-47FC-A6C8-4CAEAF92B678}" dt="2020-12-13T12:31:36.256" v="2510" actId="1076"/>
          <ac:spMkLst>
            <pc:docMk/>
            <pc:sldMk cId="1338147384" sldId="267"/>
            <ac:spMk id="49" creationId="{09E9556A-16F2-4705-A694-DAF65E527AB2}"/>
          </ac:spMkLst>
        </pc:spChg>
        <pc:spChg chg="add mod">
          <ac:chgData name="Wang Kai" userId="9e0c6ade4fa05373" providerId="LiveId" clId="{15E1E506-64A5-47FC-A6C8-4CAEAF92B678}" dt="2020-12-13T12:31:41.526" v="2512" actId="1076"/>
          <ac:spMkLst>
            <pc:docMk/>
            <pc:sldMk cId="1338147384" sldId="267"/>
            <ac:spMk id="50" creationId="{F4DED1D7-D6D9-4394-A1FA-4E303D6F4CF8}"/>
          </ac:spMkLst>
        </pc:spChg>
        <pc:spChg chg="add mod">
          <ac:chgData name="Wang Kai" userId="9e0c6ade4fa05373" providerId="LiveId" clId="{15E1E506-64A5-47FC-A6C8-4CAEAF92B678}" dt="2020-12-13T12:31:47.323" v="2514" actId="1076"/>
          <ac:spMkLst>
            <pc:docMk/>
            <pc:sldMk cId="1338147384" sldId="267"/>
            <ac:spMk id="51" creationId="{0BB4497B-DEDC-45CE-873E-17B61365D5B3}"/>
          </ac:spMkLst>
        </pc:spChg>
        <pc:spChg chg="add mod">
          <ac:chgData name="Wang Kai" userId="9e0c6ade4fa05373" providerId="LiveId" clId="{15E1E506-64A5-47FC-A6C8-4CAEAF92B678}" dt="2020-12-13T10:48:57.836" v="1995" actId="1076"/>
          <ac:spMkLst>
            <pc:docMk/>
            <pc:sldMk cId="1338147384" sldId="267"/>
            <ac:spMk id="56" creationId="{F614FD84-524D-4047-8AA3-5EA77C6B9B64}"/>
          </ac:spMkLst>
        </pc:spChg>
        <pc:spChg chg="add mod">
          <ac:chgData name="Wang Kai" userId="9e0c6ade4fa05373" providerId="LiveId" clId="{15E1E506-64A5-47FC-A6C8-4CAEAF92B678}" dt="2020-12-13T10:48:57.836" v="1995" actId="1076"/>
          <ac:spMkLst>
            <pc:docMk/>
            <pc:sldMk cId="1338147384" sldId="267"/>
            <ac:spMk id="57" creationId="{0D57CC97-0B9F-44FB-85A8-CC46151110BB}"/>
          </ac:spMkLst>
        </pc:spChg>
        <pc:spChg chg="add mod">
          <ac:chgData name="Wang Kai" userId="9e0c6ade4fa05373" providerId="LiveId" clId="{15E1E506-64A5-47FC-A6C8-4CAEAF92B678}" dt="2020-12-13T12:23:19.878" v="2397" actId="1035"/>
          <ac:spMkLst>
            <pc:docMk/>
            <pc:sldMk cId="1338147384" sldId="267"/>
            <ac:spMk id="59" creationId="{90235121-3781-424B-9800-7D3F999A87BD}"/>
          </ac:spMkLst>
        </pc:spChg>
        <pc:spChg chg="add mod">
          <ac:chgData name="Wang Kai" userId="9e0c6ade4fa05373" providerId="LiveId" clId="{15E1E506-64A5-47FC-A6C8-4CAEAF92B678}" dt="2020-12-13T10:48:57.836" v="1995" actId="1076"/>
          <ac:spMkLst>
            <pc:docMk/>
            <pc:sldMk cId="1338147384" sldId="267"/>
            <ac:spMk id="60" creationId="{D4A767A8-24D3-4F0F-8AC2-D4E9D0B77DE8}"/>
          </ac:spMkLst>
        </pc:spChg>
        <pc:spChg chg="add mod">
          <ac:chgData name="Wang Kai" userId="9e0c6ade4fa05373" providerId="LiveId" clId="{15E1E506-64A5-47FC-A6C8-4CAEAF92B678}" dt="2020-12-13T10:49:58.227" v="2016" actId="1037"/>
          <ac:spMkLst>
            <pc:docMk/>
            <pc:sldMk cId="1338147384" sldId="267"/>
            <ac:spMk id="61" creationId="{F85E3D06-5ACF-4D9D-8539-8A76D6F67240}"/>
          </ac:spMkLst>
        </pc:spChg>
        <pc:spChg chg="add mod">
          <ac:chgData name="Wang Kai" userId="9e0c6ade4fa05373" providerId="LiveId" clId="{15E1E506-64A5-47FC-A6C8-4CAEAF92B678}" dt="2020-12-13T12:23:03.770" v="2390" actId="1038"/>
          <ac:spMkLst>
            <pc:docMk/>
            <pc:sldMk cId="1338147384" sldId="267"/>
            <ac:spMk id="62" creationId="{0FA69216-CA6D-4F1C-899D-BADD18E65A73}"/>
          </ac:spMkLst>
        </pc:spChg>
        <pc:picChg chg="add del mod">
          <ac:chgData name="Wang Kai" userId="9e0c6ade4fa05373" providerId="LiveId" clId="{15E1E506-64A5-47FC-A6C8-4CAEAF92B678}" dt="2020-12-13T12:46:16.349" v="2600" actId="478"/>
          <ac:picMkLst>
            <pc:docMk/>
            <pc:sldMk cId="1338147384" sldId="267"/>
            <ac:picMk id="3" creationId="{37719170-A928-4965-9085-34E9EA290C7A}"/>
          </ac:picMkLst>
        </pc:picChg>
        <pc:picChg chg="del">
          <ac:chgData name="Wang Kai" userId="9e0c6ade4fa05373" providerId="LiveId" clId="{15E1E506-64A5-47FC-A6C8-4CAEAF92B678}" dt="2020-12-12T13:50:08.054" v="251" actId="478"/>
          <ac:picMkLst>
            <pc:docMk/>
            <pc:sldMk cId="1338147384" sldId="267"/>
            <ac:picMk id="3" creationId="{F3AF9B5B-6D9E-40AE-B17D-E9A6836F8A95}"/>
          </ac:picMkLst>
        </pc:picChg>
        <pc:picChg chg="add del mod">
          <ac:chgData name="Wang Kai" userId="9e0c6ade4fa05373" providerId="LiveId" clId="{15E1E506-64A5-47FC-A6C8-4CAEAF92B678}" dt="2020-12-13T07:57:01.917" v="1153" actId="478"/>
          <ac:picMkLst>
            <pc:docMk/>
            <pc:sldMk cId="1338147384" sldId="267"/>
            <ac:picMk id="4" creationId="{FA667598-2645-4A12-B5E2-395E526A9F6A}"/>
          </ac:picMkLst>
        </pc:picChg>
        <pc:picChg chg="add del mod">
          <ac:chgData name="Wang Kai" userId="9e0c6ade4fa05373" providerId="LiveId" clId="{15E1E506-64A5-47FC-A6C8-4CAEAF92B678}" dt="2020-12-13T12:46:32.098" v="2603" actId="478"/>
          <ac:picMkLst>
            <pc:docMk/>
            <pc:sldMk cId="1338147384" sldId="267"/>
            <ac:picMk id="5" creationId="{89B783A5-376C-4F0D-9E76-2B2B8F5314F3}"/>
          </ac:picMkLst>
        </pc:picChg>
        <pc:picChg chg="add del mod">
          <ac:chgData name="Wang Kai" userId="9e0c6ade4fa05373" providerId="LiveId" clId="{15E1E506-64A5-47FC-A6C8-4CAEAF92B678}" dt="2020-12-13T07:57:06.434" v="1154" actId="478"/>
          <ac:picMkLst>
            <pc:docMk/>
            <pc:sldMk cId="1338147384" sldId="267"/>
            <ac:picMk id="6" creationId="{2DADD3F9-5972-4531-ACB5-7A483BFCA496}"/>
          </ac:picMkLst>
        </pc:picChg>
        <pc:picChg chg="del">
          <ac:chgData name="Wang Kai" userId="9e0c6ade4fa05373" providerId="LiveId" clId="{15E1E506-64A5-47FC-A6C8-4CAEAF92B678}" dt="2020-12-12T13:50:08.054" v="251" actId="478"/>
          <ac:picMkLst>
            <pc:docMk/>
            <pc:sldMk cId="1338147384" sldId="267"/>
            <ac:picMk id="7" creationId="{0A08BD1A-A162-4F60-AA5A-2696056E1CB3}"/>
          </ac:picMkLst>
        </pc:picChg>
        <pc:picChg chg="add mod">
          <ac:chgData name="Wang Kai" userId="9e0c6ade4fa05373" providerId="LiveId" clId="{15E1E506-64A5-47FC-A6C8-4CAEAF92B678}" dt="2020-12-13T12:46:37.864" v="2604" actId="1076"/>
          <ac:picMkLst>
            <pc:docMk/>
            <pc:sldMk cId="1338147384" sldId="267"/>
            <ac:picMk id="7" creationId="{93161512-EF40-428F-BF61-69237D286FF1}"/>
          </ac:picMkLst>
        </pc:picChg>
        <pc:picChg chg="add mod">
          <ac:chgData name="Wang Kai" userId="9e0c6ade4fa05373" providerId="LiveId" clId="{15E1E506-64A5-47FC-A6C8-4CAEAF92B678}" dt="2020-12-13T12:46:37.864" v="2604" actId="1076"/>
          <ac:picMkLst>
            <pc:docMk/>
            <pc:sldMk cId="1338147384" sldId="267"/>
            <ac:picMk id="10" creationId="{849FA1E2-6D91-4DA8-907A-A8BD51B52283}"/>
          </ac:picMkLst>
        </pc:picChg>
        <pc:picChg chg="add del mod">
          <ac:chgData name="Wang Kai" userId="9e0c6ade4fa05373" providerId="LiveId" clId="{15E1E506-64A5-47FC-A6C8-4CAEAF92B678}" dt="2020-12-13T07:57:06.434" v="1154" actId="478"/>
          <ac:picMkLst>
            <pc:docMk/>
            <pc:sldMk cId="1338147384" sldId="267"/>
            <ac:picMk id="10" creationId="{B81B13A8-4373-43BB-BD29-5ACC951B85E8}"/>
          </ac:picMkLst>
        </pc:picChg>
        <pc:picChg chg="add del mod">
          <ac:chgData name="Wang Kai" userId="9e0c6ade4fa05373" providerId="LiveId" clId="{15E1E506-64A5-47FC-A6C8-4CAEAF92B678}" dt="2020-12-13T07:57:06.434" v="1154" actId="478"/>
          <ac:picMkLst>
            <pc:docMk/>
            <pc:sldMk cId="1338147384" sldId="267"/>
            <ac:picMk id="12" creationId="{6EA48F86-BE3F-4BE3-BC37-BE46B4FD4FB7}"/>
          </ac:picMkLst>
        </pc:picChg>
        <pc:picChg chg="add mod">
          <ac:chgData name="Wang Kai" userId="9e0c6ade4fa05373" providerId="LiveId" clId="{15E1E506-64A5-47FC-A6C8-4CAEAF92B678}" dt="2020-12-13T12:46:37.864" v="2604" actId="1076"/>
          <ac:picMkLst>
            <pc:docMk/>
            <pc:sldMk cId="1338147384" sldId="267"/>
            <ac:picMk id="12" creationId="{D83B9838-CC61-442B-BDB3-A121E957CF2C}"/>
          </ac:picMkLst>
        </pc:picChg>
        <pc:picChg chg="add mod">
          <ac:chgData name="Wang Kai" userId="9e0c6ade4fa05373" providerId="LiveId" clId="{15E1E506-64A5-47FC-A6C8-4CAEAF92B678}" dt="2020-12-13T12:46:37.864" v="2604" actId="1076"/>
          <ac:picMkLst>
            <pc:docMk/>
            <pc:sldMk cId="1338147384" sldId="267"/>
            <ac:picMk id="14" creationId="{4928268F-6363-450C-BED3-8D9B6AE80CB4}"/>
          </ac:picMkLst>
        </pc:picChg>
        <pc:picChg chg="add del mod">
          <ac:chgData name="Wang Kai" userId="9e0c6ade4fa05373" providerId="LiveId" clId="{15E1E506-64A5-47FC-A6C8-4CAEAF92B678}" dt="2020-12-13T07:57:09.745" v="1155" actId="478"/>
          <ac:picMkLst>
            <pc:docMk/>
            <pc:sldMk cId="1338147384" sldId="267"/>
            <ac:picMk id="14" creationId="{B19A87A1-D337-4A55-AD17-3CF8B4D066E5}"/>
          </ac:picMkLst>
        </pc:picChg>
        <pc:picChg chg="add del mod">
          <ac:chgData name="Wang Kai" userId="9e0c6ade4fa05373" providerId="LiveId" clId="{15E1E506-64A5-47FC-A6C8-4CAEAF92B678}" dt="2020-12-13T07:57:00.590" v="1152" actId="478"/>
          <ac:picMkLst>
            <pc:docMk/>
            <pc:sldMk cId="1338147384" sldId="267"/>
            <ac:picMk id="16" creationId="{347FC5E7-ADB2-412E-B628-42354F5C8C1C}"/>
          </ac:picMkLst>
        </pc:picChg>
        <pc:picChg chg="add mod">
          <ac:chgData name="Wang Kai" userId="9e0c6ade4fa05373" providerId="LiveId" clId="{15E1E506-64A5-47FC-A6C8-4CAEAF92B678}" dt="2020-12-13T12:21:28.981" v="2341" actId="1076"/>
          <ac:picMkLst>
            <pc:docMk/>
            <pc:sldMk cId="1338147384" sldId="267"/>
            <ac:picMk id="17" creationId="{54499EF8-2591-4C94-9059-338568A81B54}"/>
          </ac:picMkLst>
        </pc:picChg>
        <pc:picChg chg="add del mod">
          <ac:chgData name="Wang Kai" userId="9e0c6ade4fa05373" providerId="LiveId" clId="{15E1E506-64A5-47FC-A6C8-4CAEAF92B678}" dt="2020-12-13T07:56:59.055" v="1151" actId="478"/>
          <ac:picMkLst>
            <pc:docMk/>
            <pc:sldMk cId="1338147384" sldId="267"/>
            <ac:picMk id="18" creationId="{CD041AFA-FBAB-4921-828F-88611F0CD8F8}"/>
          </ac:picMkLst>
        </pc:picChg>
        <pc:picChg chg="add mod">
          <ac:chgData name="Wang Kai" userId="9e0c6ade4fa05373" providerId="LiveId" clId="{15E1E506-64A5-47FC-A6C8-4CAEAF92B678}" dt="2020-12-13T12:29:50.073" v="2494" actId="1037"/>
          <ac:picMkLst>
            <pc:docMk/>
            <pc:sldMk cId="1338147384" sldId="267"/>
            <ac:picMk id="19" creationId="{1F721548-10EF-4969-8B0B-24597B30359B}"/>
          </ac:picMkLst>
        </pc:picChg>
        <pc:picChg chg="add mod">
          <ac:chgData name="Wang Kai" userId="9e0c6ade4fa05373" providerId="LiveId" clId="{15E1E506-64A5-47FC-A6C8-4CAEAF92B678}" dt="2020-12-13T12:29:50.073" v="2494" actId="1037"/>
          <ac:picMkLst>
            <pc:docMk/>
            <pc:sldMk cId="1338147384" sldId="267"/>
            <ac:picMk id="21" creationId="{DB8F8926-DD7C-4886-9BE1-9A353A53EAC4}"/>
          </ac:picMkLst>
        </pc:picChg>
        <pc:picChg chg="add mod">
          <ac:chgData name="Wang Kai" userId="9e0c6ade4fa05373" providerId="LiveId" clId="{15E1E506-64A5-47FC-A6C8-4CAEAF92B678}" dt="2020-12-13T12:29:50.073" v="2494" actId="1037"/>
          <ac:picMkLst>
            <pc:docMk/>
            <pc:sldMk cId="1338147384" sldId="267"/>
            <ac:picMk id="23" creationId="{619E5A09-3846-427D-9B81-6DA8ABCBADF8}"/>
          </ac:picMkLst>
        </pc:picChg>
        <pc:picChg chg="add mod">
          <ac:chgData name="Wang Kai" userId="9e0c6ade4fa05373" providerId="LiveId" clId="{15E1E506-64A5-47FC-A6C8-4CAEAF92B678}" dt="2020-12-13T12:29:50.073" v="2494" actId="1037"/>
          <ac:picMkLst>
            <pc:docMk/>
            <pc:sldMk cId="1338147384" sldId="267"/>
            <ac:picMk id="25" creationId="{C7605809-EABA-434C-BF63-EC439A9767C5}"/>
          </ac:picMkLst>
        </pc:picChg>
        <pc:picChg chg="add mod">
          <ac:chgData name="Wang Kai" userId="9e0c6ade4fa05373" providerId="LiveId" clId="{15E1E506-64A5-47FC-A6C8-4CAEAF92B678}" dt="2020-12-13T12:29:50.073" v="2494" actId="1037"/>
          <ac:picMkLst>
            <pc:docMk/>
            <pc:sldMk cId="1338147384" sldId="267"/>
            <ac:picMk id="28" creationId="{993BD631-1610-4A83-9FD0-2756D9C0BB56}"/>
          </ac:picMkLst>
        </pc:picChg>
        <pc:picChg chg="add del mod ord">
          <ac:chgData name="Wang Kai" userId="9e0c6ade4fa05373" providerId="LiveId" clId="{15E1E506-64A5-47FC-A6C8-4CAEAF92B678}" dt="2020-12-13T14:09:15.446" v="3160" actId="478"/>
          <ac:picMkLst>
            <pc:docMk/>
            <pc:sldMk cId="1338147384" sldId="267"/>
            <ac:picMk id="31" creationId="{3F371AED-E0BE-4C63-ACDA-AB52C001F930}"/>
          </ac:picMkLst>
        </pc:picChg>
        <pc:picChg chg="add del mod ord">
          <ac:chgData name="Wang Kai" userId="9e0c6ade4fa05373" providerId="LiveId" clId="{15E1E506-64A5-47FC-A6C8-4CAEAF92B678}" dt="2020-12-13T14:10:54.546" v="3222" actId="478"/>
          <ac:picMkLst>
            <pc:docMk/>
            <pc:sldMk cId="1338147384" sldId="267"/>
            <ac:picMk id="32" creationId="{4F6755C5-E925-4BBB-8431-678E80787940}"/>
          </ac:picMkLst>
        </pc:picChg>
        <pc:picChg chg="add mod">
          <ac:chgData name="Wang Kai" userId="9e0c6ade4fa05373" providerId="LiveId" clId="{15E1E506-64A5-47FC-A6C8-4CAEAF92B678}" dt="2020-12-13T12:29:50.073" v="2494" actId="1037"/>
          <ac:picMkLst>
            <pc:docMk/>
            <pc:sldMk cId="1338147384" sldId="267"/>
            <ac:picMk id="34" creationId="{C899CBD6-9D82-4937-8B4B-7D7D061C0BDE}"/>
          </ac:picMkLst>
        </pc:picChg>
        <pc:picChg chg="add del mod">
          <ac:chgData name="Wang Kai" userId="9e0c6ade4fa05373" providerId="LiveId" clId="{15E1E506-64A5-47FC-A6C8-4CAEAF92B678}" dt="2020-12-13T13:30:30.776" v="3089" actId="478"/>
          <ac:picMkLst>
            <pc:docMk/>
            <pc:sldMk cId="1338147384" sldId="267"/>
            <ac:picMk id="36" creationId="{287FCB44-CA76-4B01-8C34-C695FCA531A8}"/>
          </ac:picMkLst>
        </pc:picChg>
        <pc:picChg chg="add del mod">
          <ac:chgData name="Wang Kai" userId="9e0c6ade4fa05373" providerId="LiveId" clId="{15E1E506-64A5-47FC-A6C8-4CAEAF92B678}" dt="2020-12-13T07:57:06.434" v="1154" actId="478"/>
          <ac:picMkLst>
            <pc:docMk/>
            <pc:sldMk cId="1338147384" sldId="267"/>
            <ac:picMk id="36" creationId="{A9FDC340-3879-4817-8E80-8227D6B6D265}"/>
          </ac:picMkLst>
        </pc:picChg>
        <pc:picChg chg="add del mod">
          <ac:chgData name="Wang Kai" userId="9e0c6ade4fa05373" providerId="LiveId" clId="{15E1E506-64A5-47FC-A6C8-4CAEAF92B678}" dt="2020-12-13T13:51:48.302" v="3123" actId="478"/>
          <ac:picMkLst>
            <pc:docMk/>
            <pc:sldMk cId="1338147384" sldId="267"/>
            <ac:picMk id="37" creationId="{BCAE15D4-B120-4C16-A69B-5C08966C230A}"/>
          </ac:picMkLst>
        </pc:picChg>
        <pc:picChg chg="add mod ord">
          <ac:chgData name="Wang Kai" userId="9e0c6ade4fa05373" providerId="LiveId" clId="{15E1E506-64A5-47FC-A6C8-4CAEAF92B678}" dt="2020-12-13T14:09:28.725" v="3174" actId="1035"/>
          <ac:picMkLst>
            <pc:docMk/>
            <pc:sldMk cId="1338147384" sldId="267"/>
            <ac:picMk id="40" creationId="{033562EE-64AF-4BD7-84F3-F7A494ABC417}"/>
          </ac:picMkLst>
        </pc:picChg>
        <pc:picChg chg="add del mod">
          <ac:chgData name="Wang Kai" userId="9e0c6ade4fa05373" providerId="LiveId" clId="{15E1E506-64A5-47FC-A6C8-4CAEAF92B678}" dt="2020-12-13T10:25:47.992" v="1353" actId="478"/>
          <ac:picMkLst>
            <pc:docMk/>
            <pc:sldMk cId="1338147384" sldId="267"/>
            <ac:picMk id="40" creationId="{48244A04-3055-4789-A0A9-C15E30115483}"/>
          </ac:picMkLst>
        </pc:picChg>
        <pc:picChg chg="add del mod">
          <ac:chgData name="Wang Kai" userId="9e0c6ade4fa05373" providerId="LiveId" clId="{15E1E506-64A5-47FC-A6C8-4CAEAF92B678}" dt="2020-12-13T15:19:37.924" v="3412" actId="478"/>
          <ac:picMkLst>
            <pc:docMk/>
            <pc:sldMk cId="1338147384" sldId="267"/>
            <ac:picMk id="41" creationId="{9E75772C-266E-4382-8BDA-B5FC9C3BEAA7}"/>
          </ac:picMkLst>
        </pc:picChg>
        <pc:picChg chg="add del mod">
          <ac:chgData name="Wang Kai" userId="9e0c6ade4fa05373" providerId="LiveId" clId="{15E1E506-64A5-47FC-A6C8-4CAEAF92B678}" dt="2020-12-13T10:25:47.992" v="1353" actId="478"/>
          <ac:picMkLst>
            <pc:docMk/>
            <pc:sldMk cId="1338147384" sldId="267"/>
            <ac:picMk id="42" creationId="{C6AF0A3C-C1F7-4DDE-8496-E1D94D8C24F0}"/>
          </ac:picMkLst>
        </pc:picChg>
        <pc:picChg chg="add del mod">
          <ac:chgData name="Wang Kai" userId="9e0c6ade4fa05373" providerId="LiveId" clId="{15E1E506-64A5-47FC-A6C8-4CAEAF92B678}" dt="2020-12-13T15:28:07.122" v="3452" actId="478"/>
          <ac:picMkLst>
            <pc:docMk/>
            <pc:sldMk cId="1338147384" sldId="267"/>
            <ac:picMk id="42" creationId="{EB0825DF-DE9F-4746-A800-EBE66B75B63B}"/>
          </ac:picMkLst>
        </pc:picChg>
        <pc:picChg chg="add del mod">
          <ac:chgData name="Wang Kai" userId="9e0c6ade4fa05373" providerId="LiveId" clId="{15E1E506-64A5-47FC-A6C8-4CAEAF92B678}" dt="2020-12-14T08:48:45.006" v="3902" actId="478"/>
          <ac:picMkLst>
            <pc:docMk/>
            <pc:sldMk cId="1338147384" sldId="267"/>
            <ac:picMk id="43" creationId="{17519C14-C939-4269-98F1-EFC5B218ECB4}"/>
          </ac:picMkLst>
        </pc:picChg>
        <pc:picChg chg="add del mod">
          <ac:chgData name="Wang Kai" userId="9e0c6ade4fa05373" providerId="LiveId" clId="{15E1E506-64A5-47FC-A6C8-4CAEAF92B678}" dt="2020-12-13T10:25:47.992" v="1353" actId="478"/>
          <ac:picMkLst>
            <pc:docMk/>
            <pc:sldMk cId="1338147384" sldId="267"/>
            <ac:picMk id="44" creationId="{5BBFC6D7-F437-412E-AC4A-5B77266D5CB3}"/>
          </ac:picMkLst>
        </pc:picChg>
        <pc:picChg chg="add del mod">
          <ac:chgData name="Wang Kai" userId="9e0c6ade4fa05373" providerId="LiveId" clId="{15E1E506-64A5-47FC-A6C8-4CAEAF92B678}" dt="2020-12-14T08:51:49.249" v="3907" actId="478"/>
          <ac:picMkLst>
            <pc:docMk/>
            <pc:sldMk cId="1338147384" sldId="267"/>
            <ac:picMk id="44" creationId="{94BB2B77-BE4F-4BB2-B388-00BB34AD4AA3}"/>
          </ac:picMkLst>
        </pc:picChg>
        <pc:picChg chg="add mod">
          <ac:chgData name="Wang Kai" userId="9e0c6ade4fa05373" providerId="LiveId" clId="{15E1E506-64A5-47FC-A6C8-4CAEAF92B678}" dt="2020-12-14T09:01:42.040" v="3937"/>
          <ac:picMkLst>
            <pc:docMk/>
            <pc:sldMk cId="1338147384" sldId="267"/>
            <ac:picMk id="45" creationId="{70DAA268-A215-4B6C-AC93-71F3C8D96CE7}"/>
          </ac:picMkLst>
        </pc:picChg>
        <pc:picChg chg="add del mod">
          <ac:chgData name="Wang Kai" userId="9e0c6ade4fa05373" providerId="LiveId" clId="{15E1E506-64A5-47FC-A6C8-4CAEAF92B678}" dt="2020-12-13T10:25:47.992" v="1353" actId="478"/>
          <ac:picMkLst>
            <pc:docMk/>
            <pc:sldMk cId="1338147384" sldId="267"/>
            <ac:picMk id="46" creationId="{C568B75C-69A5-44E5-90A5-72DF2325D3BB}"/>
          </ac:picMkLst>
        </pc:picChg>
        <pc:picChg chg="add del mod">
          <ac:chgData name="Wang Kai" userId="9e0c6ade4fa05373" providerId="LiveId" clId="{15E1E506-64A5-47FC-A6C8-4CAEAF92B678}" dt="2020-12-13T10:25:47.992" v="1353" actId="478"/>
          <ac:picMkLst>
            <pc:docMk/>
            <pc:sldMk cId="1338147384" sldId="267"/>
            <ac:picMk id="48" creationId="{B6050DAD-9420-4EB0-BD43-91B065C46A39}"/>
          </ac:picMkLst>
        </pc:picChg>
        <pc:picChg chg="add del mod">
          <ac:chgData name="Wang Kai" userId="9e0c6ade4fa05373" providerId="LiveId" clId="{15E1E506-64A5-47FC-A6C8-4CAEAF92B678}" dt="2020-12-13T10:25:47.992" v="1353" actId="478"/>
          <ac:picMkLst>
            <pc:docMk/>
            <pc:sldMk cId="1338147384" sldId="267"/>
            <ac:picMk id="50" creationId="{11DF8886-306C-4F46-8E33-65247562D41A}"/>
          </ac:picMkLst>
        </pc:picChg>
        <pc:picChg chg="add del mod">
          <ac:chgData name="Wang Kai" userId="9e0c6ade4fa05373" providerId="LiveId" clId="{15E1E506-64A5-47FC-A6C8-4CAEAF92B678}" dt="2020-12-13T10:25:47.992" v="1353" actId="478"/>
          <ac:picMkLst>
            <pc:docMk/>
            <pc:sldMk cId="1338147384" sldId="267"/>
            <ac:picMk id="52" creationId="{DC8B69FD-7980-431A-B6FE-26EA0E86558F}"/>
          </ac:picMkLst>
        </pc:picChg>
        <pc:picChg chg="add del mod">
          <ac:chgData name="Wang Kai" userId="9e0c6ade4fa05373" providerId="LiveId" clId="{15E1E506-64A5-47FC-A6C8-4CAEAF92B678}" dt="2020-12-13T10:25:47.992" v="1353" actId="478"/>
          <ac:picMkLst>
            <pc:docMk/>
            <pc:sldMk cId="1338147384" sldId="267"/>
            <ac:picMk id="54" creationId="{701567B4-A6EC-470C-AC6E-E76B43B07850}"/>
          </ac:picMkLst>
        </pc:picChg>
        <pc:picChg chg="add del mod">
          <ac:chgData name="Wang Kai" userId="9e0c6ade4fa05373" providerId="LiveId" clId="{15E1E506-64A5-47FC-A6C8-4CAEAF92B678}" dt="2020-12-13T12:22:34.286" v="2350" actId="478"/>
          <ac:picMkLst>
            <pc:docMk/>
            <pc:sldMk cId="1338147384" sldId="267"/>
            <ac:picMk id="55" creationId="{FEF57918-0BEB-4F28-87E9-68586BB551A8}"/>
          </ac:picMkLst>
        </pc:picChg>
        <pc:picChg chg="add del mod">
          <ac:chgData name="Wang Kai" userId="9e0c6ade4fa05373" providerId="LiveId" clId="{15E1E506-64A5-47FC-A6C8-4CAEAF92B678}" dt="2020-12-13T12:22:35.555" v="2352" actId="478"/>
          <ac:picMkLst>
            <pc:docMk/>
            <pc:sldMk cId="1338147384" sldId="267"/>
            <ac:picMk id="58" creationId="{E6F7A995-C280-4C43-9D2E-81F883780411}"/>
          </ac:picMkLst>
        </pc:picChg>
        <pc:picChg chg="add mod ord">
          <ac:chgData name="Wang Kai" userId="9e0c6ade4fa05373" providerId="LiveId" clId="{15E1E506-64A5-47FC-A6C8-4CAEAF92B678}" dt="2020-12-13T14:11:17.203" v="3229" actId="1035"/>
          <ac:picMkLst>
            <pc:docMk/>
            <pc:sldMk cId="1338147384" sldId="267"/>
            <ac:picMk id="65" creationId="{EC1035CB-1487-42F3-9450-BA516D1C8D63}"/>
          </ac:picMkLst>
        </pc:picChg>
        <pc:cxnChg chg="add mod">
          <ac:chgData name="Wang Kai" userId="9e0c6ade4fa05373" providerId="LiveId" clId="{15E1E506-64A5-47FC-A6C8-4CAEAF92B678}" dt="2020-12-13T12:18:53.024" v="2289" actId="1076"/>
          <ac:cxnSpMkLst>
            <pc:docMk/>
            <pc:sldMk cId="1338147384" sldId="267"/>
            <ac:cxnSpMk id="63" creationId="{BE072232-C4B1-4939-A1FC-277189532E19}"/>
          </ac:cxnSpMkLst>
        </pc:cxnChg>
        <pc:cxnChg chg="add mod">
          <ac:chgData name="Wang Kai" userId="9e0c6ade4fa05373" providerId="LiveId" clId="{15E1E506-64A5-47FC-A6C8-4CAEAF92B678}" dt="2020-12-13T12:18:56.517" v="2290" actId="1076"/>
          <ac:cxnSpMkLst>
            <pc:docMk/>
            <pc:sldMk cId="1338147384" sldId="267"/>
            <ac:cxnSpMk id="64" creationId="{FABA4DFE-A64F-47C5-A108-28EDE2087720}"/>
          </ac:cxnSpMkLst>
        </pc:cxnChg>
      </pc:sldChg>
      <pc:sldChg chg="addSp modSp add del mod">
        <pc:chgData name="Wang Kai" userId="9e0c6ade4fa05373" providerId="LiveId" clId="{15E1E506-64A5-47FC-A6C8-4CAEAF92B678}" dt="2020-12-13T10:25:20.505" v="1351" actId="47"/>
        <pc:sldMkLst>
          <pc:docMk/>
          <pc:sldMk cId="4069592283" sldId="268"/>
        </pc:sldMkLst>
        <pc:spChg chg="mod">
          <ac:chgData name="Wang Kai" userId="9e0c6ade4fa05373" providerId="LiveId" clId="{15E1E506-64A5-47FC-A6C8-4CAEAF92B678}" dt="2020-12-12T15:23:51.911" v="918" actId="20577"/>
          <ac:spMkLst>
            <pc:docMk/>
            <pc:sldMk cId="4069592283" sldId="268"/>
            <ac:spMk id="8" creationId="{5A88783D-6436-4A69-8385-6C5DF09E5EC0}"/>
          </ac:spMkLst>
        </pc:spChg>
        <pc:picChg chg="add">
          <ac:chgData name="Wang Kai" userId="9e0c6ade4fa05373" providerId="LiveId" clId="{15E1E506-64A5-47FC-A6C8-4CAEAF92B678}" dt="2020-12-13T02:55:43.033" v="933" actId="22"/>
          <ac:picMkLst>
            <pc:docMk/>
            <pc:sldMk cId="4069592283" sldId="268"/>
            <ac:picMk id="4" creationId="{19D1B5E9-1B01-4E70-B98C-8B811172AFF5}"/>
          </ac:picMkLst>
        </pc:picChg>
      </pc:sldChg>
      <pc:sldChg chg="addSp delSp modSp add mod delAnim modAnim">
        <pc:chgData name="Wang Kai" userId="9e0c6ade4fa05373" providerId="LiveId" clId="{15E1E506-64A5-47FC-A6C8-4CAEAF92B678}" dt="2020-12-14T09:01:42.040" v="3937"/>
        <pc:sldMkLst>
          <pc:docMk/>
          <pc:sldMk cId="3455702854" sldId="269"/>
        </pc:sldMkLst>
        <pc:spChg chg="add mod">
          <ac:chgData name="Wang Kai" userId="9e0c6ade4fa05373" providerId="LiveId" clId="{15E1E506-64A5-47FC-A6C8-4CAEAF92B678}" dt="2020-12-13T03:15:55.057" v="1053" actId="1076"/>
          <ac:spMkLst>
            <pc:docMk/>
            <pc:sldMk cId="3455702854" sldId="269"/>
            <ac:spMk id="15" creationId="{FEEE2D3C-B88B-4B12-AFDE-4E463638EF96}"/>
          </ac:spMkLst>
        </pc:spChg>
        <pc:spChg chg="add mod">
          <ac:chgData name="Wang Kai" userId="9e0c6ade4fa05373" providerId="LiveId" clId="{15E1E506-64A5-47FC-A6C8-4CAEAF92B678}" dt="2020-12-13T03:16:09.141" v="1060" actId="20577"/>
          <ac:spMkLst>
            <pc:docMk/>
            <pc:sldMk cId="3455702854" sldId="269"/>
            <ac:spMk id="19" creationId="{DEC2007B-54F9-4490-9152-C2D36F94699A}"/>
          </ac:spMkLst>
        </pc:spChg>
        <pc:spChg chg="add mod">
          <ac:chgData name="Wang Kai" userId="9e0c6ade4fa05373" providerId="LiveId" clId="{15E1E506-64A5-47FC-A6C8-4CAEAF92B678}" dt="2020-12-13T12:40:47.151" v="2589" actId="1036"/>
          <ac:spMkLst>
            <pc:docMk/>
            <pc:sldMk cId="3455702854" sldId="269"/>
            <ac:spMk id="23" creationId="{618C33F6-9B86-4AB4-BD09-6679F7D33777}"/>
          </ac:spMkLst>
        </pc:spChg>
        <pc:spChg chg="add mod">
          <ac:chgData name="Wang Kai" userId="9e0c6ade4fa05373" providerId="LiveId" clId="{15E1E506-64A5-47FC-A6C8-4CAEAF92B678}" dt="2020-12-13T12:40:47.151" v="2589" actId="1036"/>
          <ac:spMkLst>
            <pc:docMk/>
            <pc:sldMk cId="3455702854" sldId="269"/>
            <ac:spMk id="24" creationId="{92C4D737-52C7-4C63-B062-77D8D0C7789D}"/>
          </ac:spMkLst>
        </pc:spChg>
        <pc:spChg chg="add mod">
          <ac:chgData name="Wang Kai" userId="9e0c6ade4fa05373" providerId="LiveId" clId="{15E1E506-64A5-47FC-A6C8-4CAEAF92B678}" dt="2020-12-13T15:24:24.716" v="3431" actId="20577"/>
          <ac:spMkLst>
            <pc:docMk/>
            <pc:sldMk cId="3455702854" sldId="269"/>
            <ac:spMk id="25" creationId="{35B27E4D-CBB9-4DFE-901F-5A25C9C766DB}"/>
          </ac:spMkLst>
        </pc:spChg>
        <pc:spChg chg="add mod">
          <ac:chgData name="Wang Kai" userId="9e0c6ade4fa05373" providerId="LiveId" clId="{15E1E506-64A5-47FC-A6C8-4CAEAF92B678}" dt="2020-12-13T12:40:47.151" v="2589" actId="1036"/>
          <ac:spMkLst>
            <pc:docMk/>
            <pc:sldMk cId="3455702854" sldId="269"/>
            <ac:spMk id="26" creationId="{07A5D9FB-55C6-4B2E-AA94-C59851532526}"/>
          </ac:spMkLst>
        </pc:spChg>
        <pc:spChg chg="add mod">
          <ac:chgData name="Wang Kai" userId="9e0c6ade4fa05373" providerId="LiveId" clId="{15E1E506-64A5-47FC-A6C8-4CAEAF92B678}" dt="2020-12-13T12:40:47.151" v="2589" actId="1036"/>
          <ac:spMkLst>
            <pc:docMk/>
            <pc:sldMk cId="3455702854" sldId="269"/>
            <ac:spMk id="28" creationId="{CB56F09D-DE57-42B1-82D5-92FD0037AD3B}"/>
          </ac:spMkLst>
        </pc:spChg>
        <pc:spChg chg="add mod">
          <ac:chgData name="Wang Kai" userId="9e0c6ade4fa05373" providerId="LiveId" clId="{15E1E506-64A5-47FC-A6C8-4CAEAF92B678}" dt="2020-12-13T12:40:47.151" v="2589" actId="1036"/>
          <ac:spMkLst>
            <pc:docMk/>
            <pc:sldMk cId="3455702854" sldId="269"/>
            <ac:spMk id="31" creationId="{3FD335B3-C902-4181-8D1A-47E5168674E1}"/>
          </ac:spMkLst>
        </pc:spChg>
        <pc:spChg chg="add mod">
          <ac:chgData name="Wang Kai" userId="9e0c6ade4fa05373" providerId="LiveId" clId="{15E1E506-64A5-47FC-A6C8-4CAEAF92B678}" dt="2020-12-13T12:40:47.151" v="2589" actId="1036"/>
          <ac:spMkLst>
            <pc:docMk/>
            <pc:sldMk cId="3455702854" sldId="269"/>
            <ac:spMk id="34" creationId="{63390558-1CED-4630-A2FF-0800D9ABF63A}"/>
          </ac:spMkLst>
        </pc:spChg>
        <pc:spChg chg="add mod">
          <ac:chgData name="Wang Kai" userId="9e0c6ade4fa05373" providerId="LiveId" clId="{15E1E506-64A5-47FC-A6C8-4CAEAF92B678}" dt="2020-12-13T12:40:47.151" v="2589" actId="1036"/>
          <ac:spMkLst>
            <pc:docMk/>
            <pc:sldMk cId="3455702854" sldId="269"/>
            <ac:spMk id="35" creationId="{F148C3B2-2AAF-4F10-8508-064CCAFF486F}"/>
          </ac:spMkLst>
        </pc:spChg>
        <pc:spChg chg="add mod">
          <ac:chgData name="Wang Kai" userId="9e0c6ade4fa05373" providerId="LiveId" clId="{15E1E506-64A5-47FC-A6C8-4CAEAF92B678}" dt="2020-12-13T12:40:47.151" v="2589" actId="1036"/>
          <ac:spMkLst>
            <pc:docMk/>
            <pc:sldMk cId="3455702854" sldId="269"/>
            <ac:spMk id="40" creationId="{D6B7695C-90E0-4234-AF73-D8EA4B7CA18B}"/>
          </ac:spMkLst>
        </pc:spChg>
        <pc:spChg chg="add mod">
          <ac:chgData name="Wang Kai" userId="9e0c6ade4fa05373" providerId="LiveId" clId="{15E1E506-64A5-47FC-A6C8-4CAEAF92B678}" dt="2020-12-13T12:40:47.151" v="2589" actId="1036"/>
          <ac:spMkLst>
            <pc:docMk/>
            <pc:sldMk cId="3455702854" sldId="269"/>
            <ac:spMk id="41" creationId="{0DA48D7B-BD3A-440D-A174-277D5BC799A0}"/>
          </ac:spMkLst>
        </pc:spChg>
        <pc:spChg chg="add mod">
          <ac:chgData name="Wang Kai" userId="9e0c6ade4fa05373" providerId="LiveId" clId="{15E1E506-64A5-47FC-A6C8-4CAEAF92B678}" dt="2020-12-13T12:40:47.151" v="2589" actId="1036"/>
          <ac:spMkLst>
            <pc:docMk/>
            <pc:sldMk cId="3455702854" sldId="269"/>
            <ac:spMk id="42" creationId="{ADCD6642-609D-4600-A190-D405AB966CBF}"/>
          </ac:spMkLst>
        </pc:spChg>
        <pc:spChg chg="add mod">
          <ac:chgData name="Wang Kai" userId="9e0c6ade4fa05373" providerId="LiveId" clId="{15E1E506-64A5-47FC-A6C8-4CAEAF92B678}" dt="2020-12-13T12:40:47.151" v="2589" actId="1036"/>
          <ac:spMkLst>
            <pc:docMk/>
            <pc:sldMk cId="3455702854" sldId="269"/>
            <ac:spMk id="43" creationId="{5463F387-D60C-4338-8C0A-ABEFF5A042FD}"/>
          </ac:spMkLst>
        </pc:spChg>
        <pc:spChg chg="add del mod">
          <ac:chgData name="Wang Kai" userId="9e0c6ade4fa05373" providerId="LiveId" clId="{15E1E506-64A5-47FC-A6C8-4CAEAF92B678}" dt="2020-12-13T10:46:08.100" v="1880"/>
          <ac:spMkLst>
            <pc:docMk/>
            <pc:sldMk cId="3455702854" sldId="269"/>
            <ac:spMk id="44" creationId="{73C6F127-6C63-4DF2-A189-BCDEAAA28328}"/>
          </ac:spMkLst>
        </pc:spChg>
        <pc:graphicFrameChg chg="add del mod">
          <ac:chgData name="Wang Kai" userId="9e0c6ade4fa05373" providerId="LiveId" clId="{15E1E506-64A5-47FC-A6C8-4CAEAF92B678}" dt="2020-12-13T10:36:40.991" v="1474" actId="478"/>
          <ac:graphicFrameMkLst>
            <pc:docMk/>
            <pc:sldMk cId="3455702854" sldId="269"/>
            <ac:graphicFrameMk id="23" creationId="{7C7ADA81-0D53-47EC-BEDB-616D78CA7DC4}"/>
          </ac:graphicFrameMkLst>
        </pc:graphicFrameChg>
        <pc:picChg chg="add del mod">
          <ac:chgData name="Wang Kai" userId="9e0c6ade4fa05373" providerId="LiveId" clId="{15E1E506-64A5-47FC-A6C8-4CAEAF92B678}" dt="2020-12-13T13:30:27.161" v="3087" actId="478"/>
          <ac:picMkLst>
            <pc:docMk/>
            <pc:sldMk cId="3455702854" sldId="269"/>
            <ac:picMk id="3" creationId="{5D92B769-7223-4CA1-A065-1F3906E78F68}"/>
          </ac:picMkLst>
        </pc:picChg>
        <pc:picChg chg="add del mod">
          <ac:chgData name="Wang Kai" userId="9e0c6ade4fa05373" providerId="LiveId" clId="{15E1E506-64A5-47FC-A6C8-4CAEAF92B678}" dt="2020-12-13T10:31:36.321" v="1459" actId="478"/>
          <ac:picMkLst>
            <pc:docMk/>
            <pc:sldMk cId="3455702854" sldId="269"/>
            <ac:picMk id="4" creationId="{0D4883B7-FBAE-4163-A59F-B9532F2C809D}"/>
          </ac:picMkLst>
        </pc:picChg>
        <pc:picChg chg="add del mod">
          <ac:chgData name="Wang Kai" userId="9e0c6ade4fa05373" providerId="LiveId" clId="{15E1E506-64A5-47FC-A6C8-4CAEAF92B678}" dt="2020-12-13T13:51:45.560" v="3121" actId="478"/>
          <ac:picMkLst>
            <pc:docMk/>
            <pc:sldMk cId="3455702854" sldId="269"/>
            <ac:picMk id="4" creationId="{3AE97F62-16BB-460C-829F-77828110F1F0}"/>
          </ac:picMkLst>
        </pc:picChg>
        <pc:picChg chg="add mod">
          <ac:chgData name="Wang Kai" userId="9e0c6ade4fa05373" providerId="LiveId" clId="{15E1E506-64A5-47FC-A6C8-4CAEAF92B678}" dt="2020-12-13T14:07:39.350" v="3141" actId="1076"/>
          <ac:picMkLst>
            <pc:docMk/>
            <pc:sldMk cId="3455702854" sldId="269"/>
            <ac:picMk id="6" creationId="{52BC609D-334A-4B0E-AB55-E375D1BF2A25}"/>
          </ac:picMkLst>
        </pc:picChg>
        <pc:picChg chg="add del mod">
          <ac:chgData name="Wang Kai" userId="9e0c6ade4fa05373" providerId="LiveId" clId="{15E1E506-64A5-47FC-A6C8-4CAEAF92B678}" dt="2020-12-13T03:11:09.637" v="984" actId="478"/>
          <ac:picMkLst>
            <pc:docMk/>
            <pc:sldMk cId="3455702854" sldId="269"/>
            <ac:picMk id="6" creationId="{9B256920-E3C7-4634-ABAD-F7C2795B6915}"/>
          </ac:picMkLst>
        </pc:picChg>
        <pc:picChg chg="add mod ord">
          <ac:chgData name="Wang Kai" userId="9e0c6ade4fa05373" providerId="LiveId" clId="{15E1E506-64A5-47FC-A6C8-4CAEAF92B678}" dt="2020-12-13T14:08:23.074" v="3156" actId="1038"/>
          <ac:picMkLst>
            <pc:docMk/>
            <pc:sldMk cId="3455702854" sldId="269"/>
            <ac:picMk id="9" creationId="{0B0DBA4F-75E0-446A-B50C-201D1C5EAFB5}"/>
          </ac:picMkLst>
        </pc:picChg>
        <pc:picChg chg="add del mod">
          <ac:chgData name="Wang Kai" userId="9e0c6ade4fa05373" providerId="LiveId" clId="{15E1E506-64A5-47FC-A6C8-4CAEAF92B678}" dt="2020-12-13T10:31:32.854" v="1458" actId="478"/>
          <ac:picMkLst>
            <pc:docMk/>
            <pc:sldMk cId="3455702854" sldId="269"/>
            <ac:picMk id="9" creationId="{7722F531-0424-4593-A8FD-E1573124AD4B}"/>
          </ac:picMkLst>
        </pc:picChg>
        <pc:picChg chg="add mod">
          <ac:chgData name="Wang Kai" userId="9e0c6ade4fa05373" providerId="LiveId" clId="{15E1E506-64A5-47FC-A6C8-4CAEAF92B678}" dt="2020-12-13T12:40:36.814" v="2576" actId="1036"/>
          <ac:picMkLst>
            <pc:docMk/>
            <pc:sldMk cId="3455702854" sldId="269"/>
            <ac:picMk id="11" creationId="{4A7BC23D-FA74-44F4-89B3-A32829DBA277}"/>
          </ac:picMkLst>
        </pc:picChg>
        <pc:picChg chg="add mod">
          <ac:chgData name="Wang Kai" userId="9e0c6ade4fa05373" providerId="LiveId" clId="{15E1E506-64A5-47FC-A6C8-4CAEAF92B678}" dt="2020-12-13T14:09:10.560" v="3159" actId="1076"/>
          <ac:picMkLst>
            <pc:docMk/>
            <pc:sldMk cId="3455702854" sldId="269"/>
            <ac:picMk id="12" creationId="{9749C29A-22C2-408A-B395-2FD3E2137F1C}"/>
          </ac:picMkLst>
        </pc:picChg>
        <pc:picChg chg="add mod">
          <ac:chgData name="Wang Kai" userId="9e0c6ade4fa05373" providerId="LiveId" clId="{15E1E506-64A5-47FC-A6C8-4CAEAF92B678}" dt="2020-12-13T12:40:36.814" v="2576" actId="1036"/>
          <ac:picMkLst>
            <pc:docMk/>
            <pc:sldMk cId="3455702854" sldId="269"/>
            <ac:picMk id="13" creationId="{41E3F235-936C-4BBA-8B9E-CD13BC536432}"/>
          </ac:picMkLst>
        </pc:picChg>
        <pc:picChg chg="add mod ord">
          <ac:chgData name="Wang Kai" userId="9e0c6ade4fa05373" providerId="LiveId" clId="{15E1E506-64A5-47FC-A6C8-4CAEAF92B678}" dt="2020-12-13T14:26:59.122" v="3284" actId="1038"/>
          <ac:picMkLst>
            <pc:docMk/>
            <pc:sldMk cId="3455702854" sldId="269"/>
            <ac:picMk id="17" creationId="{02A30004-53E0-4B2A-A47F-4569BBBC6E76}"/>
          </ac:picMkLst>
        </pc:picChg>
        <pc:picChg chg="add mod">
          <ac:chgData name="Wang Kai" userId="9e0c6ade4fa05373" providerId="LiveId" clId="{15E1E506-64A5-47FC-A6C8-4CAEAF92B678}" dt="2020-12-13T12:40:43.139" v="2582" actId="1036"/>
          <ac:picMkLst>
            <pc:docMk/>
            <pc:sldMk cId="3455702854" sldId="269"/>
            <ac:picMk id="18" creationId="{CBE969F2-331A-4A3C-A075-1773E801D89D}"/>
          </ac:picMkLst>
        </pc:picChg>
        <pc:picChg chg="add del mod">
          <ac:chgData name="Wang Kai" userId="9e0c6ade4fa05373" providerId="LiveId" clId="{15E1E506-64A5-47FC-A6C8-4CAEAF92B678}" dt="2020-12-13T14:43:36.419" v="3345" actId="478"/>
          <ac:picMkLst>
            <pc:docMk/>
            <pc:sldMk cId="3455702854" sldId="269"/>
            <ac:picMk id="20" creationId="{B31AB8ED-3A1D-448D-874A-7A8E380813C8}"/>
          </ac:picMkLst>
        </pc:picChg>
        <pc:picChg chg="add del mod">
          <ac:chgData name="Wang Kai" userId="9e0c6ade4fa05373" providerId="LiveId" clId="{15E1E506-64A5-47FC-A6C8-4CAEAF92B678}" dt="2020-12-13T14:52:03.756" v="3361" actId="478"/>
          <ac:picMkLst>
            <pc:docMk/>
            <pc:sldMk cId="3455702854" sldId="269"/>
            <ac:picMk id="21" creationId="{926F0226-F6D4-4055-8625-EAD01F7C3507}"/>
          </ac:picMkLst>
        </pc:picChg>
        <pc:picChg chg="add del mod">
          <ac:chgData name="Wang Kai" userId="9e0c6ade4fa05373" providerId="LiveId" clId="{15E1E506-64A5-47FC-A6C8-4CAEAF92B678}" dt="2020-12-13T10:35:32.668" v="1471" actId="478"/>
          <ac:picMkLst>
            <pc:docMk/>
            <pc:sldMk cId="3455702854" sldId="269"/>
            <ac:picMk id="21" creationId="{B5202BF7-8276-4B1F-9AFF-BA229C5A22FC}"/>
          </ac:picMkLst>
        </pc:picChg>
        <pc:picChg chg="add mod">
          <ac:chgData name="Wang Kai" userId="9e0c6ade4fa05373" providerId="LiveId" clId="{15E1E506-64A5-47FC-A6C8-4CAEAF92B678}" dt="2020-12-13T12:40:43.139" v="2582" actId="1036"/>
          <ac:picMkLst>
            <pc:docMk/>
            <pc:sldMk cId="3455702854" sldId="269"/>
            <ac:picMk id="22" creationId="{DAB90C90-F7F4-4AE3-9781-9D8BEAEA9DE8}"/>
          </ac:picMkLst>
        </pc:picChg>
        <pc:picChg chg="add del mod">
          <ac:chgData name="Wang Kai" userId="9e0c6ade4fa05373" providerId="LiveId" clId="{15E1E506-64A5-47FC-A6C8-4CAEAF92B678}" dt="2020-12-13T10:37:17.171" v="1477" actId="478"/>
          <ac:picMkLst>
            <pc:docMk/>
            <pc:sldMk cId="3455702854" sldId="269"/>
            <ac:picMk id="25" creationId="{76F11DA6-6EE0-4D75-BE17-10BCAFDA06A2}"/>
          </ac:picMkLst>
        </pc:picChg>
        <pc:picChg chg="add del mod">
          <ac:chgData name="Wang Kai" userId="9e0c6ade4fa05373" providerId="LiveId" clId="{15E1E506-64A5-47FC-A6C8-4CAEAF92B678}" dt="2020-12-13T14:09:03.881" v="3157" actId="478"/>
          <ac:picMkLst>
            <pc:docMk/>
            <pc:sldMk cId="3455702854" sldId="269"/>
            <ac:picMk id="27" creationId="{94E38F6B-E35B-4236-A081-20D724BF2545}"/>
          </ac:picMkLst>
        </pc:picChg>
        <pc:picChg chg="add del mod">
          <ac:chgData name="Wang Kai" userId="9e0c6ade4fa05373" providerId="LiveId" clId="{15E1E506-64A5-47FC-A6C8-4CAEAF92B678}" dt="2020-12-13T15:18:27.513" v="3409" actId="478"/>
          <ac:picMkLst>
            <pc:docMk/>
            <pc:sldMk cId="3455702854" sldId="269"/>
            <ac:picMk id="29" creationId="{A738ECE7-B11B-4DC4-9B74-0233A9449E62}"/>
          </ac:picMkLst>
        </pc:picChg>
        <pc:picChg chg="add del mod">
          <ac:chgData name="Wang Kai" userId="9e0c6ade4fa05373" providerId="LiveId" clId="{15E1E506-64A5-47FC-A6C8-4CAEAF92B678}" dt="2020-12-13T14:07:33.778" v="3139" actId="478"/>
          <ac:picMkLst>
            <pc:docMk/>
            <pc:sldMk cId="3455702854" sldId="269"/>
            <ac:picMk id="30" creationId="{B6BB2A48-8963-4387-944C-B08D31DBB627}"/>
          </ac:picMkLst>
        </pc:picChg>
        <pc:picChg chg="add del mod">
          <ac:chgData name="Wang Kai" userId="9e0c6ade4fa05373" providerId="LiveId" clId="{15E1E506-64A5-47FC-A6C8-4CAEAF92B678}" dt="2020-12-13T15:20:14.546" v="3414" actId="478"/>
          <ac:picMkLst>
            <pc:docMk/>
            <pc:sldMk cId="3455702854" sldId="269"/>
            <ac:picMk id="32" creationId="{27F97CBF-8CC0-4EBD-B70F-28B4F7330B1B}"/>
          </ac:picMkLst>
        </pc:picChg>
        <pc:picChg chg="add del mod">
          <ac:chgData name="Wang Kai" userId="9e0c6ade4fa05373" providerId="LiveId" clId="{15E1E506-64A5-47FC-A6C8-4CAEAF92B678}" dt="2020-12-13T14:08:06.833" v="3142" actId="478"/>
          <ac:picMkLst>
            <pc:docMk/>
            <pc:sldMk cId="3455702854" sldId="269"/>
            <ac:picMk id="33" creationId="{D6FA0B26-CBDE-46F3-AB40-7080DCA9C330}"/>
          </ac:picMkLst>
        </pc:picChg>
        <pc:picChg chg="add del mod">
          <ac:chgData name="Wang Kai" userId="9e0c6ade4fa05373" providerId="LiveId" clId="{15E1E506-64A5-47FC-A6C8-4CAEAF92B678}" dt="2020-12-13T15:21:00.401" v="3417" actId="478"/>
          <ac:picMkLst>
            <pc:docMk/>
            <pc:sldMk cId="3455702854" sldId="269"/>
            <ac:picMk id="36" creationId="{5E3924F2-AD5C-4E62-AB37-399BF989BF69}"/>
          </ac:picMkLst>
        </pc:picChg>
        <pc:picChg chg="add del mod">
          <ac:chgData name="Wang Kai" userId="9e0c6ade4fa05373" providerId="LiveId" clId="{15E1E506-64A5-47FC-A6C8-4CAEAF92B678}" dt="2020-12-13T14:10:34.988" v="3206" actId="478"/>
          <ac:picMkLst>
            <pc:docMk/>
            <pc:sldMk cId="3455702854" sldId="269"/>
            <ac:picMk id="37" creationId="{061E04F9-EB76-47CE-8B81-6C3C7824615C}"/>
          </ac:picMkLst>
        </pc:picChg>
        <pc:picChg chg="add del mod">
          <ac:chgData name="Wang Kai" userId="9e0c6ade4fa05373" providerId="LiveId" clId="{15E1E506-64A5-47FC-A6C8-4CAEAF92B678}" dt="2020-12-13T15:21:32.162" v="3420" actId="478"/>
          <ac:picMkLst>
            <pc:docMk/>
            <pc:sldMk cId="3455702854" sldId="269"/>
            <ac:picMk id="38" creationId="{F971045D-0283-4811-BB27-9FD88A37777C}"/>
          </ac:picMkLst>
        </pc:picChg>
        <pc:picChg chg="add del mod">
          <ac:chgData name="Wang Kai" userId="9e0c6ade4fa05373" providerId="LiveId" clId="{15E1E506-64A5-47FC-A6C8-4CAEAF92B678}" dt="2020-12-13T15:21:51.362" v="3423" actId="478"/>
          <ac:picMkLst>
            <pc:docMk/>
            <pc:sldMk cId="3455702854" sldId="269"/>
            <ac:picMk id="39" creationId="{F9962762-2DB9-4770-800F-DF394EE35BBA}"/>
          </ac:picMkLst>
        </pc:picChg>
        <pc:picChg chg="add del mod">
          <ac:chgData name="Wang Kai" userId="9e0c6ade4fa05373" providerId="LiveId" clId="{15E1E506-64A5-47FC-A6C8-4CAEAF92B678}" dt="2020-12-13T15:22:30.898" v="3425" actId="478"/>
          <ac:picMkLst>
            <pc:docMk/>
            <pc:sldMk cId="3455702854" sldId="269"/>
            <ac:picMk id="44" creationId="{50342F4B-D414-43FA-BFD9-F07C9EF8A787}"/>
          </ac:picMkLst>
        </pc:picChg>
        <pc:picChg chg="add del mod">
          <ac:chgData name="Wang Kai" userId="9e0c6ade4fa05373" providerId="LiveId" clId="{15E1E506-64A5-47FC-A6C8-4CAEAF92B678}" dt="2020-12-13T15:23:11.907" v="3428" actId="478"/>
          <ac:picMkLst>
            <pc:docMk/>
            <pc:sldMk cId="3455702854" sldId="269"/>
            <ac:picMk id="45" creationId="{734BA639-2F1E-45D3-9B51-09A0EE4CEFB0}"/>
          </ac:picMkLst>
        </pc:picChg>
        <pc:picChg chg="add del mod">
          <ac:chgData name="Wang Kai" userId="9e0c6ade4fa05373" providerId="LiveId" clId="{15E1E506-64A5-47FC-A6C8-4CAEAF92B678}" dt="2020-12-13T15:24:38.208" v="3433" actId="478"/>
          <ac:picMkLst>
            <pc:docMk/>
            <pc:sldMk cId="3455702854" sldId="269"/>
            <ac:picMk id="46" creationId="{2416C206-D87B-4168-BC27-B5F188CA4DC9}"/>
          </ac:picMkLst>
        </pc:picChg>
        <pc:picChg chg="add del mod">
          <ac:chgData name="Wang Kai" userId="9e0c6ade4fa05373" providerId="LiveId" clId="{15E1E506-64A5-47FC-A6C8-4CAEAF92B678}" dt="2020-12-13T15:25:22.439" v="3436" actId="478"/>
          <ac:picMkLst>
            <pc:docMk/>
            <pc:sldMk cId="3455702854" sldId="269"/>
            <ac:picMk id="47" creationId="{97E2CA20-7991-4491-8ECA-99078EC2292A}"/>
          </ac:picMkLst>
        </pc:picChg>
        <pc:picChg chg="add del mod">
          <ac:chgData name="Wang Kai" userId="9e0c6ade4fa05373" providerId="LiveId" clId="{15E1E506-64A5-47FC-A6C8-4CAEAF92B678}" dt="2020-12-14T08:51:46.346" v="3905" actId="478"/>
          <ac:picMkLst>
            <pc:docMk/>
            <pc:sldMk cId="3455702854" sldId="269"/>
            <ac:picMk id="48" creationId="{384F251F-F55E-4D79-ACCE-889EF8C7F3CE}"/>
          </ac:picMkLst>
        </pc:picChg>
        <pc:picChg chg="add del mod">
          <ac:chgData name="Wang Kai" userId="9e0c6ade4fa05373" providerId="LiveId" clId="{15E1E506-64A5-47FC-A6C8-4CAEAF92B678}" dt="2020-12-14T08:52:39.726" v="3919" actId="478"/>
          <ac:picMkLst>
            <pc:docMk/>
            <pc:sldMk cId="3455702854" sldId="269"/>
            <ac:picMk id="49" creationId="{75A4EFBE-9D8E-4ABF-AE66-79D75E6B3C8D}"/>
          </ac:picMkLst>
        </pc:picChg>
        <pc:picChg chg="add del mod">
          <ac:chgData name="Wang Kai" userId="9e0c6ade4fa05373" providerId="LiveId" clId="{15E1E506-64A5-47FC-A6C8-4CAEAF92B678}" dt="2020-12-14T08:54:24.851" v="3922" actId="478"/>
          <ac:picMkLst>
            <pc:docMk/>
            <pc:sldMk cId="3455702854" sldId="269"/>
            <ac:picMk id="50" creationId="{46EF7A6F-9E86-40B2-98CA-15C1AFFEB9AB}"/>
          </ac:picMkLst>
        </pc:picChg>
        <pc:picChg chg="add del mod">
          <ac:chgData name="Wang Kai" userId="9e0c6ade4fa05373" providerId="LiveId" clId="{15E1E506-64A5-47FC-A6C8-4CAEAF92B678}" dt="2020-12-14T08:54:41.428" v="3925" actId="478"/>
          <ac:picMkLst>
            <pc:docMk/>
            <pc:sldMk cId="3455702854" sldId="269"/>
            <ac:picMk id="51" creationId="{2D4091B8-7BD4-4DF5-8DA2-C084177B56AE}"/>
          </ac:picMkLst>
        </pc:picChg>
        <pc:picChg chg="add del mod">
          <ac:chgData name="Wang Kai" userId="9e0c6ade4fa05373" providerId="LiveId" clId="{15E1E506-64A5-47FC-A6C8-4CAEAF92B678}" dt="2020-12-14T08:55:29.729" v="3928" actId="478"/>
          <ac:picMkLst>
            <pc:docMk/>
            <pc:sldMk cId="3455702854" sldId="269"/>
            <ac:picMk id="52" creationId="{510A12C4-946E-4F6A-8600-EE3E4C165353}"/>
          </ac:picMkLst>
        </pc:picChg>
        <pc:picChg chg="add del mod">
          <ac:chgData name="Wang Kai" userId="9e0c6ade4fa05373" providerId="LiveId" clId="{15E1E506-64A5-47FC-A6C8-4CAEAF92B678}" dt="2020-12-14T08:57:08.500" v="3931" actId="478"/>
          <ac:picMkLst>
            <pc:docMk/>
            <pc:sldMk cId="3455702854" sldId="269"/>
            <ac:picMk id="53" creationId="{6C9C3A33-EEFA-4B8C-B0BA-DC0DEB8A82B8}"/>
          </ac:picMkLst>
        </pc:picChg>
        <pc:picChg chg="add del mod">
          <ac:chgData name="Wang Kai" userId="9e0c6ade4fa05373" providerId="LiveId" clId="{15E1E506-64A5-47FC-A6C8-4CAEAF92B678}" dt="2020-12-14T08:57:36.008" v="3933" actId="478"/>
          <ac:picMkLst>
            <pc:docMk/>
            <pc:sldMk cId="3455702854" sldId="269"/>
            <ac:picMk id="54" creationId="{6C522BE0-1ECE-4947-B00D-390FF8E785B9}"/>
          </ac:picMkLst>
        </pc:picChg>
        <pc:picChg chg="add del mod">
          <ac:chgData name="Wang Kai" userId="9e0c6ade4fa05373" providerId="LiveId" clId="{15E1E506-64A5-47FC-A6C8-4CAEAF92B678}" dt="2020-12-14T08:58:12.333" v="3936" actId="478"/>
          <ac:picMkLst>
            <pc:docMk/>
            <pc:sldMk cId="3455702854" sldId="269"/>
            <ac:picMk id="55" creationId="{C738C0F9-E83A-413F-9D2D-20050F1D6406}"/>
          </ac:picMkLst>
        </pc:picChg>
        <pc:picChg chg="add mod">
          <ac:chgData name="Wang Kai" userId="9e0c6ade4fa05373" providerId="LiveId" clId="{15E1E506-64A5-47FC-A6C8-4CAEAF92B678}" dt="2020-12-14T09:01:42.040" v="3937"/>
          <ac:picMkLst>
            <pc:docMk/>
            <pc:sldMk cId="3455702854" sldId="269"/>
            <ac:picMk id="56" creationId="{F29BC208-3A81-4DFE-8281-1291BE14B823}"/>
          </ac:picMkLst>
        </pc:picChg>
        <pc:picChg chg="del">
          <ac:chgData name="Wang Kai" userId="9e0c6ade4fa05373" providerId="LiveId" clId="{15E1E506-64A5-47FC-A6C8-4CAEAF92B678}" dt="2020-12-13T03:09:49.725" v="973" actId="478"/>
          <ac:picMkLst>
            <pc:docMk/>
            <pc:sldMk cId="3455702854" sldId="269"/>
            <ac:picMk id="3074" creationId="{A891C4AC-2248-4179-AA07-61B1C4F3AA6B}"/>
          </ac:picMkLst>
        </pc:picChg>
        <pc:picChg chg="del">
          <ac:chgData name="Wang Kai" userId="9e0c6ade4fa05373" providerId="LiveId" clId="{15E1E506-64A5-47FC-A6C8-4CAEAF92B678}" dt="2020-12-13T03:09:48.716" v="972" actId="478"/>
          <ac:picMkLst>
            <pc:docMk/>
            <pc:sldMk cId="3455702854" sldId="269"/>
            <ac:picMk id="3076" creationId="{A115C8C6-0E3F-4468-A524-6D7FE8FDA8F2}"/>
          </ac:picMkLst>
        </pc:picChg>
        <pc:cxnChg chg="add mod">
          <ac:chgData name="Wang Kai" userId="9e0c6ade4fa05373" providerId="LiveId" clId="{15E1E506-64A5-47FC-A6C8-4CAEAF92B678}" dt="2020-12-13T03:15:09.176" v="1030" actId="1035"/>
          <ac:cxnSpMkLst>
            <pc:docMk/>
            <pc:sldMk cId="3455702854" sldId="269"/>
            <ac:cxnSpMk id="16" creationId="{D1B5C1C2-19A2-441A-8227-AF51DE5F8A93}"/>
          </ac:cxnSpMkLst>
        </pc:cxnChg>
      </pc:sldChg>
      <pc:sldChg chg="addSp delSp modSp add mod delAnim modAnim">
        <pc:chgData name="Wang Kai" userId="9e0c6ade4fa05373" providerId="LiveId" clId="{15E1E506-64A5-47FC-A6C8-4CAEAF92B678}" dt="2020-12-13T17:48:14.716" v="3899"/>
        <pc:sldMkLst>
          <pc:docMk/>
          <pc:sldMk cId="1693401252" sldId="270"/>
        </pc:sldMkLst>
        <pc:spChg chg="add mod">
          <ac:chgData name="Wang Kai" userId="9e0c6ade4fa05373" providerId="LiveId" clId="{15E1E506-64A5-47FC-A6C8-4CAEAF92B678}" dt="2020-12-13T17:35:45.074" v="3889" actId="1076"/>
          <ac:spMkLst>
            <pc:docMk/>
            <pc:sldMk cId="1693401252" sldId="270"/>
            <ac:spMk id="9" creationId="{50ED870E-5DFF-4D9D-9F92-9C910282A37F}"/>
          </ac:spMkLst>
        </pc:spChg>
        <pc:spChg chg="del">
          <ac:chgData name="Wang Kai" userId="9e0c6ade4fa05373" providerId="LiveId" clId="{15E1E506-64A5-47FC-A6C8-4CAEAF92B678}" dt="2020-12-13T10:02:07.829" v="1272" actId="478"/>
          <ac:spMkLst>
            <pc:docMk/>
            <pc:sldMk cId="1693401252" sldId="270"/>
            <ac:spMk id="10" creationId="{38319429-B24D-4507-B406-54D156DAFAAB}"/>
          </ac:spMkLst>
        </pc:spChg>
        <pc:spChg chg="add mod">
          <ac:chgData name="Wang Kai" userId="9e0c6ade4fa05373" providerId="LiveId" clId="{15E1E506-64A5-47FC-A6C8-4CAEAF92B678}" dt="2020-12-13T17:35:49.657" v="3890" actId="1076"/>
          <ac:spMkLst>
            <pc:docMk/>
            <pc:sldMk cId="1693401252" sldId="270"/>
            <ac:spMk id="10" creationId="{BBECEB40-D78F-4C26-B55D-77620C35D6BD}"/>
          </ac:spMkLst>
        </pc:spChg>
        <pc:spChg chg="add del mod">
          <ac:chgData name="Wang Kai" userId="9e0c6ade4fa05373" providerId="LiveId" clId="{15E1E506-64A5-47FC-A6C8-4CAEAF92B678}" dt="2020-12-13T13:06:31.350" v="2820" actId="478"/>
          <ac:spMkLst>
            <pc:docMk/>
            <pc:sldMk cId="1693401252" sldId="270"/>
            <ac:spMk id="12" creationId="{9A972B18-B1C1-433A-9DE3-01B7E1997C1F}"/>
          </ac:spMkLst>
        </pc:spChg>
        <pc:spChg chg="add mod">
          <ac:chgData name="Wang Kai" userId="9e0c6ade4fa05373" providerId="LiveId" clId="{15E1E506-64A5-47FC-A6C8-4CAEAF92B678}" dt="2020-12-13T17:35:49.657" v="3890" actId="1076"/>
          <ac:spMkLst>
            <pc:docMk/>
            <pc:sldMk cId="1693401252" sldId="270"/>
            <ac:spMk id="13" creationId="{1914860E-A5E7-4E59-8630-A8040C647C7A}"/>
          </ac:spMkLst>
        </pc:spChg>
        <pc:spChg chg="add mod">
          <ac:chgData name="Wang Kai" userId="9e0c6ade4fa05373" providerId="LiveId" clId="{15E1E506-64A5-47FC-A6C8-4CAEAF92B678}" dt="2020-12-13T17:35:49.657" v="3890" actId="1076"/>
          <ac:spMkLst>
            <pc:docMk/>
            <pc:sldMk cId="1693401252" sldId="270"/>
            <ac:spMk id="14" creationId="{276AF7ED-7EAD-4C42-BEE9-2CBEEC1262DA}"/>
          </ac:spMkLst>
        </pc:spChg>
        <pc:spChg chg="add mod">
          <ac:chgData name="Wang Kai" userId="9e0c6ade4fa05373" providerId="LiveId" clId="{15E1E506-64A5-47FC-A6C8-4CAEAF92B678}" dt="2020-12-13T17:35:49.657" v="3890" actId="1076"/>
          <ac:spMkLst>
            <pc:docMk/>
            <pc:sldMk cId="1693401252" sldId="270"/>
            <ac:spMk id="15" creationId="{95B8A287-F56C-4E76-BC60-8B70A4203C65}"/>
          </ac:spMkLst>
        </pc:spChg>
        <pc:spChg chg="add mod">
          <ac:chgData name="Wang Kai" userId="9e0c6ade4fa05373" providerId="LiveId" clId="{15E1E506-64A5-47FC-A6C8-4CAEAF92B678}" dt="2020-12-13T17:44:49.210" v="3894" actId="1035"/>
          <ac:spMkLst>
            <pc:docMk/>
            <pc:sldMk cId="1693401252" sldId="270"/>
            <ac:spMk id="27" creationId="{14D234A0-ABCF-464E-8A36-048361F75A33}"/>
          </ac:spMkLst>
        </pc:spChg>
        <pc:spChg chg="add mod">
          <ac:chgData name="Wang Kai" userId="9e0c6ade4fa05373" providerId="LiveId" clId="{15E1E506-64A5-47FC-A6C8-4CAEAF92B678}" dt="2020-12-13T17:44:49.210" v="3894" actId="1035"/>
          <ac:spMkLst>
            <pc:docMk/>
            <pc:sldMk cId="1693401252" sldId="270"/>
            <ac:spMk id="28" creationId="{573C2189-7323-4806-8AD5-EB7D84535C65}"/>
          </ac:spMkLst>
        </pc:spChg>
        <pc:spChg chg="add mod">
          <ac:chgData name="Wang Kai" userId="9e0c6ade4fa05373" providerId="LiveId" clId="{15E1E506-64A5-47FC-A6C8-4CAEAF92B678}" dt="2020-12-13T17:44:49.210" v="3894" actId="1035"/>
          <ac:spMkLst>
            <pc:docMk/>
            <pc:sldMk cId="1693401252" sldId="270"/>
            <ac:spMk id="29" creationId="{31B9812F-BF18-4B34-9814-F1FFB00C2D64}"/>
          </ac:spMkLst>
        </pc:spChg>
        <pc:spChg chg="add mod">
          <ac:chgData name="Wang Kai" userId="9e0c6ade4fa05373" providerId="LiveId" clId="{15E1E506-64A5-47FC-A6C8-4CAEAF92B678}" dt="2020-12-13T17:44:49.210" v="3894" actId="1035"/>
          <ac:spMkLst>
            <pc:docMk/>
            <pc:sldMk cId="1693401252" sldId="270"/>
            <ac:spMk id="30" creationId="{1010FC32-85C1-4F11-B0EA-883EB1BCF43A}"/>
          </ac:spMkLst>
        </pc:spChg>
        <pc:spChg chg="add mod">
          <ac:chgData name="Wang Kai" userId="9e0c6ade4fa05373" providerId="LiveId" clId="{15E1E506-64A5-47FC-A6C8-4CAEAF92B678}" dt="2020-12-13T17:44:49.210" v="3894" actId="1035"/>
          <ac:spMkLst>
            <pc:docMk/>
            <pc:sldMk cId="1693401252" sldId="270"/>
            <ac:spMk id="31" creationId="{82B876CF-83F6-4C5D-BCFE-4C19D94AF231}"/>
          </ac:spMkLst>
        </pc:spChg>
        <pc:spChg chg="add mod">
          <ac:chgData name="Wang Kai" userId="9e0c6ade4fa05373" providerId="LiveId" clId="{15E1E506-64A5-47FC-A6C8-4CAEAF92B678}" dt="2020-12-13T17:44:49.210" v="3894" actId="1035"/>
          <ac:spMkLst>
            <pc:docMk/>
            <pc:sldMk cId="1693401252" sldId="270"/>
            <ac:spMk id="32" creationId="{114991B1-E652-4F5F-B0E8-A654585D6CA6}"/>
          </ac:spMkLst>
        </pc:spChg>
        <pc:spChg chg="add mod">
          <ac:chgData name="Wang Kai" userId="9e0c6ade4fa05373" providerId="LiveId" clId="{15E1E506-64A5-47FC-A6C8-4CAEAF92B678}" dt="2020-12-13T17:44:49.210" v="3894" actId="1035"/>
          <ac:spMkLst>
            <pc:docMk/>
            <pc:sldMk cId="1693401252" sldId="270"/>
            <ac:spMk id="33" creationId="{11DC091B-B54E-4FF8-A7F6-E7C5349E9A03}"/>
          </ac:spMkLst>
        </pc:spChg>
        <pc:spChg chg="add mod">
          <ac:chgData name="Wang Kai" userId="9e0c6ade4fa05373" providerId="LiveId" clId="{15E1E506-64A5-47FC-A6C8-4CAEAF92B678}" dt="2020-12-13T17:44:49.210" v="3894" actId="1035"/>
          <ac:spMkLst>
            <pc:docMk/>
            <pc:sldMk cId="1693401252" sldId="270"/>
            <ac:spMk id="34" creationId="{1D158080-44A1-45B5-B8C2-A052BFCACACA}"/>
          </ac:spMkLst>
        </pc:spChg>
        <pc:spChg chg="add mod">
          <ac:chgData name="Wang Kai" userId="9e0c6ade4fa05373" providerId="LiveId" clId="{15E1E506-64A5-47FC-A6C8-4CAEAF92B678}" dt="2020-12-13T17:44:49.210" v="3894" actId="1035"/>
          <ac:spMkLst>
            <pc:docMk/>
            <pc:sldMk cId="1693401252" sldId="270"/>
            <ac:spMk id="35" creationId="{B5C889C2-A07B-48A5-BA0C-D78E83BF1079}"/>
          </ac:spMkLst>
        </pc:spChg>
        <pc:spChg chg="add mod">
          <ac:chgData name="Wang Kai" userId="9e0c6ade4fa05373" providerId="LiveId" clId="{15E1E506-64A5-47FC-A6C8-4CAEAF92B678}" dt="2020-12-13T17:44:49.210" v="3894" actId="1035"/>
          <ac:spMkLst>
            <pc:docMk/>
            <pc:sldMk cId="1693401252" sldId="270"/>
            <ac:spMk id="36" creationId="{4CAA03B2-9BE0-4B53-9251-640003A19397}"/>
          </ac:spMkLst>
        </pc:spChg>
        <pc:spChg chg="add mod">
          <ac:chgData name="Wang Kai" userId="9e0c6ade4fa05373" providerId="LiveId" clId="{15E1E506-64A5-47FC-A6C8-4CAEAF92B678}" dt="2020-12-13T17:44:49.210" v="3894" actId="1035"/>
          <ac:spMkLst>
            <pc:docMk/>
            <pc:sldMk cId="1693401252" sldId="270"/>
            <ac:spMk id="37" creationId="{D7DAEC2F-5440-4E8B-B968-6156042AE31A}"/>
          </ac:spMkLst>
        </pc:spChg>
        <pc:spChg chg="add mod">
          <ac:chgData name="Wang Kai" userId="9e0c6ade4fa05373" providerId="LiveId" clId="{15E1E506-64A5-47FC-A6C8-4CAEAF92B678}" dt="2020-12-13T17:44:49.210" v="3894" actId="1035"/>
          <ac:spMkLst>
            <pc:docMk/>
            <pc:sldMk cId="1693401252" sldId="270"/>
            <ac:spMk id="38" creationId="{1E13279F-371C-45B8-9B4C-1794A065E8AC}"/>
          </ac:spMkLst>
        </pc:spChg>
        <pc:spChg chg="add mod">
          <ac:chgData name="Wang Kai" userId="9e0c6ade4fa05373" providerId="LiveId" clId="{15E1E506-64A5-47FC-A6C8-4CAEAF92B678}" dt="2020-12-13T17:44:49.210" v="3894" actId="1035"/>
          <ac:spMkLst>
            <pc:docMk/>
            <pc:sldMk cId="1693401252" sldId="270"/>
            <ac:spMk id="39" creationId="{179D96B2-546D-4133-9BD6-FC1E7D93681E}"/>
          </ac:spMkLst>
        </pc:spChg>
        <pc:spChg chg="add del mod">
          <ac:chgData name="Wang Kai" userId="9e0c6ade4fa05373" providerId="LiveId" clId="{15E1E506-64A5-47FC-A6C8-4CAEAF92B678}" dt="2020-12-13T17:33:31.338" v="3768"/>
          <ac:spMkLst>
            <pc:docMk/>
            <pc:sldMk cId="1693401252" sldId="270"/>
            <ac:spMk id="40" creationId="{44BAA2D5-2BAD-469D-8642-D1B2A3CD3417}"/>
          </ac:spMkLst>
        </pc:spChg>
        <pc:spChg chg="add del mod">
          <ac:chgData name="Wang Kai" userId="9e0c6ade4fa05373" providerId="LiveId" clId="{15E1E506-64A5-47FC-A6C8-4CAEAF92B678}" dt="2020-12-13T17:33:38.452" v="3771" actId="478"/>
          <ac:spMkLst>
            <pc:docMk/>
            <pc:sldMk cId="1693401252" sldId="270"/>
            <ac:spMk id="41" creationId="{B6430241-2E43-4B5B-AF7C-8190392F7C94}"/>
          </ac:spMkLst>
        </pc:spChg>
        <pc:spChg chg="add mod">
          <ac:chgData name="Wang Kai" userId="9e0c6ade4fa05373" providerId="LiveId" clId="{15E1E506-64A5-47FC-A6C8-4CAEAF92B678}" dt="2020-12-13T17:44:49.210" v="3894" actId="1035"/>
          <ac:spMkLst>
            <pc:docMk/>
            <pc:sldMk cId="1693401252" sldId="270"/>
            <ac:spMk id="42" creationId="{67969A0F-D0CB-4F24-8A36-8D91CCB3BEA5}"/>
          </ac:spMkLst>
        </pc:spChg>
        <pc:spChg chg="add mod">
          <ac:chgData name="Wang Kai" userId="9e0c6ade4fa05373" providerId="LiveId" clId="{15E1E506-64A5-47FC-A6C8-4CAEAF92B678}" dt="2020-12-13T17:44:49.210" v="3894" actId="1035"/>
          <ac:spMkLst>
            <pc:docMk/>
            <pc:sldMk cId="1693401252" sldId="270"/>
            <ac:spMk id="44" creationId="{F54CB2A5-8DD2-4B0E-B1CD-904268CE2D46}"/>
          </ac:spMkLst>
        </pc:spChg>
        <pc:picChg chg="add del mod">
          <ac:chgData name="Wang Kai" userId="9e0c6ade4fa05373" providerId="LiveId" clId="{15E1E506-64A5-47FC-A6C8-4CAEAF92B678}" dt="2020-12-13T13:30:18.611" v="3083" actId="478"/>
          <ac:picMkLst>
            <pc:docMk/>
            <pc:sldMk cId="1693401252" sldId="270"/>
            <ac:picMk id="2" creationId="{6F3CE450-C617-402C-AD9A-CD72E2254E6A}"/>
          </ac:picMkLst>
        </pc:picChg>
        <pc:picChg chg="add del mod">
          <ac:chgData name="Wang Kai" userId="9e0c6ade4fa05373" providerId="LiveId" clId="{15E1E506-64A5-47FC-A6C8-4CAEAF92B678}" dt="2020-12-13T13:51:39.568" v="3117" actId="478"/>
          <ac:picMkLst>
            <pc:docMk/>
            <pc:sldMk cId="1693401252" sldId="270"/>
            <ac:picMk id="3" creationId="{76191B7D-14F6-41F1-ABB9-180D3E373B6F}"/>
          </ac:picMkLst>
        </pc:picChg>
        <pc:picChg chg="add del mod">
          <ac:chgData name="Wang Kai" userId="9e0c6ade4fa05373" providerId="LiveId" clId="{15E1E506-64A5-47FC-A6C8-4CAEAF92B678}" dt="2020-12-13T14:40:23.609" v="3339" actId="478"/>
          <ac:picMkLst>
            <pc:docMk/>
            <pc:sldMk cId="1693401252" sldId="270"/>
            <ac:picMk id="4" creationId="{63307EED-E980-415F-A294-EA61100C7254}"/>
          </ac:picMkLst>
        </pc:picChg>
        <pc:picChg chg="add del mod">
          <ac:chgData name="Wang Kai" userId="9e0c6ade4fa05373" providerId="LiveId" clId="{15E1E506-64A5-47FC-A6C8-4CAEAF92B678}" dt="2020-12-13T14:40:54.701" v="3342" actId="478"/>
          <ac:picMkLst>
            <pc:docMk/>
            <pc:sldMk cId="1693401252" sldId="270"/>
            <ac:picMk id="5" creationId="{014EB28B-04D7-4BA6-8C28-524582263B2F}"/>
          </ac:picMkLst>
        </pc:picChg>
        <pc:picChg chg="del">
          <ac:chgData name="Wang Kai" userId="9e0c6ade4fa05373" providerId="LiveId" clId="{15E1E506-64A5-47FC-A6C8-4CAEAF92B678}" dt="2020-12-13T10:02:03.569" v="1270" actId="478"/>
          <ac:picMkLst>
            <pc:docMk/>
            <pc:sldMk cId="1693401252" sldId="270"/>
            <ac:picMk id="6" creationId="{83F36BEE-4B8F-4138-89D8-9A403C187727}"/>
          </ac:picMkLst>
        </pc:picChg>
        <pc:picChg chg="add del mod">
          <ac:chgData name="Wang Kai" userId="9e0c6ade4fa05373" providerId="LiveId" clId="{15E1E506-64A5-47FC-A6C8-4CAEAF92B678}" dt="2020-12-13T14:45:12.068" v="3347" actId="478"/>
          <ac:picMkLst>
            <pc:docMk/>
            <pc:sldMk cId="1693401252" sldId="270"/>
            <ac:picMk id="6" creationId="{DD8DFB51-E441-4B96-AE70-62D4E02ABA66}"/>
          </ac:picMkLst>
        </pc:picChg>
        <pc:picChg chg="add mod">
          <ac:chgData name="Wang Kai" userId="9e0c6ade4fa05373" providerId="LiveId" clId="{15E1E506-64A5-47FC-A6C8-4CAEAF92B678}" dt="2020-12-13T17:35:49.657" v="3890" actId="1076"/>
          <ac:picMkLst>
            <pc:docMk/>
            <pc:sldMk cId="1693401252" sldId="270"/>
            <ac:picMk id="7" creationId="{7D839898-61EA-41CF-9573-821F3D7A78B7}"/>
          </ac:picMkLst>
        </pc:picChg>
        <pc:picChg chg="add del mod">
          <ac:chgData name="Wang Kai" userId="9e0c6ade4fa05373" providerId="LiveId" clId="{15E1E506-64A5-47FC-A6C8-4CAEAF92B678}" dt="2020-12-13T14:48:35.568" v="3352" actId="478"/>
          <ac:picMkLst>
            <pc:docMk/>
            <pc:sldMk cId="1693401252" sldId="270"/>
            <ac:picMk id="16" creationId="{970B6769-5523-408A-8538-FB9433C6CD9E}"/>
          </ac:picMkLst>
        </pc:picChg>
        <pc:picChg chg="add del mod">
          <ac:chgData name="Wang Kai" userId="9e0c6ade4fa05373" providerId="LiveId" clId="{15E1E506-64A5-47FC-A6C8-4CAEAF92B678}" dt="2020-12-13T14:48:56.004" v="3355" actId="478"/>
          <ac:picMkLst>
            <pc:docMk/>
            <pc:sldMk cId="1693401252" sldId="270"/>
            <ac:picMk id="17" creationId="{3CEDE77A-D7E1-4469-AAF3-871C40384EE5}"/>
          </ac:picMkLst>
        </pc:picChg>
        <pc:picChg chg="add del mod">
          <ac:chgData name="Wang Kai" userId="9e0c6ade4fa05373" providerId="LiveId" clId="{15E1E506-64A5-47FC-A6C8-4CAEAF92B678}" dt="2020-12-13T14:49:53.428" v="3358" actId="478"/>
          <ac:picMkLst>
            <pc:docMk/>
            <pc:sldMk cId="1693401252" sldId="270"/>
            <ac:picMk id="18" creationId="{DC1B168E-9E92-4232-A229-A0698D1A7E6D}"/>
          </ac:picMkLst>
        </pc:picChg>
        <pc:picChg chg="add del mod">
          <ac:chgData name="Wang Kai" userId="9e0c6ade4fa05373" providerId="LiveId" clId="{15E1E506-64A5-47FC-A6C8-4CAEAF92B678}" dt="2020-12-13T15:05:33.059" v="3386" actId="478"/>
          <ac:picMkLst>
            <pc:docMk/>
            <pc:sldMk cId="1693401252" sldId="270"/>
            <ac:picMk id="19" creationId="{177E89BA-801E-48C1-B76C-BCD3F74F0F07}"/>
          </ac:picMkLst>
        </pc:picChg>
        <pc:picChg chg="add del mod">
          <ac:chgData name="Wang Kai" userId="9e0c6ade4fa05373" providerId="LiveId" clId="{15E1E506-64A5-47FC-A6C8-4CAEAF92B678}" dt="2020-12-13T15:07:21.988" v="3391" actId="478"/>
          <ac:picMkLst>
            <pc:docMk/>
            <pc:sldMk cId="1693401252" sldId="270"/>
            <ac:picMk id="20" creationId="{A465AD8E-B091-45CE-A7E5-94B7D01E3C35}"/>
          </ac:picMkLst>
        </pc:picChg>
        <pc:picChg chg="add del mod">
          <ac:chgData name="Wang Kai" userId="9e0c6ade4fa05373" providerId="LiveId" clId="{15E1E506-64A5-47FC-A6C8-4CAEAF92B678}" dt="2020-12-13T15:08:12.205" v="3394" actId="478"/>
          <ac:picMkLst>
            <pc:docMk/>
            <pc:sldMk cId="1693401252" sldId="270"/>
            <ac:picMk id="21" creationId="{5D62A9C4-298D-4C51-A196-39E8F73F43A1}"/>
          </ac:picMkLst>
        </pc:picChg>
        <pc:picChg chg="add del mod">
          <ac:chgData name="Wang Kai" userId="9e0c6ade4fa05373" providerId="LiveId" clId="{15E1E506-64A5-47FC-A6C8-4CAEAF92B678}" dt="2020-12-13T15:09:32.274" v="3401" actId="478"/>
          <ac:picMkLst>
            <pc:docMk/>
            <pc:sldMk cId="1693401252" sldId="270"/>
            <ac:picMk id="22" creationId="{E19A13F3-8B8B-49CE-8878-A1E282E4E0C1}"/>
          </ac:picMkLst>
        </pc:picChg>
        <pc:picChg chg="add del mod">
          <ac:chgData name="Wang Kai" userId="9e0c6ade4fa05373" providerId="LiveId" clId="{15E1E506-64A5-47FC-A6C8-4CAEAF92B678}" dt="2020-12-13T15:11:51.743" v="3406" actId="478"/>
          <ac:picMkLst>
            <pc:docMk/>
            <pc:sldMk cId="1693401252" sldId="270"/>
            <ac:picMk id="23" creationId="{6AB7714C-6222-421F-B478-566CD35A233D}"/>
          </ac:picMkLst>
        </pc:picChg>
        <pc:picChg chg="add del mod">
          <ac:chgData name="Wang Kai" userId="9e0c6ade4fa05373" providerId="LiveId" clId="{15E1E506-64A5-47FC-A6C8-4CAEAF92B678}" dt="2020-12-13T17:45:40.727" v="3896" actId="478"/>
          <ac:picMkLst>
            <pc:docMk/>
            <pc:sldMk cId="1693401252" sldId="270"/>
            <ac:picMk id="24" creationId="{EAE968AE-7CE4-4E73-92EF-B3B716AA3FD9}"/>
          </ac:picMkLst>
        </pc:picChg>
        <pc:picChg chg="add del mod">
          <ac:chgData name="Wang Kai" userId="9e0c6ade4fa05373" providerId="LiveId" clId="{15E1E506-64A5-47FC-A6C8-4CAEAF92B678}" dt="2020-12-13T17:33:42.464" v="3773" actId="478"/>
          <ac:picMkLst>
            <pc:docMk/>
            <pc:sldMk cId="1693401252" sldId="270"/>
            <ac:picMk id="26" creationId="{82BC5B40-852E-4007-833E-DB8F0A45490C}"/>
          </ac:picMkLst>
        </pc:picChg>
        <pc:picChg chg="add del mod">
          <ac:chgData name="Wang Kai" userId="9e0c6ade4fa05373" providerId="LiveId" clId="{15E1E506-64A5-47FC-A6C8-4CAEAF92B678}" dt="2020-12-13T17:46:34.853" v="3898" actId="478"/>
          <ac:picMkLst>
            <pc:docMk/>
            <pc:sldMk cId="1693401252" sldId="270"/>
            <ac:picMk id="43" creationId="{1534303E-7D0F-4C42-8BEE-657B94101F2F}"/>
          </ac:picMkLst>
        </pc:picChg>
        <pc:picChg chg="add mod">
          <ac:chgData name="Wang Kai" userId="9e0c6ade4fa05373" providerId="LiveId" clId="{15E1E506-64A5-47FC-A6C8-4CAEAF92B678}" dt="2020-12-13T17:48:14.716" v="3899"/>
          <ac:picMkLst>
            <pc:docMk/>
            <pc:sldMk cId="1693401252" sldId="270"/>
            <ac:picMk id="45" creationId="{EABDF6D5-B0A2-44B0-9FD2-BDC013D2BF98}"/>
          </ac:picMkLst>
        </pc:picChg>
        <pc:picChg chg="add del mod">
          <ac:chgData name="Wang Kai" userId="9e0c6ade4fa05373" providerId="LiveId" clId="{15E1E506-64A5-47FC-A6C8-4CAEAF92B678}" dt="2020-12-13T17:26:22.257" v="3458" actId="478"/>
          <ac:picMkLst>
            <pc:docMk/>
            <pc:sldMk cId="1693401252" sldId="270"/>
            <ac:picMk id="4098" creationId="{DEA9E030-69D7-418E-8FEB-534CAAFB0DE8}"/>
          </ac:picMkLst>
        </pc:picChg>
      </pc:sldChg>
      <pc:sldChg chg="addSp delSp modSp add mod delAnim modAnim">
        <pc:chgData name="Wang Kai" userId="9e0c6ade4fa05373" providerId="LiveId" clId="{15E1E506-64A5-47FC-A6C8-4CAEAF92B678}" dt="2020-12-14T09:06:50.551" v="3955"/>
        <pc:sldMkLst>
          <pc:docMk/>
          <pc:sldMk cId="1176271276" sldId="271"/>
        </pc:sldMkLst>
        <pc:spChg chg="mod">
          <ac:chgData name="Wang Kai" userId="9e0c6ade4fa05373" providerId="LiveId" clId="{15E1E506-64A5-47FC-A6C8-4CAEAF92B678}" dt="2020-12-13T10:26:40.122" v="1385" actId="20577"/>
          <ac:spMkLst>
            <pc:docMk/>
            <pc:sldMk cId="1176271276" sldId="271"/>
            <ac:spMk id="8" creationId="{5A88783D-6436-4A69-8385-6C5DF09E5EC0}"/>
          </ac:spMkLst>
        </pc:spChg>
        <pc:spChg chg="add mod">
          <ac:chgData name="Wang Kai" userId="9e0c6ade4fa05373" providerId="LiveId" clId="{15E1E506-64A5-47FC-A6C8-4CAEAF92B678}" dt="2020-12-13T10:49:07.701" v="1996" actId="1076"/>
          <ac:spMkLst>
            <pc:docMk/>
            <pc:sldMk cId="1176271276" sldId="271"/>
            <ac:spMk id="19" creationId="{F1C4E472-4A56-4B56-940C-B3A9EF521AD8}"/>
          </ac:spMkLst>
        </pc:spChg>
        <pc:spChg chg="add mod">
          <ac:chgData name="Wang Kai" userId="9e0c6ade4fa05373" providerId="LiveId" clId="{15E1E506-64A5-47FC-A6C8-4CAEAF92B678}" dt="2020-12-13T10:49:07.701" v="1996" actId="1076"/>
          <ac:spMkLst>
            <pc:docMk/>
            <pc:sldMk cId="1176271276" sldId="271"/>
            <ac:spMk id="21" creationId="{5627DD4C-5B5C-499F-8171-5CB9B0D45110}"/>
          </ac:spMkLst>
        </pc:spChg>
        <pc:spChg chg="add mod">
          <ac:chgData name="Wang Kai" userId="9e0c6ade4fa05373" providerId="LiveId" clId="{15E1E506-64A5-47FC-A6C8-4CAEAF92B678}" dt="2020-12-13T10:49:07.701" v="1996" actId="1076"/>
          <ac:spMkLst>
            <pc:docMk/>
            <pc:sldMk cId="1176271276" sldId="271"/>
            <ac:spMk id="22" creationId="{96ADFF2A-C748-4B85-82EE-C46108E1FC6B}"/>
          </ac:spMkLst>
        </pc:spChg>
        <pc:spChg chg="add mod">
          <ac:chgData name="Wang Kai" userId="9e0c6ade4fa05373" providerId="LiveId" clId="{15E1E506-64A5-47FC-A6C8-4CAEAF92B678}" dt="2020-12-13T10:49:07.701" v="1996" actId="1076"/>
          <ac:spMkLst>
            <pc:docMk/>
            <pc:sldMk cId="1176271276" sldId="271"/>
            <ac:spMk id="24" creationId="{8EB79781-9F0B-4B15-8037-0A25419C9B9C}"/>
          </ac:spMkLst>
        </pc:spChg>
        <pc:spChg chg="add mod">
          <ac:chgData name="Wang Kai" userId="9e0c6ade4fa05373" providerId="LiveId" clId="{15E1E506-64A5-47FC-A6C8-4CAEAF92B678}" dt="2020-12-13T10:49:07.701" v="1996" actId="1076"/>
          <ac:spMkLst>
            <pc:docMk/>
            <pc:sldMk cId="1176271276" sldId="271"/>
            <ac:spMk id="25" creationId="{5C821515-D582-45B4-8A6B-68598D63116C}"/>
          </ac:spMkLst>
        </pc:spChg>
        <pc:spChg chg="add mod">
          <ac:chgData name="Wang Kai" userId="9e0c6ade4fa05373" providerId="LiveId" clId="{15E1E506-64A5-47FC-A6C8-4CAEAF92B678}" dt="2020-12-13T13:51:57.092" v="3126" actId="1076"/>
          <ac:spMkLst>
            <pc:docMk/>
            <pc:sldMk cId="1176271276" sldId="271"/>
            <ac:spMk id="26" creationId="{8B4C0A00-3ADD-4265-ADEF-947A71BE31D7}"/>
          </ac:spMkLst>
        </pc:spChg>
        <pc:spChg chg="add mod">
          <ac:chgData name="Wang Kai" userId="9e0c6ade4fa05373" providerId="LiveId" clId="{15E1E506-64A5-47FC-A6C8-4CAEAF92B678}" dt="2020-12-13T10:49:07.701" v="1996" actId="1076"/>
          <ac:spMkLst>
            <pc:docMk/>
            <pc:sldMk cId="1176271276" sldId="271"/>
            <ac:spMk id="27" creationId="{8959FD78-9525-4EB2-B4CB-D11C6E7CA195}"/>
          </ac:spMkLst>
        </pc:spChg>
        <pc:spChg chg="add mod">
          <ac:chgData name="Wang Kai" userId="9e0c6ade4fa05373" providerId="LiveId" clId="{15E1E506-64A5-47FC-A6C8-4CAEAF92B678}" dt="2020-12-13T13:51:57.092" v="3126" actId="1076"/>
          <ac:spMkLst>
            <pc:docMk/>
            <pc:sldMk cId="1176271276" sldId="271"/>
            <ac:spMk id="28" creationId="{D560D70A-23B1-4E8A-8425-FCB0FC4B8960}"/>
          </ac:spMkLst>
        </pc:spChg>
        <pc:spChg chg="add mod">
          <ac:chgData name="Wang Kai" userId="9e0c6ade4fa05373" providerId="LiveId" clId="{15E1E506-64A5-47FC-A6C8-4CAEAF92B678}" dt="2020-12-13T13:51:57.092" v="3126" actId="1076"/>
          <ac:spMkLst>
            <pc:docMk/>
            <pc:sldMk cId="1176271276" sldId="271"/>
            <ac:spMk id="29" creationId="{F1490D73-F0C6-44A8-8AED-93BD57E11FA1}"/>
          </ac:spMkLst>
        </pc:spChg>
        <pc:spChg chg="add mod">
          <ac:chgData name="Wang Kai" userId="9e0c6ade4fa05373" providerId="LiveId" clId="{15E1E506-64A5-47FC-A6C8-4CAEAF92B678}" dt="2020-12-13T13:51:57.092" v="3126" actId="1076"/>
          <ac:spMkLst>
            <pc:docMk/>
            <pc:sldMk cId="1176271276" sldId="271"/>
            <ac:spMk id="30" creationId="{C278BFB3-C082-499E-8FF0-165533AF62A5}"/>
          </ac:spMkLst>
        </pc:spChg>
        <pc:spChg chg="add mod">
          <ac:chgData name="Wang Kai" userId="9e0c6ade4fa05373" providerId="LiveId" clId="{15E1E506-64A5-47FC-A6C8-4CAEAF92B678}" dt="2020-12-13T13:51:57.092" v="3126" actId="1076"/>
          <ac:spMkLst>
            <pc:docMk/>
            <pc:sldMk cId="1176271276" sldId="271"/>
            <ac:spMk id="31" creationId="{3ED4DED9-CC6C-44B2-A5AE-6E5685B18391}"/>
          </ac:spMkLst>
        </pc:spChg>
        <pc:spChg chg="add mod">
          <ac:chgData name="Wang Kai" userId="9e0c6ade4fa05373" providerId="LiveId" clId="{15E1E506-64A5-47FC-A6C8-4CAEAF92B678}" dt="2020-12-13T13:51:57.092" v="3126" actId="1076"/>
          <ac:spMkLst>
            <pc:docMk/>
            <pc:sldMk cId="1176271276" sldId="271"/>
            <ac:spMk id="32" creationId="{C52182E2-263C-4A14-AD19-560A338CB335}"/>
          </ac:spMkLst>
        </pc:spChg>
        <pc:spChg chg="add mod">
          <ac:chgData name="Wang Kai" userId="9e0c6ade4fa05373" providerId="LiveId" clId="{15E1E506-64A5-47FC-A6C8-4CAEAF92B678}" dt="2020-12-13T13:51:57.092" v="3126" actId="1076"/>
          <ac:spMkLst>
            <pc:docMk/>
            <pc:sldMk cId="1176271276" sldId="271"/>
            <ac:spMk id="33" creationId="{B7CAF054-7D5B-4E27-91CF-D290C7DBBB7C}"/>
          </ac:spMkLst>
        </pc:spChg>
        <pc:spChg chg="add mod">
          <ac:chgData name="Wang Kai" userId="9e0c6ade4fa05373" providerId="LiveId" clId="{15E1E506-64A5-47FC-A6C8-4CAEAF92B678}" dt="2020-12-13T13:51:57.092" v="3126" actId="1076"/>
          <ac:spMkLst>
            <pc:docMk/>
            <pc:sldMk cId="1176271276" sldId="271"/>
            <ac:spMk id="34" creationId="{0087DB12-6192-4EE8-B77A-CB2D804BEDEC}"/>
          </ac:spMkLst>
        </pc:spChg>
        <pc:picChg chg="add del mod">
          <ac:chgData name="Wang Kai" userId="9e0c6ade4fa05373" providerId="LiveId" clId="{15E1E506-64A5-47FC-A6C8-4CAEAF92B678}" dt="2020-12-13T13:30:34.177" v="3091" actId="478"/>
          <ac:picMkLst>
            <pc:docMk/>
            <pc:sldMk cId="1176271276" sldId="271"/>
            <ac:picMk id="2" creationId="{97AD098A-09BB-4898-B33B-C8755513ABEE}"/>
          </ac:picMkLst>
        </pc:picChg>
        <pc:picChg chg="add mod">
          <ac:chgData name="Wang Kai" userId="9e0c6ade4fa05373" providerId="LiveId" clId="{15E1E506-64A5-47FC-A6C8-4CAEAF92B678}" dt="2020-12-13T13:51:57.092" v="3126" actId="1076"/>
          <ac:picMkLst>
            <pc:docMk/>
            <pc:sldMk cId="1176271276" sldId="271"/>
            <ac:picMk id="3" creationId="{1D8BF805-D8C7-4E8D-AA39-5B75C15D3F99}"/>
          </ac:picMkLst>
        </pc:picChg>
        <pc:picChg chg="add del mod">
          <ac:chgData name="Wang Kai" userId="9e0c6ade4fa05373" providerId="LiveId" clId="{15E1E506-64A5-47FC-A6C8-4CAEAF92B678}" dt="2020-12-13T13:51:51.169" v="3125" actId="478"/>
          <ac:picMkLst>
            <pc:docMk/>
            <pc:sldMk cId="1176271276" sldId="271"/>
            <ac:picMk id="4" creationId="{3A89CF9E-5884-4599-86AE-53352DB243E6}"/>
          </ac:picMkLst>
        </pc:picChg>
        <pc:picChg chg="add mod">
          <ac:chgData name="Wang Kai" userId="9e0c6ade4fa05373" providerId="LiveId" clId="{15E1E506-64A5-47FC-A6C8-4CAEAF92B678}" dt="2020-12-13T13:51:57.092" v="3126" actId="1076"/>
          <ac:picMkLst>
            <pc:docMk/>
            <pc:sldMk cId="1176271276" sldId="271"/>
            <ac:picMk id="5" creationId="{50766193-F19A-46B0-BE7B-51FEE1D1B3D9}"/>
          </ac:picMkLst>
        </pc:picChg>
        <pc:picChg chg="add del mod">
          <ac:chgData name="Wang Kai" userId="9e0c6ade4fa05373" providerId="LiveId" clId="{15E1E506-64A5-47FC-A6C8-4CAEAF92B678}" dt="2020-12-14T08:51:52.223" v="3909" actId="478"/>
          <ac:picMkLst>
            <pc:docMk/>
            <pc:sldMk cId="1176271276" sldId="271"/>
            <ac:picMk id="6" creationId="{83FACC8A-7148-406B-A81A-DC05213BE7A6}"/>
          </ac:picMkLst>
        </pc:picChg>
        <pc:picChg chg="add mod">
          <ac:chgData name="Wang Kai" userId="9e0c6ade4fa05373" providerId="LiveId" clId="{15E1E506-64A5-47FC-A6C8-4CAEAF92B678}" dt="2020-12-13T13:51:57.092" v="3126" actId="1076"/>
          <ac:picMkLst>
            <pc:docMk/>
            <pc:sldMk cId="1176271276" sldId="271"/>
            <ac:picMk id="7" creationId="{2CE445A1-930E-4CD1-A3B1-F99AD06E1946}"/>
          </ac:picMkLst>
        </pc:picChg>
        <pc:picChg chg="add del mod">
          <ac:chgData name="Wang Kai" userId="9e0c6ade4fa05373" providerId="LiveId" clId="{15E1E506-64A5-47FC-A6C8-4CAEAF92B678}" dt="2020-12-14T09:03:51.363" v="3940" actId="478"/>
          <ac:picMkLst>
            <pc:docMk/>
            <pc:sldMk cId="1176271276" sldId="271"/>
            <ac:picMk id="9" creationId="{9509BFA3-1110-4A8A-A2DF-4EFA8CAD36D8}"/>
          </ac:picMkLst>
        </pc:picChg>
        <pc:picChg chg="add mod">
          <ac:chgData name="Wang Kai" userId="9e0c6ade4fa05373" providerId="LiveId" clId="{15E1E506-64A5-47FC-A6C8-4CAEAF92B678}" dt="2020-12-13T13:51:57.092" v="3126" actId="1076"/>
          <ac:picMkLst>
            <pc:docMk/>
            <pc:sldMk cId="1176271276" sldId="271"/>
            <ac:picMk id="10" creationId="{0BA4954A-4D42-4080-A7B9-53BE19D4500B}"/>
          </ac:picMkLst>
        </pc:picChg>
        <pc:picChg chg="add del mod">
          <ac:chgData name="Wang Kai" userId="9e0c6ade4fa05373" providerId="LiveId" clId="{15E1E506-64A5-47FC-A6C8-4CAEAF92B678}" dt="2020-12-14T09:04:24.328" v="3943" actId="478"/>
          <ac:picMkLst>
            <pc:docMk/>
            <pc:sldMk cId="1176271276" sldId="271"/>
            <ac:picMk id="11" creationId="{9CAF6FB2-04E9-41C7-B930-8CE21F5E7088}"/>
          </ac:picMkLst>
        </pc:picChg>
        <pc:picChg chg="add mod">
          <ac:chgData name="Wang Kai" userId="9e0c6ade4fa05373" providerId="LiveId" clId="{15E1E506-64A5-47FC-A6C8-4CAEAF92B678}" dt="2020-12-13T13:51:57.092" v="3126" actId="1076"/>
          <ac:picMkLst>
            <pc:docMk/>
            <pc:sldMk cId="1176271276" sldId="271"/>
            <ac:picMk id="12" creationId="{112A74E8-7955-4031-9330-22581DAC2227}"/>
          </ac:picMkLst>
        </pc:picChg>
        <pc:picChg chg="add del mod">
          <ac:chgData name="Wang Kai" userId="9e0c6ade4fa05373" providerId="LiveId" clId="{15E1E506-64A5-47FC-A6C8-4CAEAF92B678}" dt="2020-12-14T09:05:28.963" v="3954" actId="478"/>
          <ac:picMkLst>
            <pc:docMk/>
            <pc:sldMk cId="1176271276" sldId="271"/>
            <ac:picMk id="13" creationId="{35403638-F576-4F93-A1DD-B5F5EA5D27FA}"/>
          </ac:picMkLst>
        </pc:picChg>
        <pc:picChg chg="add mod">
          <ac:chgData name="Wang Kai" userId="9e0c6ade4fa05373" providerId="LiveId" clId="{15E1E506-64A5-47FC-A6C8-4CAEAF92B678}" dt="2020-12-13T13:51:57.092" v="3126" actId="1076"/>
          <ac:picMkLst>
            <pc:docMk/>
            <pc:sldMk cId="1176271276" sldId="271"/>
            <ac:picMk id="14" creationId="{A045814F-83DA-4FA0-87F7-0C2DB0131F00}"/>
          </ac:picMkLst>
        </pc:picChg>
        <pc:picChg chg="add mod">
          <ac:chgData name="Wang Kai" userId="9e0c6ade4fa05373" providerId="LiveId" clId="{15E1E506-64A5-47FC-A6C8-4CAEAF92B678}" dt="2020-12-14T09:06:50.551" v="3955"/>
          <ac:picMkLst>
            <pc:docMk/>
            <pc:sldMk cId="1176271276" sldId="271"/>
            <ac:picMk id="15" creationId="{CF3DBB2F-BFAB-4F89-B539-00A628BD2483}"/>
          </ac:picMkLst>
        </pc:picChg>
        <pc:picChg chg="add mod">
          <ac:chgData name="Wang Kai" userId="9e0c6ade4fa05373" providerId="LiveId" clId="{15E1E506-64A5-47FC-A6C8-4CAEAF92B678}" dt="2020-12-13T13:51:57.092" v="3126" actId="1076"/>
          <ac:picMkLst>
            <pc:docMk/>
            <pc:sldMk cId="1176271276" sldId="271"/>
            <ac:picMk id="16" creationId="{90F8F34A-EEAB-46CD-93DB-011B46F6F45E}"/>
          </ac:picMkLst>
        </pc:picChg>
        <pc:picChg chg="add mod">
          <ac:chgData name="Wang Kai" userId="9e0c6ade4fa05373" providerId="LiveId" clId="{15E1E506-64A5-47FC-A6C8-4CAEAF92B678}" dt="2020-12-13T13:51:57.092" v="3126" actId="1076"/>
          <ac:picMkLst>
            <pc:docMk/>
            <pc:sldMk cId="1176271276" sldId="271"/>
            <ac:picMk id="18" creationId="{3E60F2FD-8DCC-49DC-89B1-4BFC587DB7D0}"/>
          </ac:picMkLst>
        </pc:picChg>
        <pc:picChg chg="add del mod">
          <ac:chgData name="Wang Kai" userId="9e0c6ade4fa05373" providerId="LiveId" clId="{15E1E506-64A5-47FC-A6C8-4CAEAF92B678}" dt="2020-12-13T14:09:44.408" v="3175" actId="478"/>
          <ac:picMkLst>
            <pc:docMk/>
            <pc:sldMk cId="1176271276" sldId="271"/>
            <ac:picMk id="20" creationId="{B1971AEE-04DF-4461-A558-5F74B1E2B854}"/>
          </ac:picMkLst>
        </pc:picChg>
        <pc:picChg chg="add del mod">
          <ac:chgData name="Wang Kai" userId="9e0c6ade4fa05373" providerId="LiveId" clId="{15E1E506-64A5-47FC-A6C8-4CAEAF92B678}" dt="2020-12-13T14:11:23.272" v="3230" actId="478"/>
          <ac:picMkLst>
            <pc:docMk/>
            <pc:sldMk cId="1176271276" sldId="271"/>
            <ac:picMk id="23" creationId="{27CEA12A-89FC-437F-A586-86B18B88A842}"/>
          </ac:picMkLst>
        </pc:picChg>
        <pc:picChg chg="add mod ord">
          <ac:chgData name="Wang Kai" userId="9e0c6ade4fa05373" providerId="LiveId" clId="{15E1E506-64A5-47FC-A6C8-4CAEAF92B678}" dt="2020-12-13T14:10:00.141" v="3205" actId="1035"/>
          <ac:picMkLst>
            <pc:docMk/>
            <pc:sldMk cId="1176271276" sldId="271"/>
            <ac:picMk id="35" creationId="{9BA85D32-35D6-48BE-8C4B-1C346B5839F4}"/>
          </ac:picMkLst>
        </pc:picChg>
        <pc:picChg chg="add mod ord">
          <ac:chgData name="Wang Kai" userId="9e0c6ade4fa05373" providerId="LiveId" clId="{15E1E506-64A5-47FC-A6C8-4CAEAF92B678}" dt="2020-12-13T14:11:36.182" v="3248" actId="1037"/>
          <ac:picMkLst>
            <pc:docMk/>
            <pc:sldMk cId="1176271276" sldId="271"/>
            <ac:picMk id="36" creationId="{96E401C2-96B9-4BF7-A7CA-26E370D9F3B9}"/>
          </ac:picMkLst>
        </pc:picChg>
      </pc:sldChg>
      <pc:sldChg chg="addSp delSp modSp mod delAnim">
        <pc:chgData name="Wang Kai" userId="9e0c6ade4fa05373" providerId="LiveId" clId="{15E1E506-64A5-47FC-A6C8-4CAEAF92B678}" dt="2020-12-14T09:06:50.551" v="3955"/>
        <pc:sldMkLst>
          <pc:docMk/>
          <pc:sldMk cId="3650854949" sldId="272"/>
        </pc:sldMkLst>
        <pc:picChg chg="add del mod">
          <ac:chgData name="Wang Kai" userId="9e0c6ade4fa05373" providerId="LiveId" clId="{15E1E506-64A5-47FC-A6C8-4CAEAF92B678}" dt="2020-12-14T08:51:55.305" v="3911" actId="478"/>
          <ac:picMkLst>
            <pc:docMk/>
            <pc:sldMk cId="3650854949" sldId="272"/>
            <ac:picMk id="2" creationId="{08B4ABBF-78D1-4B97-8416-57ADE8DE8793}"/>
          </ac:picMkLst>
        </pc:picChg>
        <pc:picChg chg="add del mod">
          <ac:chgData name="Wang Kai" userId="9e0c6ade4fa05373" providerId="LiveId" clId="{15E1E506-64A5-47FC-A6C8-4CAEAF92B678}" dt="2020-12-14T09:04:17.193" v="3941"/>
          <ac:picMkLst>
            <pc:docMk/>
            <pc:sldMk cId="3650854949" sldId="272"/>
            <ac:picMk id="5" creationId="{6923C52C-8640-4245-AFCF-C353767B3464}"/>
          </ac:picMkLst>
        </pc:picChg>
        <pc:picChg chg="add del mod">
          <ac:chgData name="Wang Kai" userId="9e0c6ade4fa05373" providerId="LiveId" clId="{15E1E506-64A5-47FC-A6C8-4CAEAF92B678}" dt="2020-12-14T09:04:27.751" v="3945" actId="478"/>
          <ac:picMkLst>
            <pc:docMk/>
            <pc:sldMk cId="3650854949" sldId="272"/>
            <ac:picMk id="6" creationId="{27CCC344-463E-4862-B9EA-4819487FCC03}"/>
          </ac:picMkLst>
        </pc:picChg>
        <pc:picChg chg="add mod">
          <ac:chgData name="Wang Kai" userId="9e0c6ade4fa05373" providerId="LiveId" clId="{15E1E506-64A5-47FC-A6C8-4CAEAF92B678}" dt="2020-12-14T09:06:50.551" v="3955"/>
          <ac:picMkLst>
            <pc:docMk/>
            <pc:sldMk cId="3650854949" sldId="272"/>
            <ac:picMk id="8" creationId="{931029D5-2917-495E-B056-AEC8651BE7ED}"/>
          </ac:picMkLst>
        </pc:picChg>
      </pc:sldChg>
      <pc:sldChg chg="addSp delSp modSp mod delAnim">
        <pc:chgData name="Wang Kai" userId="9e0c6ade4fa05373" providerId="LiveId" clId="{15E1E506-64A5-47FC-A6C8-4CAEAF92B678}" dt="2020-12-14T09:07:37.118" v="3958"/>
        <pc:sldMkLst>
          <pc:docMk/>
          <pc:sldMk cId="4179453674" sldId="273"/>
        </pc:sldMkLst>
        <pc:picChg chg="add del mod">
          <ac:chgData name="Wang Kai" userId="9e0c6ade4fa05373" providerId="LiveId" clId="{15E1E506-64A5-47FC-A6C8-4CAEAF92B678}" dt="2020-12-14T08:51:57.650" v="3913" actId="478"/>
          <ac:picMkLst>
            <pc:docMk/>
            <pc:sldMk cId="4179453674" sldId="273"/>
            <ac:picMk id="2" creationId="{157E79C2-A8B1-4E1D-BF8E-726E6839DC9D}"/>
          </ac:picMkLst>
        </pc:picChg>
        <pc:picChg chg="add del mod">
          <ac:chgData name="Wang Kai" userId="9e0c6ade4fa05373" providerId="LiveId" clId="{15E1E506-64A5-47FC-A6C8-4CAEAF92B678}" dt="2020-12-14T09:04:30.911" v="3947" actId="478"/>
          <ac:picMkLst>
            <pc:docMk/>
            <pc:sldMk cId="4179453674" sldId="273"/>
            <ac:picMk id="6" creationId="{74128FCF-0B4E-4640-A3EF-78618D7EE464}"/>
          </ac:picMkLst>
        </pc:picChg>
        <pc:picChg chg="add del mod">
          <ac:chgData name="Wang Kai" userId="9e0c6ade4fa05373" providerId="LiveId" clId="{15E1E506-64A5-47FC-A6C8-4CAEAF92B678}" dt="2020-12-14T09:06:54.501" v="3957" actId="478"/>
          <ac:picMkLst>
            <pc:docMk/>
            <pc:sldMk cId="4179453674" sldId="273"/>
            <ac:picMk id="7" creationId="{905FA8E7-1575-4C7D-9029-ADBA9D5CC968}"/>
          </ac:picMkLst>
        </pc:picChg>
        <pc:picChg chg="add mod">
          <ac:chgData name="Wang Kai" userId="9e0c6ade4fa05373" providerId="LiveId" clId="{15E1E506-64A5-47FC-A6C8-4CAEAF92B678}" dt="2020-12-14T09:07:37.118" v="3958"/>
          <ac:picMkLst>
            <pc:docMk/>
            <pc:sldMk cId="4179453674" sldId="273"/>
            <ac:picMk id="8" creationId="{999EEA0D-9CCF-4158-9389-F77454362FD0}"/>
          </ac:picMkLst>
        </pc:picChg>
      </pc:sldChg>
    </pc:docChg>
  </pc:docChgLst>
  <pc:docChgLst>
    <pc:chgData name="DING Weizhen" userId="5a3fd323f77d39b4" providerId="LiveId" clId="{7BE97E12-D1D0-4EAA-9CC3-E791FAA1DED8}"/>
    <pc:docChg chg="custSel addSld delSld modSld">
      <pc:chgData name="DING Weizhen" userId="5a3fd323f77d39b4" providerId="LiveId" clId="{7BE97E12-D1D0-4EAA-9CC3-E791FAA1DED8}" dt="2020-12-14T08:09:08.573" v="500" actId="20577"/>
      <pc:docMkLst>
        <pc:docMk/>
      </pc:docMkLst>
      <pc:sldChg chg="modSp mod">
        <pc:chgData name="DING Weizhen" userId="5a3fd323f77d39b4" providerId="LiveId" clId="{7BE97E12-D1D0-4EAA-9CC3-E791FAA1DED8}" dt="2020-12-13T12:07:55.888" v="6" actId="20577"/>
        <pc:sldMkLst>
          <pc:docMk/>
          <pc:sldMk cId="1148890909" sldId="256"/>
        </pc:sldMkLst>
        <pc:spChg chg="mod">
          <ac:chgData name="DING Weizhen" userId="5a3fd323f77d39b4" providerId="LiveId" clId="{7BE97E12-D1D0-4EAA-9CC3-E791FAA1DED8}" dt="2020-12-13T12:07:55.888" v="6" actId="20577"/>
          <ac:spMkLst>
            <pc:docMk/>
            <pc:sldMk cId="1148890909" sldId="256"/>
            <ac:spMk id="3" creationId="{DD220788-5495-4A17-8ECD-DE3600C40BEF}"/>
          </ac:spMkLst>
        </pc:spChg>
      </pc:sldChg>
      <pc:sldChg chg="modSp mod">
        <pc:chgData name="DING Weizhen" userId="5a3fd323f77d39b4" providerId="LiveId" clId="{7BE97E12-D1D0-4EAA-9CC3-E791FAA1DED8}" dt="2020-12-13T17:45:27.461" v="7" actId="552"/>
        <pc:sldMkLst>
          <pc:docMk/>
          <pc:sldMk cId="1693401252" sldId="270"/>
        </pc:sldMkLst>
        <pc:spChg chg="mod">
          <ac:chgData name="DING Weizhen" userId="5a3fd323f77d39b4" providerId="LiveId" clId="{7BE97E12-D1D0-4EAA-9CC3-E791FAA1DED8}" dt="2020-12-13T17:45:27.461" v="7" actId="552"/>
          <ac:spMkLst>
            <pc:docMk/>
            <pc:sldMk cId="1693401252" sldId="270"/>
            <ac:spMk id="27" creationId="{14D234A0-ABCF-464E-8A36-048361F75A33}"/>
          </ac:spMkLst>
        </pc:spChg>
        <pc:spChg chg="mod">
          <ac:chgData name="DING Weizhen" userId="5a3fd323f77d39b4" providerId="LiveId" clId="{7BE97E12-D1D0-4EAA-9CC3-E791FAA1DED8}" dt="2020-12-13T17:45:27.461" v="7" actId="552"/>
          <ac:spMkLst>
            <pc:docMk/>
            <pc:sldMk cId="1693401252" sldId="270"/>
            <ac:spMk id="29" creationId="{31B9812F-BF18-4B34-9814-F1FFB00C2D64}"/>
          </ac:spMkLst>
        </pc:spChg>
        <pc:spChg chg="mod">
          <ac:chgData name="DING Weizhen" userId="5a3fd323f77d39b4" providerId="LiveId" clId="{7BE97E12-D1D0-4EAA-9CC3-E791FAA1DED8}" dt="2020-12-13T17:45:27.461" v="7" actId="552"/>
          <ac:spMkLst>
            <pc:docMk/>
            <pc:sldMk cId="1693401252" sldId="270"/>
            <ac:spMk id="30" creationId="{1010FC32-85C1-4F11-B0EA-883EB1BCF43A}"/>
          </ac:spMkLst>
        </pc:spChg>
        <pc:spChg chg="mod">
          <ac:chgData name="DING Weizhen" userId="5a3fd323f77d39b4" providerId="LiveId" clId="{7BE97E12-D1D0-4EAA-9CC3-E791FAA1DED8}" dt="2020-12-13T17:45:27.461" v="7" actId="552"/>
          <ac:spMkLst>
            <pc:docMk/>
            <pc:sldMk cId="1693401252" sldId="270"/>
            <ac:spMk id="31" creationId="{82B876CF-83F6-4C5D-BCFE-4C19D94AF231}"/>
          </ac:spMkLst>
        </pc:spChg>
        <pc:spChg chg="mod">
          <ac:chgData name="DING Weizhen" userId="5a3fd323f77d39b4" providerId="LiveId" clId="{7BE97E12-D1D0-4EAA-9CC3-E791FAA1DED8}" dt="2020-12-13T17:45:27.461" v="7" actId="552"/>
          <ac:spMkLst>
            <pc:docMk/>
            <pc:sldMk cId="1693401252" sldId="270"/>
            <ac:spMk id="32" creationId="{114991B1-E652-4F5F-B0E8-A654585D6CA6}"/>
          </ac:spMkLst>
        </pc:spChg>
        <pc:spChg chg="mod">
          <ac:chgData name="DING Weizhen" userId="5a3fd323f77d39b4" providerId="LiveId" clId="{7BE97E12-D1D0-4EAA-9CC3-E791FAA1DED8}" dt="2020-12-13T17:45:27.461" v="7" actId="552"/>
          <ac:spMkLst>
            <pc:docMk/>
            <pc:sldMk cId="1693401252" sldId="270"/>
            <ac:spMk id="33" creationId="{11DC091B-B54E-4FF8-A7F6-E7C5349E9A03}"/>
          </ac:spMkLst>
        </pc:spChg>
        <pc:spChg chg="mod">
          <ac:chgData name="DING Weizhen" userId="5a3fd323f77d39b4" providerId="LiveId" clId="{7BE97E12-D1D0-4EAA-9CC3-E791FAA1DED8}" dt="2020-12-13T17:45:27.461" v="7" actId="552"/>
          <ac:spMkLst>
            <pc:docMk/>
            <pc:sldMk cId="1693401252" sldId="270"/>
            <ac:spMk id="34" creationId="{1D158080-44A1-45B5-B8C2-A052BFCACACA}"/>
          </ac:spMkLst>
        </pc:spChg>
        <pc:spChg chg="mod">
          <ac:chgData name="DING Weizhen" userId="5a3fd323f77d39b4" providerId="LiveId" clId="{7BE97E12-D1D0-4EAA-9CC3-E791FAA1DED8}" dt="2020-12-13T17:45:27.461" v="7" actId="552"/>
          <ac:spMkLst>
            <pc:docMk/>
            <pc:sldMk cId="1693401252" sldId="270"/>
            <ac:spMk id="35" creationId="{B5C889C2-A07B-48A5-BA0C-D78E83BF1079}"/>
          </ac:spMkLst>
        </pc:spChg>
        <pc:spChg chg="mod">
          <ac:chgData name="DING Weizhen" userId="5a3fd323f77d39b4" providerId="LiveId" clId="{7BE97E12-D1D0-4EAA-9CC3-E791FAA1DED8}" dt="2020-12-13T17:45:27.461" v="7" actId="552"/>
          <ac:spMkLst>
            <pc:docMk/>
            <pc:sldMk cId="1693401252" sldId="270"/>
            <ac:spMk id="36" creationId="{4CAA03B2-9BE0-4B53-9251-640003A19397}"/>
          </ac:spMkLst>
        </pc:spChg>
        <pc:spChg chg="mod">
          <ac:chgData name="DING Weizhen" userId="5a3fd323f77d39b4" providerId="LiveId" clId="{7BE97E12-D1D0-4EAA-9CC3-E791FAA1DED8}" dt="2020-12-13T17:45:27.461" v="7" actId="552"/>
          <ac:spMkLst>
            <pc:docMk/>
            <pc:sldMk cId="1693401252" sldId="270"/>
            <ac:spMk id="37" creationId="{D7DAEC2F-5440-4E8B-B968-6156042AE31A}"/>
          </ac:spMkLst>
        </pc:spChg>
        <pc:spChg chg="mod">
          <ac:chgData name="DING Weizhen" userId="5a3fd323f77d39b4" providerId="LiveId" clId="{7BE97E12-D1D0-4EAA-9CC3-E791FAA1DED8}" dt="2020-12-13T17:45:27.461" v="7" actId="552"/>
          <ac:spMkLst>
            <pc:docMk/>
            <pc:sldMk cId="1693401252" sldId="270"/>
            <ac:spMk id="38" creationId="{1E13279F-371C-45B8-9B4C-1794A065E8AC}"/>
          </ac:spMkLst>
        </pc:spChg>
      </pc:sldChg>
      <pc:sldChg chg="addSp delSp modSp new add del mod">
        <pc:chgData name="DING Weizhen" userId="5a3fd323f77d39b4" providerId="LiveId" clId="{7BE97E12-D1D0-4EAA-9CC3-E791FAA1DED8}" dt="2020-12-14T08:05:58.052" v="87" actId="1076"/>
        <pc:sldMkLst>
          <pc:docMk/>
          <pc:sldMk cId="3650854949" sldId="272"/>
        </pc:sldMkLst>
        <pc:spChg chg="del">
          <ac:chgData name="DING Weizhen" userId="5a3fd323f77d39b4" providerId="LiveId" clId="{7BE97E12-D1D0-4EAA-9CC3-E791FAA1DED8}" dt="2020-12-14T08:04:26.534" v="9" actId="478"/>
          <ac:spMkLst>
            <pc:docMk/>
            <pc:sldMk cId="3650854949" sldId="272"/>
            <ac:spMk id="2" creationId="{DB2171AB-F296-4508-A292-FE953F4A8A00}"/>
          </ac:spMkLst>
        </pc:spChg>
        <pc:spChg chg="del">
          <ac:chgData name="DING Weizhen" userId="5a3fd323f77d39b4" providerId="LiveId" clId="{7BE97E12-D1D0-4EAA-9CC3-E791FAA1DED8}" dt="2020-12-14T08:04:28.574" v="10" actId="478"/>
          <ac:spMkLst>
            <pc:docMk/>
            <pc:sldMk cId="3650854949" sldId="272"/>
            <ac:spMk id="3" creationId="{B60072DD-59E9-4303-8516-9AD464C3944D}"/>
          </ac:spMkLst>
        </pc:spChg>
        <pc:spChg chg="add del mod">
          <ac:chgData name="DING Weizhen" userId="5a3fd323f77d39b4" providerId="LiveId" clId="{7BE97E12-D1D0-4EAA-9CC3-E791FAA1DED8}" dt="2020-12-14T08:04:33.505" v="13" actId="478"/>
          <ac:spMkLst>
            <pc:docMk/>
            <pc:sldMk cId="3650854949" sldId="272"/>
            <ac:spMk id="6" creationId="{943F20B5-44D1-45DF-873E-5C22FA512127}"/>
          </ac:spMkLst>
        </pc:spChg>
        <pc:spChg chg="add mod">
          <ac:chgData name="DING Weizhen" userId="5a3fd323f77d39b4" providerId="LiveId" clId="{7BE97E12-D1D0-4EAA-9CC3-E791FAA1DED8}" dt="2020-12-14T08:05:04.741" v="80" actId="14100"/>
          <ac:spMkLst>
            <pc:docMk/>
            <pc:sldMk cId="3650854949" sldId="272"/>
            <ac:spMk id="7" creationId="{FBBE148D-1F4A-4F56-93F3-D6227FB9BC13}"/>
          </ac:spMkLst>
        </pc:spChg>
        <pc:graphicFrameChg chg="mod modGraphic">
          <ac:chgData name="DING Weizhen" userId="5a3fd323f77d39b4" providerId="LiveId" clId="{7BE97E12-D1D0-4EAA-9CC3-E791FAA1DED8}" dt="2020-12-14T08:05:58.052" v="87" actId="1076"/>
          <ac:graphicFrameMkLst>
            <pc:docMk/>
            <pc:sldMk cId="3650854949" sldId="272"/>
            <ac:graphicFrameMk id="3" creationId="{FDA59DD0-50A3-4B2B-B5BF-0E1890D00351}"/>
          </ac:graphicFrameMkLst>
        </pc:graphicFrameChg>
      </pc:sldChg>
      <pc:sldChg chg="addSp delSp modSp new mod">
        <pc:chgData name="DING Weizhen" userId="5a3fd323f77d39b4" providerId="LiveId" clId="{7BE97E12-D1D0-4EAA-9CC3-E791FAA1DED8}" dt="2020-12-14T08:09:08.573" v="500" actId="20577"/>
        <pc:sldMkLst>
          <pc:docMk/>
          <pc:sldMk cId="4179453674" sldId="273"/>
        </pc:sldMkLst>
        <pc:spChg chg="del">
          <ac:chgData name="DING Weizhen" userId="5a3fd323f77d39b4" providerId="LiveId" clId="{7BE97E12-D1D0-4EAA-9CC3-E791FAA1DED8}" dt="2020-12-14T08:06:22.991" v="90" actId="478"/>
          <ac:spMkLst>
            <pc:docMk/>
            <pc:sldMk cId="4179453674" sldId="273"/>
            <ac:spMk id="2" creationId="{7BF70B9F-BF4D-49F4-A35E-42696C3ADE7B}"/>
          </ac:spMkLst>
        </pc:spChg>
        <pc:spChg chg="mod">
          <ac:chgData name="DING Weizhen" userId="5a3fd323f77d39b4" providerId="LiveId" clId="{7BE97E12-D1D0-4EAA-9CC3-E791FAA1DED8}" dt="2020-12-14T08:09:08.573" v="500" actId="20577"/>
          <ac:spMkLst>
            <pc:docMk/>
            <pc:sldMk cId="4179453674" sldId="273"/>
            <ac:spMk id="3" creationId="{D8CA27AF-6E32-4534-81EF-28F835A59F97}"/>
          </ac:spMkLst>
        </pc:spChg>
        <pc:spChg chg="add mod">
          <ac:chgData name="DING Weizhen" userId="5a3fd323f77d39b4" providerId="LiveId" clId="{7BE97E12-D1D0-4EAA-9CC3-E791FAA1DED8}" dt="2020-12-14T08:07:09.296" v="132" actId="20577"/>
          <ac:spMkLst>
            <pc:docMk/>
            <pc:sldMk cId="4179453674" sldId="273"/>
            <ac:spMk id="5" creationId="{C7B82AEE-56FF-4197-8B37-4E9635FEC122}"/>
          </ac:spMkLst>
        </pc:spChg>
      </pc:sldChg>
    </pc:docChg>
  </pc:docChgLst>
  <pc:docChgLst>
    <pc:chgData name="Wang Kai" userId="9e0c6ade4fa05373" providerId="LiveId" clId="{9CEDB49C-944A-4183-91FB-3A82CF061CF9}"/>
    <pc:docChg chg="custSel modSld">
      <pc:chgData name="Wang Kai" userId="9e0c6ade4fa05373" providerId="LiveId" clId="{9CEDB49C-944A-4183-91FB-3A82CF061CF9}" dt="2020-12-14T09:09:33.455" v="18" actId="478"/>
      <pc:docMkLst>
        <pc:docMk/>
      </pc:docMkLst>
      <pc:sldChg chg="delSp modSp mod delAnim">
        <pc:chgData name="Wang Kai" userId="9e0c6ade4fa05373" providerId="LiveId" clId="{9CEDB49C-944A-4183-91FB-3A82CF061CF9}" dt="2020-12-14T09:08:59.908" v="1" actId="478"/>
        <pc:sldMkLst>
          <pc:docMk/>
          <pc:sldMk cId="1148890909" sldId="256"/>
        </pc:sldMkLst>
        <pc:picChg chg="del mod">
          <ac:chgData name="Wang Kai" userId="9e0c6ade4fa05373" providerId="LiveId" clId="{9CEDB49C-944A-4183-91FB-3A82CF061CF9}" dt="2020-12-14T09:08:59.908" v="1" actId="478"/>
          <ac:picMkLst>
            <pc:docMk/>
            <pc:sldMk cId="1148890909" sldId="256"/>
            <ac:picMk id="11" creationId="{2CBC36DF-1480-44E3-AD98-B57955C4FA0F}"/>
          </ac:picMkLst>
        </pc:picChg>
      </pc:sldChg>
      <pc:sldChg chg="delSp mod delAnim">
        <pc:chgData name="Wang Kai" userId="9e0c6ade4fa05373" providerId="LiveId" clId="{9CEDB49C-944A-4183-91FB-3A82CF061CF9}" dt="2020-12-14T09:09:02.583" v="2" actId="478"/>
        <pc:sldMkLst>
          <pc:docMk/>
          <pc:sldMk cId="1670334073" sldId="257"/>
        </pc:sldMkLst>
        <pc:picChg chg="del">
          <ac:chgData name="Wang Kai" userId="9e0c6ade4fa05373" providerId="LiveId" clId="{9CEDB49C-944A-4183-91FB-3A82CF061CF9}" dt="2020-12-14T09:09:02.583" v="2" actId="478"/>
          <ac:picMkLst>
            <pc:docMk/>
            <pc:sldMk cId="1670334073" sldId="257"/>
            <ac:picMk id="62" creationId="{41333E75-98B1-49B3-BF85-597CA5A6D36E}"/>
          </ac:picMkLst>
        </pc:picChg>
      </pc:sldChg>
      <pc:sldChg chg="delSp mod delAnim">
        <pc:chgData name="Wang Kai" userId="9e0c6ade4fa05373" providerId="LiveId" clId="{9CEDB49C-944A-4183-91FB-3A82CF061CF9}" dt="2020-12-14T09:09:33.455" v="18" actId="478"/>
        <pc:sldMkLst>
          <pc:docMk/>
          <pc:sldMk cId="1793353825" sldId="261"/>
        </pc:sldMkLst>
        <pc:picChg chg="del">
          <ac:chgData name="Wang Kai" userId="9e0c6ade4fa05373" providerId="LiveId" clId="{9CEDB49C-944A-4183-91FB-3A82CF061CF9}" dt="2020-12-14T09:09:33.455" v="18" actId="478"/>
          <ac:picMkLst>
            <pc:docMk/>
            <pc:sldMk cId="1793353825" sldId="261"/>
            <ac:picMk id="8" creationId="{29B3CFE8-CA86-4EEF-8C3C-CE87CF1B2AFE}"/>
          </ac:picMkLst>
        </pc:picChg>
      </pc:sldChg>
      <pc:sldChg chg="delSp mod delAnim">
        <pc:chgData name="Wang Kai" userId="9e0c6ade4fa05373" providerId="LiveId" clId="{9CEDB49C-944A-4183-91FB-3A82CF061CF9}" dt="2020-12-14T09:09:05.502" v="3" actId="478"/>
        <pc:sldMkLst>
          <pc:docMk/>
          <pc:sldMk cId="3237148002" sldId="262"/>
        </pc:sldMkLst>
        <pc:picChg chg="del">
          <ac:chgData name="Wang Kai" userId="9e0c6ade4fa05373" providerId="LiveId" clId="{9CEDB49C-944A-4183-91FB-3A82CF061CF9}" dt="2020-12-14T09:09:05.502" v="3" actId="478"/>
          <ac:picMkLst>
            <pc:docMk/>
            <pc:sldMk cId="3237148002" sldId="262"/>
            <ac:picMk id="55" creationId="{8BC22147-DA78-4A93-BAD7-956E7A5F8C87}"/>
          </ac:picMkLst>
        </pc:picChg>
      </pc:sldChg>
      <pc:sldChg chg="delSp modSp mod delAnim">
        <pc:chgData name="Wang Kai" userId="9e0c6ade4fa05373" providerId="LiveId" clId="{9CEDB49C-944A-4183-91FB-3A82CF061CF9}" dt="2020-12-14T09:09:11.408" v="6" actId="478"/>
        <pc:sldMkLst>
          <pc:docMk/>
          <pc:sldMk cId="527556281" sldId="265"/>
        </pc:sldMkLst>
        <pc:picChg chg="del mod">
          <ac:chgData name="Wang Kai" userId="9e0c6ade4fa05373" providerId="LiveId" clId="{9CEDB49C-944A-4183-91FB-3A82CF061CF9}" dt="2020-12-14T09:09:11.408" v="6" actId="478"/>
          <ac:picMkLst>
            <pc:docMk/>
            <pc:sldMk cId="527556281" sldId="265"/>
            <ac:picMk id="19" creationId="{87EFAFCC-DA13-43AE-B439-F776ED3BF0CC}"/>
          </ac:picMkLst>
        </pc:picChg>
      </pc:sldChg>
      <pc:sldChg chg="delSp modSp mod delAnim">
        <pc:chgData name="Wang Kai" userId="9e0c6ade4fa05373" providerId="LiveId" clId="{9CEDB49C-944A-4183-91FB-3A82CF061CF9}" dt="2020-12-14T09:09:30.588" v="17" actId="478"/>
        <pc:sldMkLst>
          <pc:docMk/>
          <pc:sldMk cId="3973985383" sldId="266"/>
        </pc:sldMkLst>
        <pc:picChg chg="del mod">
          <ac:chgData name="Wang Kai" userId="9e0c6ade4fa05373" providerId="LiveId" clId="{9CEDB49C-944A-4183-91FB-3A82CF061CF9}" dt="2020-12-14T09:09:30.588" v="17" actId="478"/>
          <ac:picMkLst>
            <pc:docMk/>
            <pc:sldMk cId="3973985383" sldId="266"/>
            <ac:picMk id="13" creationId="{0BD4F24A-ED8B-4C37-8402-C6DE85FFD71C}"/>
          </ac:picMkLst>
        </pc:picChg>
      </pc:sldChg>
      <pc:sldChg chg="delSp mod delAnim">
        <pc:chgData name="Wang Kai" userId="9e0c6ade4fa05373" providerId="LiveId" clId="{9CEDB49C-944A-4183-91FB-3A82CF061CF9}" dt="2020-12-14T09:09:18.145" v="9" actId="478"/>
        <pc:sldMkLst>
          <pc:docMk/>
          <pc:sldMk cId="1338147384" sldId="267"/>
        </pc:sldMkLst>
        <pc:picChg chg="del">
          <ac:chgData name="Wang Kai" userId="9e0c6ade4fa05373" providerId="LiveId" clId="{9CEDB49C-944A-4183-91FB-3A82CF061CF9}" dt="2020-12-14T09:09:18.145" v="9" actId="478"/>
          <ac:picMkLst>
            <pc:docMk/>
            <pc:sldMk cId="1338147384" sldId="267"/>
            <ac:picMk id="45" creationId="{70DAA268-A215-4B6C-AC93-71F3C8D96CE7}"/>
          </ac:picMkLst>
        </pc:picChg>
      </pc:sldChg>
      <pc:sldChg chg="delSp modSp mod delAnim">
        <pc:chgData name="Wang Kai" userId="9e0c6ade4fa05373" providerId="LiveId" clId="{9CEDB49C-944A-4183-91FB-3A82CF061CF9}" dt="2020-12-14T09:09:14.757" v="8" actId="478"/>
        <pc:sldMkLst>
          <pc:docMk/>
          <pc:sldMk cId="3455702854" sldId="269"/>
        </pc:sldMkLst>
        <pc:picChg chg="del mod">
          <ac:chgData name="Wang Kai" userId="9e0c6ade4fa05373" providerId="LiveId" clId="{9CEDB49C-944A-4183-91FB-3A82CF061CF9}" dt="2020-12-14T09:09:14.757" v="8" actId="478"/>
          <ac:picMkLst>
            <pc:docMk/>
            <pc:sldMk cId="3455702854" sldId="269"/>
            <ac:picMk id="56" creationId="{F29BC208-3A81-4DFE-8281-1291BE14B823}"/>
          </ac:picMkLst>
        </pc:picChg>
      </pc:sldChg>
      <pc:sldChg chg="delSp mod delAnim">
        <pc:chgData name="Wang Kai" userId="9e0c6ade4fa05373" providerId="LiveId" clId="{9CEDB49C-944A-4183-91FB-3A82CF061CF9}" dt="2020-12-14T09:09:08.284" v="4" actId="478"/>
        <pc:sldMkLst>
          <pc:docMk/>
          <pc:sldMk cId="1693401252" sldId="270"/>
        </pc:sldMkLst>
        <pc:picChg chg="del">
          <ac:chgData name="Wang Kai" userId="9e0c6ade4fa05373" providerId="LiveId" clId="{9CEDB49C-944A-4183-91FB-3A82CF061CF9}" dt="2020-12-14T09:09:08.284" v="4" actId="478"/>
          <ac:picMkLst>
            <pc:docMk/>
            <pc:sldMk cId="1693401252" sldId="270"/>
            <ac:picMk id="45" creationId="{EABDF6D5-B0A2-44B0-9FD2-BDC013D2BF98}"/>
          </ac:picMkLst>
        </pc:picChg>
      </pc:sldChg>
      <pc:sldChg chg="delSp modSp mod delAnim">
        <pc:chgData name="Wang Kai" userId="9e0c6ade4fa05373" providerId="LiveId" clId="{9CEDB49C-944A-4183-91FB-3A82CF061CF9}" dt="2020-12-14T09:09:21.862" v="11" actId="478"/>
        <pc:sldMkLst>
          <pc:docMk/>
          <pc:sldMk cId="1176271276" sldId="271"/>
        </pc:sldMkLst>
        <pc:picChg chg="del mod">
          <ac:chgData name="Wang Kai" userId="9e0c6ade4fa05373" providerId="LiveId" clId="{9CEDB49C-944A-4183-91FB-3A82CF061CF9}" dt="2020-12-14T09:09:21.862" v="11" actId="478"/>
          <ac:picMkLst>
            <pc:docMk/>
            <pc:sldMk cId="1176271276" sldId="271"/>
            <ac:picMk id="15" creationId="{CF3DBB2F-BFAB-4F89-B539-00A628BD2483}"/>
          </ac:picMkLst>
        </pc:picChg>
      </pc:sldChg>
      <pc:sldChg chg="delSp modSp mod delAnim">
        <pc:chgData name="Wang Kai" userId="9e0c6ade4fa05373" providerId="LiveId" clId="{9CEDB49C-944A-4183-91FB-3A82CF061CF9}" dt="2020-12-14T09:09:24.863" v="13" actId="478"/>
        <pc:sldMkLst>
          <pc:docMk/>
          <pc:sldMk cId="3650854949" sldId="272"/>
        </pc:sldMkLst>
        <pc:picChg chg="del mod">
          <ac:chgData name="Wang Kai" userId="9e0c6ade4fa05373" providerId="LiveId" clId="{9CEDB49C-944A-4183-91FB-3A82CF061CF9}" dt="2020-12-14T09:09:24.863" v="13" actId="478"/>
          <ac:picMkLst>
            <pc:docMk/>
            <pc:sldMk cId="3650854949" sldId="272"/>
            <ac:picMk id="8" creationId="{931029D5-2917-495E-B056-AEC8651BE7ED}"/>
          </ac:picMkLst>
        </pc:picChg>
      </pc:sldChg>
      <pc:sldChg chg="delSp modSp mod delAnim">
        <pc:chgData name="Wang Kai" userId="9e0c6ade4fa05373" providerId="LiveId" clId="{9CEDB49C-944A-4183-91FB-3A82CF061CF9}" dt="2020-12-14T09:09:27.721" v="15" actId="478"/>
        <pc:sldMkLst>
          <pc:docMk/>
          <pc:sldMk cId="4179453674" sldId="273"/>
        </pc:sldMkLst>
        <pc:picChg chg="del mod">
          <ac:chgData name="Wang Kai" userId="9e0c6ade4fa05373" providerId="LiveId" clId="{9CEDB49C-944A-4183-91FB-3A82CF061CF9}" dt="2020-12-14T09:09:27.721" v="15" actId="478"/>
          <ac:picMkLst>
            <pc:docMk/>
            <pc:sldMk cId="4179453674" sldId="273"/>
            <ac:picMk id="8" creationId="{999EEA0D-9CCF-4158-9389-F77454362FD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39532-9F31-4233-B57F-FF296CA687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B9B93-E79E-43BF-AD4F-732E629185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BB929-7F2D-40AC-9D9D-0E4DAFCB43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81FCE-9DF8-48DD-80F8-270C97552F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9FC9A-DF04-4A33-8FAC-E63912F0FD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782C4-AEDC-49B8-8541-3D1E3FE3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36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DF9B5-A024-4177-920C-836092F3AE3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1023E-D566-4B29-96C6-3EDF1C95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48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1023E-D566-4B29-96C6-3EDF1C9505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7152-EDC4-43A2-A035-0B2E6487E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F3306-052D-4C54-B085-7F6CB6D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A1AED-7236-4B68-95EA-3783B865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580C-0A2D-407C-9F85-83379D9C164E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0668-724A-4C7E-B520-F259DE2A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FB91-6F06-4930-8E57-49CF585C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4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EA6F-9634-4852-A612-EA6F0CE6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ED5E5-A49A-4F34-97B3-4B8BA98FA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2DAB9-55A6-4600-A0F5-345E5E68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D617-B558-459D-A4EB-54ACA1040CEA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D0B11-61FA-4BA8-AE1E-25FDDC03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3059A-4B14-4FEE-8775-EAB4BBA4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7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55E24-8B90-450E-9BF1-038C4077D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AD44D-5AEF-441C-A23F-C9F256D58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35351-57F3-4F50-A064-FF658AB2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684E-C799-4BAC-AD22-681AFC4AFDC2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C7DB3-CD74-4C85-B811-A703378D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015E4-2997-4CFD-A216-130BD2E4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9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D788-324B-4F79-9CD1-C4891CC3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D434F-D4AF-4D32-9557-FB31DAC8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DEEBB-6613-4E04-B848-6B8DE910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9E94-AC8B-44B2-97C8-2A18654A353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507A-E9B9-4D9F-9B23-392DDA1E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789DE-1E93-4934-B24D-81743A44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9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228E-9456-46B8-9E9F-1BE542A4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84B43-99C9-43D5-8811-152263A12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FDB77-3027-4F87-86D2-AA7C9BC7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5ECA-110F-4CB1-B4B0-281EA25BD6D1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E056E-49D2-4E59-B927-FA8243A9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BAE4F-B20B-4D00-A513-0849B37F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3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BD57-CA5E-474A-A681-0327E2CF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9E3C6-C79A-419F-825D-0C4D8FCE2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D8A90-A27C-4FB7-8F0C-3B31CFC55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92C1B-8CA7-4D54-A805-72778018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986D-3C14-4FC4-BAD8-443F7D412FCC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1267A-199B-4548-88B1-D7502530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0E2EF-5449-4A1B-87DD-85666B8D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5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6835-E2E4-45B2-ACB3-7AAEC45A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F3435-5270-49BD-BE07-E0CE39E78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B64C4-5A59-41FE-A394-AF486C40F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41CE1-1802-4D2D-A19A-AB25A473B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A0FAA-37A6-41CB-A6AA-670D1C0F3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2BBC7-CBD7-4989-8153-37252AA8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5F88-4204-4A15-A899-68B1D66BC66E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1AFA0-F63B-44A9-A5BC-715CC31F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42AD0-BECD-46DF-98F4-13656BBA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0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A8BE-97D6-4527-9103-02599D45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28065-5489-4C60-BAD9-7C624248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D41F-4E34-4B31-A121-2ECCC4437443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90970-8FDF-4EF4-96A6-CE7F4FEC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B89D9-F429-48F7-83CA-096E8B26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2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1660E-5884-45A9-8BC2-A4645EA2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201E-6DF4-4227-A3E7-F9B94EDD7D60}" type="datetime1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C7704-6767-49BA-98C8-E5D7C527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161FD-7043-4043-873C-08E1B7DE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3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7C9C-3576-46A4-862C-AD21609B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5A338-C992-4D60-A863-676A8C6EF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F89BD-4F57-4178-BEBA-2F0F35041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F15C4-5E99-43C7-9B6F-94E8DC37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0267-6D76-40A3-BC40-6B477466FE44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3F8FC-0A8D-4E27-BF51-9EAAC2C1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3C575-FB96-41C9-AF01-D816D04C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E011-09B5-44E6-94BE-56CFF7D5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81664-9671-45B4-8230-457BD28A5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FE09B-6CCE-4655-B3B6-FE00C14A5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33019-EE7A-4367-A2C1-D1F881D4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2FC3-F0D2-43F5-831A-AAFAB70AF36C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472A9-1C23-4355-9B35-9222BECF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A6F90-C732-49DD-A341-37544A9B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6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41040-BB9D-4661-B78B-29135D45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A84C-B185-4DAA-88B8-74E3BDD03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D196-614C-43CD-BF74-8D8E5CECB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91E62-A996-4FC4-B882-83109FF24B73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2695-DB0D-4E8C-938E-1E1DC67E2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8DE6-1952-41FE-9423-CDC538E65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1D88-9D16-496B-B14A-93B636B8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1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8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24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F54C-D6F7-4535-888C-61D5C9302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i="0" dirty="0">
                <a:solidFill>
                  <a:srgbClr val="000000"/>
                </a:solidFill>
                <a:effectLst/>
                <a:latin typeface="CMBX12"/>
              </a:rPr>
              <a:t>Kaggle in-class Contest: </a:t>
            </a:r>
            <a:br>
              <a:rPr lang="en-US" sz="5400" b="1" i="0" dirty="0">
                <a:solidFill>
                  <a:srgbClr val="000000"/>
                </a:solidFill>
                <a:effectLst/>
                <a:latin typeface="CMBX12"/>
              </a:rPr>
            </a:br>
            <a:r>
              <a:rPr lang="en-US" sz="5400" b="1" i="0" dirty="0" err="1">
                <a:solidFill>
                  <a:srgbClr val="000000"/>
                </a:solidFill>
                <a:effectLst/>
                <a:latin typeface="CMBX12"/>
              </a:rPr>
              <a:t>Nexperia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CMBX12"/>
              </a:rPr>
              <a:t> Image Classification II</a:t>
            </a:r>
            <a:endParaRPr lang="en-US" sz="19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20788-5495-4A17-8ECD-DE3600C40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9591"/>
            <a:ext cx="9144000" cy="1655762"/>
          </a:xfrm>
        </p:spPr>
        <p:txBody>
          <a:bodyPr/>
          <a:lstStyle/>
          <a:p>
            <a:r>
              <a:rPr lang="en-US" dirty="0"/>
              <a:t>DING, Weizhen </a:t>
            </a:r>
            <a:r>
              <a:rPr lang="en-US" altLang="zh-CN" dirty="0"/>
              <a:t>12229218</a:t>
            </a:r>
            <a:endParaRPr lang="en-US" dirty="0"/>
          </a:p>
          <a:p>
            <a:r>
              <a:rPr lang="en-US" dirty="0"/>
              <a:t>WANG, Kai 20738081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6D4A4-8EC5-4180-84F1-1370A928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9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54"/>
    </mc:Choice>
    <mc:Fallback xmlns="">
      <p:transition spd="slow" advTm="1765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27AF-6E32-4534-81EF-28F835A59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designed an effective light CNN network for the task.</a:t>
            </a:r>
          </a:p>
          <a:p>
            <a:endParaRPr lang="en-US"/>
          </a:p>
          <a:p>
            <a:r>
              <a:rPr lang="en-US"/>
              <a:t>We proposed several methods to improve the performance of the network by investigating the data.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344AE-2E25-467D-8C0D-294CBA05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82AEE-56FF-4197-8B37-4E9635FEC122}"/>
              </a:ext>
            </a:extLst>
          </p:cNvPr>
          <p:cNvSpPr txBox="1"/>
          <p:nvPr/>
        </p:nvSpPr>
        <p:spPr>
          <a:xfrm>
            <a:off x="727968" y="470515"/>
            <a:ext cx="8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Contribution and future 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41"/>
    </mc:Choice>
    <mc:Fallback xmlns="">
      <p:transition spd="slow" advTm="1644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88783D-6436-4A69-8385-6C5DF09E5EC0}"/>
              </a:ext>
            </a:extLst>
          </p:cNvPr>
          <p:cNvSpPr txBox="1"/>
          <p:nvPr/>
        </p:nvSpPr>
        <p:spPr>
          <a:xfrm>
            <a:off x="727969" y="470515"/>
            <a:ext cx="203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8BD1A-A162-4F60-AA5A-2696056E1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73" y="1651526"/>
            <a:ext cx="9433940" cy="523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5CBA59-2985-41C8-8E60-D1E6729EE191}"/>
              </a:ext>
            </a:extLst>
          </p:cNvPr>
          <p:cNvSpPr txBox="1"/>
          <p:nvPr/>
        </p:nvSpPr>
        <p:spPr>
          <a:xfrm>
            <a:off x="1557173" y="5948038"/>
            <a:ext cx="993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</a:t>
            </a:r>
            <a:r>
              <a:rPr lang="en-US" dirty="0"/>
              <a:t>: https://www.kaggle.com/c/semi-conductor-image-classification-second-stage/leaderboard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B9B78ED-E3FB-41E5-A55B-E5A50AFE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4E19F-AAA6-4CCC-B178-A5223FFF1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172" y="2443901"/>
            <a:ext cx="9433940" cy="262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8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76"/>
    </mc:Choice>
    <mc:Fallback xmlns="">
      <p:transition spd="slow" advTm="1597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35B376-0335-4466-9323-29C272FC2DEA}"/>
              </a:ext>
            </a:extLst>
          </p:cNvPr>
          <p:cNvSpPr txBox="1"/>
          <p:nvPr/>
        </p:nvSpPr>
        <p:spPr>
          <a:xfrm flipH="1">
            <a:off x="4862669" y="2721114"/>
            <a:ext cx="2466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69B25-18D8-4D9B-9961-3E0F4B6C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7"/>
    </mc:Choice>
    <mc:Fallback xmlns="">
      <p:transition spd="slow" advTm="179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88783D-6436-4A69-8385-6C5DF09E5EC0}"/>
              </a:ext>
            </a:extLst>
          </p:cNvPr>
          <p:cNvSpPr txBox="1"/>
          <p:nvPr/>
        </p:nvSpPr>
        <p:spPr>
          <a:xfrm>
            <a:off x="727969" y="470515"/>
            <a:ext cx="161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C81879-056C-4B18-B578-2DBB739550E1}"/>
              </a:ext>
            </a:extLst>
          </p:cNvPr>
          <p:cNvCxnSpPr/>
          <p:nvPr/>
        </p:nvCxnSpPr>
        <p:spPr>
          <a:xfrm>
            <a:off x="7243193" y="1062570"/>
            <a:ext cx="0" cy="387954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B5B086-EAA0-4A50-BDC8-914E149A7282}"/>
              </a:ext>
            </a:extLst>
          </p:cNvPr>
          <p:cNvSpPr txBox="1"/>
          <p:nvPr/>
        </p:nvSpPr>
        <p:spPr>
          <a:xfrm>
            <a:off x="2977655" y="4646516"/>
            <a:ext cx="946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</a:t>
            </a:r>
          </a:p>
          <a:p>
            <a:r>
              <a:rPr lang="en-US" sz="1600" dirty="0"/>
              <a:t>(34459)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157BC6-873E-49E5-BE8A-C600C1F5E2AA}"/>
              </a:ext>
            </a:extLst>
          </p:cNvPr>
          <p:cNvSpPr txBox="1"/>
          <p:nvPr/>
        </p:nvSpPr>
        <p:spPr>
          <a:xfrm>
            <a:off x="8882788" y="4607102"/>
            <a:ext cx="946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test</a:t>
            </a:r>
          </a:p>
          <a:p>
            <a:pPr algn="ctr"/>
            <a:r>
              <a:rPr lang="en-US" sz="1600" dirty="0"/>
              <a:t>(3830)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AAE8E3-A3DF-497F-AF2B-4E65DFB0138C}"/>
              </a:ext>
            </a:extLst>
          </p:cNvPr>
          <p:cNvCxnSpPr>
            <a:cxnSpLocks/>
          </p:cNvCxnSpPr>
          <p:nvPr/>
        </p:nvCxnSpPr>
        <p:spPr>
          <a:xfrm>
            <a:off x="3450793" y="1641145"/>
            <a:ext cx="0" cy="218513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BD9912-FBE2-4FA7-98F2-2996DBA3D187}"/>
              </a:ext>
            </a:extLst>
          </p:cNvPr>
          <p:cNvSpPr txBox="1"/>
          <p:nvPr/>
        </p:nvSpPr>
        <p:spPr>
          <a:xfrm>
            <a:off x="1264121" y="3953696"/>
            <a:ext cx="1217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defect</a:t>
            </a:r>
          </a:p>
          <a:p>
            <a:pPr algn="ctr"/>
            <a:r>
              <a:rPr lang="en-US" sz="1400" dirty="0"/>
              <a:t>(6696/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7039</a:t>
            </a:r>
            <a:r>
              <a:rPr lang="en-US" sz="1400" dirty="0"/>
              <a:t>)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97991B-6C02-4570-B60F-E6337B9DEA0F}"/>
              </a:ext>
            </a:extLst>
          </p:cNvPr>
          <p:cNvSpPr txBox="1"/>
          <p:nvPr/>
        </p:nvSpPr>
        <p:spPr>
          <a:xfrm>
            <a:off x="4706846" y="3943367"/>
            <a:ext cx="1006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good</a:t>
            </a:r>
          </a:p>
          <a:p>
            <a:pPr algn="ctr"/>
            <a:r>
              <a:rPr lang="en-US" sz="1400" dirty="0"/>
              <a:t>(27420)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1B2A402-3072-4D97-BD7F-0922A969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05865-55D8-4B20-B898-60D2E0D23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3" y="2714522"/>
            <a:ext cx="1130157" cy="1097280"/>
          </a:xfrm>
          <a:prstGeom prst="rect">
            <a:avLst/>
          </a:prstGeom>
        </p:spPr>
      </p:pic>
      <p:pic>
        <p:nvPicPr>
          <p:cNvPr id="7" name="Picture 6" descr="A picture containing metalware&#10;&#10;Description automatically generated">
            <a:extLst>
              <a:ext uri="{FF2B5EF4-FFF2-40B4-BE49-F238E27FC236}">
                <a16:creationId xmlns:a16="http://schemas.microsoft.com/office/drawing/2014/main" id="{49E813FE-B826-4989-8B22-D6A1D234B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254" y="2728996"/>
            <a:ext cx="1130157" cy="1097280"/>
          </a:xfrm>
          <a:prstGeom prst="rect">
            <a:avLst/>
          </a:prstGeom>
        </p:spPr>
      </p:pic>
      <p:pic>
        <p:nvPicPr>
          <p:cNvPr id="11" name="Picture 10" descr="A picture containing text, outdoor, black&#10;&#10;Description automatically generated">
            <a:extLst>
              <a:ext uri="{FF2B5EF4-FFF2-40B4-BE49-F238E27FC236}">
                <a16:creationId xmlns:a16="http://schemas.microsoft.com/office/drawing/2014/main" id="{F7EB4AB1-DEDF-469B-B917-244636099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4" y="1419712"/>
            <a:ext cx="1130157" cy="1097280"/>
          </a:xfrm>
          <a:prstGeom prst="rect">
            <a:avLst/>
          </a:prstGeom>
        </p:spPr>
      </p:pic>
      <p:pic>
        <p:nvPicPr>
          <p:cNvPr id="18" name="Picture 17" descr="A picture containing text, outdoor, black, control panel&#10;&#10;Description automatically generated">
            <a:extLst>
              <a:ext uri="{FF2B5EF4-FFF2-40B4-BE49-F238E27FC236}">
                <a16:creationId xmlns:a16="http://schemas.microsoft.com/office/drawing/2014/main" id="{6E6B134C-060F-4A68-B369-4064BD274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254" y="1434162"/>
            <a:ext cx="1130157" cy="10972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F2F60C-D82F-4255-8CDC-7586C786D0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66" y="1448636"/>
            <a:ext cx="1130157" cy="1097280"/>
          </a:xfrm>
          <a:prstGeom prst="rect">
            <a:avLst/>
          </a:prstGeom>
        </p:spPr>
      </p:pic>
      <p:pic>
        <p:nvPicPr>
          <p:cNvPr id="36" name="Picture 35" descr="A picture containing text, outdoor, black&#10;&#10;Description automatically generated">
            <a:extLst>
              <a:ext uri="{FF2B5EF4-FFF2-40B4-BE49-F238E27FC236}">
                <a16:creationId xmlns:a16="http://schemas.microsoft.com/office/drawing/2014/main" id="{2BC474DE-E75A-4720-BE62-540836AB4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76" y="1434162"/>
            <a:ext cx="1130157" cy="109728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4B70C8E-4F31-42F7-BDD7-21B1A9A9AB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65" y="2733710"/>
            <a:ext cx="1130157" cy="109728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969A350-3612-400B-B33F-CA75DC3987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75" y="2733710"/>
            <a:ext cx="1130157" cy="10972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9B4F951-7EFE-438A-A483-A525C03B1D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858" y="1434162"/>
            <a:ext cx="1130157" cy="1097280"/>
          </a:xfrm>
          <a:prstGeom prst="rect">
            <a:avLst/>
          </a:prstGeom>
        </p:spPr>
      </p:pic>
      <p:pic>
        <p:nvPicPr>
          <p:cNvPr id="44" name="Picture 43" descr="A picture containing text, control panel&#10;&#10;Description automatically generated">
            <a:extLst>
              <a:ext uri="{FF2B5EF4-FFF2-40B4-BE49-F238E27FC236}">
                <a16:creationId xmlns:a16="http://schemas.microsoft.com/office/drawing/2014/main" id="{EC9A53C6-527A-4948-BC14-50337F72DD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368" y="1448636"/>
            <a:ext cx="1130157" cy="109728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4145356-CCFA-4D48-AD22-68F1B6C87C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367" y="2782711"/>
            <a:ext cx="1130157" cy="1097280"/>
          </a:xfrm>
          <a:prstGeom prst="rect">
            <a:avLst/>
          </a:prstGeom>
        </p:spPr>
      </p:pic>
      <p:pic>
        <p:nvPicPr>
          <p:cNvPr id="48" name="Picture 47" descr="A picture containing text, outdoor, black, electronics&#10;&#10;Description automatically generated">
            <a:extLst>
              <a:ext uri="{FF2B5EF4-FFF2-40B4-BE49-F238E27FC236}">
                <a16:creationId xmlns:a16="http://schemas.microsoft.com/office/drawing/2014/main" id="{F678E67B-749A-42E9-AAD5-D6FCA2633C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857" y="2782711"/>
            <a:ext cx="1130157" cy="1097280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D47485C8-BF4C-4DC5-BBBA-1AC5A7926EE4}"/>
              </a:ext>
            </a:extLst>
          </p:cNvPr>
          <p:cNvSpPr/>
          <p:nvPr/>
        </p:nvSpPr>
        <p:spPr>
          <a:xfrm>
            <a:off x="681798" y="1956895"/>
            <a:ext cx="984123" cy="24287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ECBF166-B4C8-433D-ABB8-207CBD6E3139}"/>
              </a:ext>
            </a:extLst>
          </p:cNvPr>
          <p:cNvSpPr/>
          <p:nvPr/>
        </p:nvSpPr>
        <p:spPr>
          <a:xfrm>
            <a:off x="2637650" y="1519709"/>
            <a:ext cx="324825" cy="43718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FCDC0E-FA38-43C2-8929-2DC48A2A9BE6}"/>
              </a:ext>
            </a:extLst>
          </p:cNvPr>
          <p:cNvSpPr txBox="1"/>
          <p:nvPr/>
        </p:nvSpPr>
        <p:spPr>
          <a:xfrm>
            <a:off x="991096" y="5919072"/>
            <a:ext cx="993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</a:t>
            </a:r>
            <a:r>
              <a:rPr lang="en-US" dirty="0"/>
              <a:t>: https://www.kaggle.com/c/semi-conductor-image-classification-second-stage/overview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33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085"/>
    </mc:Choice>
    <mc:Fallback xmlns="">
      <p:transition spd="slow" advTm="960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4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88783D-6436-4A69-8385-6C5DF09E5EC0}"/>
              </a:ext>
            </a:extLst>
          </p:cNvPr>
          <p:cNvSpPr txBox="1"/>
          <p:nvPr/>
        </p:nvSpPr>
        <p:spPr>
          <a:xfrm>
            <a:off x="727969" y="470515"/>
            <a:ext cx="2325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 Augment</a:t>
            </a:r>
          </a:p>
          <a:p>
            <a:pPr algn="ctr"/>
            <a:r>
              <a:rPr lang="en-US" sz="2800" dirty="0"/>
              <a:t>(</a:t>
            </a:r>
            <a:r>
              <a:rPr lang="en-US" sz="2800" b="1" dirty="0"/>
              <a:t>Resampling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00E88E-7391-4E7C-89AF-F41051BC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3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9D5C81-5884-47EE-9017-A335EA7AABE4}"/>
              </a:ext>
            </a:extLst>
          </p:cNvPr>
          <p:cNvCxnSpPr>
            <a:cxnSpLocks/>
          </p:cNvCxnSpPr>
          <p:nvPr/>
        </p:nvCxnSpPr>
        <p:spPr>
          <a:xfrm>
            <a:off x="8942829" y="458499"/>
            <a:ext cx="0" cy="563834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919AFB-807B-40DE-BBF3-25D70815809E}"/>
              </a:ext>
            </a:extLst>
          </p:cNvPr>
          <p:cNvSpPr txBox="1"/>
          <p:nvPr/>
        </p:nvSpPr>
        <p:spPr>
          <a:xfrm>
            <a:off x="9982200" y="3217723"/>
            <a:ext cx="1006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good</a:t>
            </a:r>
          </a:p>
          <a:p>
            <a:pPr algn="ctr"/>
            <a:r>
              <a:rPr lang="en-US" sz="1400" dirty="0"/>
              <a:t>(27420)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F03021-3C84-4401-80C6-2E303E8EBDF6}"/>
              </a:ext>
            </a:extLst>
          </p:cNvPr>
          <p:cNvSpPr txBox="1"/>
          <p:nvPr/>
        </p:nvSpPr>
        <p:spPr>
          <a:xfrm>
            <a:off x="6686250" y="3017565"/>
            <a:ext cx="12172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defect</a:t>
            </a:r>
          </a:p>
          <a:p>
            <a:pPr algn="ctr"/>
            <a:r>
              <a:rPr lang="en-US" sz="1600" dirty="0"/>
              <a:t>(6696)</a:t>
            </a:r>
            <a:endParaRPr lang="en-US" sz="12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3A1EFBD-225A-437E-B259-750979D8E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6605"/>
            <a:ext cx="1130157" cy="1097280"/>
          </a:xfrm>
          <a:prstGeom prst="rect">
            <a:avLst/>
          </a:prstGeom>
        </p:spPr>
      </p:pic>
      <p:pic>
        <p:nvPicPr>
          <p:cNvPr id="27" name="Picture 26" descr="A picture containing metalware&#10;&#10;Description automatically generated">
            <a:extLst>
              <a:ext uri="{FF2B5EF4-FFF2-40B4-BE49-F238E27FC236}">
                <a16:creationId xmlns:a16="http://schemas.microsoft.com/office/drawing/2014/main" id="{6BA7DF79-7C3B-4507-911F-DE68EE96A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831" y="1911079"/>
            <a:ext cx="1130157" cy="1097280"/>
          </a:xfrm>
          <a:prstGeom prst="rect">
            <a:avLst/>
          </a:prstGeom>
        </p:spPr>
      </p:pic>
      <p:pic>
        <p:nvPicPr>
          <p:cNvPr id="28" name="Picture 27" descr="A picture containing text, outdoor, black&#10;&#10;Description automatically generated">
            <a:extLst>
              <a:ext uri="{FF2B5EF4-FFF2-40B4-BE49-F238E27FC236}">
                <a16:creationId xmlns:a16="http://schemas.microsoft.com/office/drawing/2014/main" id="{5653D5AA-E118-4247-BA45-DDAD57070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01795"/>
            <a:ext cx="1130157" cy="1097280"/>
          </a:xfrm>
          <a:prstGeom prst="rect">
            <a:avLst/>
          </a:prstGeom>
        </p:spPr>
      </p:pic>
      <p:pic>
        <p:nvPicPr>
          <p:cNvPr id="29" name="Picture 28" descr="A picture containing text, outdoor, black, control panel&#10;&#10;Description automatically generated">
            <a:extLst>
              <a:ext uri="{FF2B5EF4-FFF2-40B4-BE49-F238E27FC236}">
                <a16:creationId xmlns:a16="http://schemas.microsoft.com/office/drawing/2014/main" id="{A612ED35-A6E7-41DE-BEB7-880C5D50D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831" y="616245"/>
            <a:ext cx="1130157" cy="10972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BAAF777-AF19-4B6D-8A4E-E5D89DDAC1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657" y="633101"/>
            <a:ext cx="1130157" cy="1097280"/>
          </a:xfrm>
          <a:prstGeom prst="rect">
            <a:avLst/>
          </a:prstGeom>
        </p:spPr>
      </p:pic>
      <p:pic>
        <p:nvPicPr>
          <p:cNvPr id="33" name="Picture 32" descr="A picture containing text, outdoor, black&#10;&#10;Description automatically generated">
            <a:extLst>
              <a:ext uri="{FF2B5EF4-FFF2-40B4-BE49-F238E27FC236}">
                <a16:creationId xmlns:a16="http://schemas.microsoft.com/office/drawing/2014/main" id="{9A1D24D9-19DA-4C6C-803D-9BF21E3051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567" y="618627"/>
            <a:ext cx="1130157" cy="10972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A82893E-5297-4A40-B651-18E0F77EB3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656" y="1918175"/>
            <a:ext cx="1130157" cy="10972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2625020-08B2-4B88-9F63-9D8E5E61CD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566" y="1918175"/>
            <a:ext cx="1130157" cy="109728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6A59C0E-11C4-4278-84FE-54ACAD38BAAB}"/>
              </a:ext>
            </a:extLst>
          </p:cNvPr>
          <p:cNvSpPr txBox="1"/>
          <p:nvPr/>
        </p:nvSpPr>
        <p:spPr>
          <a:xfrm>
            <a:off x="3903921" y="3017565"/>
            <a:ext cx="12172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defect</a:t>
            </a:r>
          </a:p>
          <a:p>
            <a:pPr algn="ctr"/>
            <a:r>
              <a:rPr lang="en-US" sz="1600" dirty="0"/>
              <a:t>(6696)</a:t>
            </a:r>
            <a:endParaRPr lang="en-US" sz="12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E14636D-F5DB-4AEA-BC9A-57F927BD4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671" y="1896605"/>
            <a:ext cx="1130157" cy="1097280"/>
          </a:xfrm>
          <a:prstGeom prst="rect">
            <a:avLst/>
          </a:prstGeom>
        </p:spPr>
      </p:pic>
      <p:pic>
        <p:nvPicPr>
          <p:cNvPr id="38" name="Picture 37" descr="A picture containing metalware&#10;&#10;Description automatically generated">
            <a:extLst>
              <a:ext uri="{FF2B5EF4-FFF2-40B4-BE49-F238E27FC236}">
                <a16:creationId xmlns:a16="http://schemas.microsoft.com/office/drawing/2014/main" id="{22AA693D-4D45-4ABE-B753-2E5EE680A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02" y="1911079"/>
            <a:ext cx="1130157" cy="1097280"/>
          </a:xfrm>
          <a:prstGeom prst="rect">
            <a:avLst/>
          </a:prstGeom>
        </p:spPr>
      </p:pic>
      <p:pic>
        <p:nvPicPr>
          <p:cNvPr id="39" name="Picture 38" descr="A picture containing text, outdoor, black&#10;&#10;Description automatically generated">
            <a:extLst>
              <a:ext uri="{FF2B5EF4-FFF2-40B4-BE49-F238E27FC236}">
                <a16:creationId xmlns:a16="http://schemas.microsoft.com/office/drawing/2014/main" id="{7D24AB12-D5EB-4D07-A0B5-290691D3C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672" y="601795"/>
            <a:ext cx="1130157" cy="1097280"/>
          </a:xfrm>
          <a:prstGeom prst="rect">
            <a:avLst/>
          </a:prstGeom>
        </p:spPr>
      </p:pic>
      <p:pic>
        <p:nvPicPr>
          <p:cNvPr id="40" name="Picture 39" descr="A picture containing text, outdoor, black, control panel&#10;&#10;Description automatically generated">
            <a:extLst>
              <a:ext uri="{FF2B5EF4-FFF2-40B4-BE49-F238E27FC236}">
                <a16:creationId xmlns:a16="http://schemas.microsoft.com/office/drawing/2014/main" id="{2CDCFDC4-7553-4797-A623-CF9588FE45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02" y="616245"/>
            <a:ext cx="1130157" cy="109728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3233455-B876-46AC-8C06-4BF425D5FDBB}"/>
              </a:ext>
            </a:extLst>
          </p:cNvPr>
          <p:cNvSpPr txBox="1"/>
          <p:nvPr/>
        </p:nvSpPr>
        <p:spPr>
          <a:xfrm>
            <a:off x="3903920" y="6105922"/>
            <a:ext cx="12172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defect</a:t>
            </a:r>
          </a:p>
          <a:p>
            <a:pPr algn="ctr"/>
            <a:r>
              <a:rPr lang="en-US" sz="1600" dirty="0"/>
              <a:t>(6696)</a:t>
            </a:r>
            <a:endParaRPr lang="en-US" sz="12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A788578-988D-426E-AE3E-2DA9080E4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670" y="4984962"/>
            <a:ext cx="1130157" cy="1097280"/>
          </a:xfrm>
          <a:prstGeom prst="rect">
            <a:avLst/>
          </a:prstGeom>
        </p:spPr>
      </p:pic>
      <p:pic>
        <p:nvPicPr>
          <p:cNvPr id="43" name="Picture 42" descr="A picture containing metalware&#10;&#10;Description automatically generated">
            <a:extLst>
              <a:ext uri="{FF2B5EF4-FFF2-40B4-BE49-F238E27FC236}">
                <a16:creationId xmlns:a16="http://schemas.microsoft.com/office/drawing/2014/main" id="{29C6EF79-12FF-4618-A25D-D18896978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01" y="4999436"/>
            <a:ext cx="1130157" cy="1097280"/>
          </a:xfrm>
          <a:prstGeom prst="rect">
            <a:avLst/>
          </a:prstGeom>
        </p:spPr>
      </p:pic>
      <p:pic>
        <p:nvPicPr>
          <p:cNvPr id="44" name="Picture 43" descr="A picture containing text, outdoor, black&#10;&#10;Description automatically generated">
            <a:extLst>
              <a:ext uri="{FF2B5EF4-FFF2-40B4-BE49-F238E27FC236}">
                <a16:creationId xmlns:a16="http://schemas.microsoft.com/office/drawing/2014/main" id="{9CD3F6A7-DAB3-4F83-8F02-2455CF31F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671" y="3690152"/>
            <a:ext cx="1130157" cy="1097280"/>
          </a:xfrm>
          <a:prstGeom prst="rect">
            <a:avLst/>
          </a:prstGeom>
        </p:spPr>
      </p:pic>
      <p:pic>
        <p:nvPicPr>
          <p:cNvPr id="45" name="Picture 44" descr="A picture containing text, outdoor, black, control panel&#10;&#10;Description automatically generated">
            <a:extLst>
              <a:ext uri="{FF2B5EF4-FFF2-40B4-BE49-F238E27FC236}">
                <a16:creationId xmlns:a16="http://schemas.microsoft.com/office/drawing/2014/main" id="{4400FE88-1D88-4AA5-9479-D3B1D0AA67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01" y="3704602"/>
            <a:ext cx="1130157" cy="109728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799E385-9D71-4D10-AB2D-BE907B327157}"/>
              </a:ext>
            </a:extLst>
          </p:cNvPr>
          <p:cNvSpPr txBox="1"/>
          <p:nvPr/>
        </p:nvSpPr>
        <p:spPr>
          <a:xfrm>
            <a:off x="6667742" y="6120372"/>
            <a:ext cx="12172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defect</a:t>
            </a:r>
          </a:p>
          <a:p>
            <a:pPr algn="ctr"/>
            <a:r>
              <a:rPr lang="en-US" sz="1600" dirty="0"/>
              <a:t>(6696)</a:t>
            </a:r>
            <a:endParaRPr lang="en-US" sz="12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A70AEDB-B684-4DA4-ADCB-A32CE3ACA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492" y="4999412"/>
            <a:ext cx="1130157" cy="1097280"/>
          </a:xfrm>
          <a:prstGeom prst="rect">
            <a:avLst/>
          </a:prstGeom>
        </p:spPr>
      </p:pic>
      <p:pic>
        <p:nvPicPr>
          <p:cNvPr id="48" name="Picture 47" descr="A picture containing metalware&#10;&#10;Description automatically generated">
            <a:extLst>
              <a:ext uri="{FF2B5EF4-FFF2-40B4-BE49-F238E27FC236}">
                <a16:creationId xmlns:a16="http://schemas.microsoft.com/office/drawing/2014/main" id="{D4E87511-24BA-4431-B844-1ED843435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323" y="5013886"/>
            <a:ext cx="1130157" cy="1097280"/>
          </a:xfrm>
          <a:prstGeom prst="rect">
            <a:avLst/>
          </a:prstGeom>
        </p:spPr>
      </p:pic>
      <p:pic>
        <p:nvPicPr>
          <p:cNvPr id="49" name="Picture 48" descr="A picture containing text, outdoor, black&#10;&#10;Description automatically generated">
            <a:extLst>
              <a:ext uri="{FF2B5EF4-FFF2-40B4-BE49-F238E27FC236}">
                <a16:creationId xmlns:a16="http://schemas.microsoft.com/office/drawing/2014/main" id="{433EC7E6-7327-4567-AC7A-94CC02C8C4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493" y="3704602"/>
            <a:ext cx="1130157" cy="1097280"/>
          </a:xfrm>
          <a:prstGeom prst="rect">
            <a:avLst/>
          </a:prstGeom>
        </p:spPr>
      </p:pic>
      <p:pic>
        <p:nvPicPr>
          <p:cNvPr id="50" name="Picture 49" descr="A picture containing text, outdoor, black, control panel&#10;&#10;Description automatically generated">
            <a:extLst>
              <a:ext uri="{FF2B5EF4-FFF2-40B4-BE49-F238E27FC236}">
                <a16:creationId xmlns:a16="http://schemas.microsoft.com/office/drawing/2014/main" id="{DDD61612-FBFB-4EE5-8F0D-BF43E1CB5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323" y="3719052"/>
            <a:ext cx="1130157" cy="10972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71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79"/>
    </mc:Choice>
    <mc:Fallback xmlns="">
      <p:transition spd="slow" advTm="290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6" grpId="0"/>
      <p:bldP spid="41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88783D-6436-4A69-8385-6C5DF09E5EC0}"/>
              </a:ext>
            </a:extLst>
          </p:cNvPr>
          <p:cNvSpPr txBox="1"/>
          <p:nvPr/>
        </p:nvSpPr>
        <p:spPr>
          <a:xfrm>
            <a:off x="727969" y="470515"/>
            <a:ext cx="161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92FDF25-CF3E-4A2A-AD71-17D591C2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839898-61EA-41CF-9573-821F3D7A7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035" y="511840"/>
            <a:ext cx="4923809" cy="5914286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50ED870E-5DFF-4D9D-9F92-9C910282A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77" y="5348908"/>
            <a:ext cx="275412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Total params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9,299,458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Trainable params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9,298,978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Non-trainable params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480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ECEB40-D78F-4C26-B55D-77620C35D6BD}"/>
              </a:ext>
            </a:extLst>
          </p:cNvPr>
          <p:cNvSpPr/>
          <p:nvPr/>
        </p:nvSpPr>
        <p:spPr>
          <a:xfrm>
            <a:off x="3734284" y="918361"/>
            <a:ext cx="5027722" cy="91491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14860E-A5E7-4E59-8630-A8040C647C7A}"/>
              </a:ext>
            </a:extLst>
          </p:cNvPr>
          <p:cNvSpPr/>
          <p:nvPr/>
        </p:nvSpPr>
        <p:spPr>
          <a:xfrm>
            <a:off x="3735765" y="1914138"/>
            <a:ext cx="5027722" cy="122415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6AF7ED-7EAD-4C42-BEE9-2CBEEC1262DA}"/>
              </a:ext>
            </a:extLst>
          </p:cNvPr>
          <p:cNvSpPr/>
          <p:nvPr/>
        </p:nvSpPr>
        <p:spPr>
          <a:xfrm>
            <a:off x="3735761" y="3201399"/>
            <a:ext cx="5027722" cy="155262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B8A287-F56C-4E76-BC60-8B70A4203C65}"/>
              </a:ext>
            </a:extLst>
          </p:cNvPr>
          <p:cNvSpPr/>
          <p:nvPr/>
        </p:nvSpPr>
        <p:spPr>
          <a:xfrm>
            <a:off x="3735763" y="4826024"/>
            <a:ext cx="5027722" cy="147271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D234A0-ABCF-464E-8A36-048361F75A33}"/>
              </a:ext>
            </a:extLst>
          </p:cNvPr>
          <p:cNvSpPr/>
          <p:nvPr/>
        </p:nvSpPr>
        <p:spPr>
          <a:xfrm>
            <a:off x="1535837" y="1992376"/>
            <a:ext cx="807868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Conv 1-1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B9812F-BF18-4B34-9814-F1FFB00C2D64}"/>
              </a:ext>
            </a:extLst>
          </p:cNvPr>
          <p:cNvSpPr/>
          <p:nvPr/>
        </p:nvSpPr>
        <p:spPr>
          <a:xfrm>
            <a:off x="1535837" y="2176459"/>
            <a:ext cx="807868" cy="177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Pooling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10FC32-85C1-4F11-B0EA-883EB1BCF43A}"/>
              </a:ext>
            </a:extLst>
          </p:cNvPr>
          <p:cNvSpPr/>
          <p:nvPr/>
        </p:nvSpPr>
        <p:spPr>
          <a:xfrm>
            <a:off x="1535837" y="2666282"/>
            <a:ext cx="807868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Conv 2-2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B876CF-83F6-4C5D-BCFE-4C19D94AF231}"/>
              </a:ext>
            </a:extLst>
          </p:cNvPr>
          <p:cNvSpPr/>
          <p:nvPr/>
        </p:nvSpPr>
        <p:spPr>
          <a:xfrm>
            <a:off x="1535837" y="2850365"/>
            <a:ext cx="807868" cy="177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Pooling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4991B1-E652-4F5F-B0E8-A654585D6CA6}"/>
              </a:ext>
            </a:extLst>
          </p:cNvPr>
          <p:cNvSpPr/>
          <p:nvPr/>
        </p:nvSpPr>
        <p:spPr>
          <a:xfrm>
            <a:off x="1537315" y="2481331"/>
            <a:ext cx="807868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Conv 2-1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DC091B-B54E-4FF8-A7F6-E7C5349E9A03}"/>
              </a:ext>
            </a:extLst>
          </p:cNvPr>
          <p:cNvSpPr/>
          <p:nvPr/>
        </p:nvSpPr>
        <p:spPr>
          <a:xfrm>
            <a:off x="1535837" y="3520021"/>
            <a:ext cx="807868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Conv 3-3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158080-44A1-45B5-B8C2-A052BFCACACA}"/>
              </a:ext>
            </a:extLst>
          </p:cNvPr>
          <p:cNvSpPr/>
          <p:nvPr/>
        </p:nvSpPr>
        <p:spPr>
          <a:xfrm>
            <a:off x="1535837" y="3704104"/>
            <a:ext cx="807868" cy="177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Pooling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C889C2-A07B-48A5-BA0C-D78E83BF1079}"/>
              </a:ext>
            </a:extLst>
          </p:cNvPr>
          <p:cNvSpPr/>
          <p:nvPr/>
        </p:nvSpPr>
        <p:spPr>
          <a:xfrm>
            <a:off x="1535837" y="3335070"/>
            <a:ext cx="807868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Conv 3-2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AA03B2-9BE0-4B53-9251-640003A19397}"/>
              </a:ext>
            </a:extLst>
          </p:cNvPr>
          <p:cNvSpPr/>
          <p:nvPr/>
        </p:nvSpPr>
        <p:spPr>
          <a:xfrm>
            <a:off x="1535837" y="3150118"/>
            <a:ext cx="807868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Conv 3-1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DAEC2F-5440-4E8B-B968-6156042AE31A}"/>
              </a:ext>
            </a:extLst>
          </p:cNvPr>
          <p:cNvSpPr/>
          <p:nvPr/>
        </p:nvSpPr>
        <p:spPr>
          <a:xfrm>
            <a:off x="1535837" y="4003853"/>
            <a:ext cx="807868" cy="177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Dense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13279F-371C-45B8-9B4C-1794A065E8AC}"/>
              </a:ext>
            </a:extLst>
          </p:cNvPr>
          <p:cNvSpPr/>
          <p:nvPr/>
        </p:nvSpPr>
        <p:spPr>
          <a:xfrm>
            <a:off x="1535837" y="4191765"/>
            <a:ext cx="807868" cy="177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C2189-7323-4806-8AD5-EB7D84535C65}"/>
              </a:ext>
            </a:extLst>
          </p:cNvPr>
          <p:cNvSpPr txBox="1"/>
          <p:nvPr/>
        </p:nvSpPr>
        <p:spPr>
          <a:xfrm>
            <a:off x="1623129" y="1427339"/>
            <a:ext cx="648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969A0F-D0CB-4F24-8A36-8D91CCB3BEA5}"/>
              </a:ext>
            </a:extLst>
          </p:cNvPr>
          <p:cNvSpPr txBox="1"/>
          <p:nvPr/>
        </p:nvSpPr>
        <p:spPr>
          <a:xfrm>
            <a:off x="1575786" y="4572015"/>
            <a:ext cx="727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</a:t>
            </a:r>
            <a:r>
              <a:rPr lang="en-US" altLang="zh-CN" sz="1400" b="1" dirty="0"/>
              <a:t>ut</a:t>
            </a:r>
            <a:r>
              <a:rPr lang="en-US" sz="1400" b="1" dirty="0"/>
              <a:t>put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179D96B2-546D-4133-9BD6-FC1E7D93681E}"/>
              </a:ext>
            </a:extLst>
          </p:cNvPr>
          <p:cNvSpPr/>
          <p:nvPr/>
        </p:nvSpPr>
        <p:spPr>
          <a:xfrm>
            <a:off x="1757779" y="1745282"/>
            <a:ext cx="328474" cy="177554"/>
          </a:xfrm>
          <a:prstGeom prst="downArrow">
            <a:avLst/>
          </a:prstGeom>
          <a:solidFill>
            <a:srgbClr val="EA1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F54CB2A5-8DD2-4B0E-B1CD-904268CE2D46}"/>
              </a:ext>
            </a:extLst>
          </p:cNvPr>
          <p:cNvSpPr/>
          <p:nvPr/>
        </p:nvSpPr>
        <p:spPr>
          <a:xfrm>
            <a:off x="1768135" y="4454456"/>
            <a:ext cx="328474" cy="177554"/>
          </a:xfrm>
          <a:prstGeom prst="downArrow">
            <a:avLst/>
          </a:prstGeom>
          <a:solidFill>
            <a:srgbClr val="EA1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340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432"/>
    </mc:Choice>
    <mc:Fallback xmlns="">
      <p:transition spd="slow" advTm="714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88783D-6436-4A69-8385-6C5DF09E5EC0}"/>
              </a:ext>
            </a:extLst>
          </p:cNvPr>
          <p:cNvSpPr txBox="1"/>
          <p:nvPr/>
        </p:nvSpPr>
        <p:spPr>
          <a:xfrm>
            <a:off x="727969" y="470515"/>
            <a:ext cx="203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91992-4836-489B-B0F7-F283474C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2B1320-BFE9-45FE-B4D4-BF3DFE2AC5B7}"/>
              </a:ext>
            </a:extLst>
          </p:cNvPr>
          <p:cNvSpPr/>
          <p:nvPr/>
        </p:nvSpPr>
        <p:spPr>
          <a:xfrm>
            <a:off x="2144488" y="1463120"/>
            <a:ext cx="2210275" cy="3732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Without resampling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3AAC5B-98E5-4DA7-B7CF-FA94393CDC72}"/>
              </a:ext>
            </a:extLst>
          </p:cNvPr>
          <p:cNvSpPr/>
          <p:nvPr/>
        </p:nvSpPr>
        <p:spPr>
          <a:xfrm>
            <a:off x="7959202" y="1463120"/>
            <a:ext cx="2210275" cy="3732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resampling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2E7FDD-9A2C-4604-8E3D-B158BAF44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2" y="2264215"/>
            <a:ext cx="5362909" cy="2666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E38823-6381-495A-A48E-7FC2FF3FD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37" y="2244712"/>
            <a:ext cx="5380604" cy="2705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08AE9F-687C-4FE2-9888-E97AEDB09318}"/>
              </a:ext>
            </a:extLst>
          </p:cNvPr>
          <p:cNvSpPr txBox="1"/>
          <p:nvPr/>
        </p:nvSpPr>
        <p:spPr>
          <a:xfrm>
            <a:off x="4962618" y="4950637"/>
            <a:ext cx="1498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No.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epochs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DB189-F31C-42D7-BF89-CBE0CE71DEE4}"/>
              </a:ext>
            </a:extLst>
          </p:cNvPr>
          <p:cNvSpPr txBox="1"/>
          <p:nvPr/>
        </p:nvSpPr>
        <p:spPr>
          <a:xfrm>
            <a:off x="10761216" y="4950637"/>
            <a:ext cx="1498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No.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epochs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A8306-4BF7-4215-A6B5-A9D11C45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1" y="5394880"/>
            <a:ext cx="5283510" cy="7634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F5D00E-8B60-49BA-A081-D8A8CB494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560" y="5359005"/>
            <a:ext cx="5569634" cy="81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5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6"/>
    </mc:Choice>
    <mc:Fallback xmlns="">
      <p:transition spd="slow" advTm="1244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2A30004-53E0-4B2A-A47F-4569BBBC6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176" y="2513600"/>
            <a:ext cx="1885714" cy="628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0DBA4F-75E0-446A-B50C-201D1C5EA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017" y="2473773"/>
            <a:ext cx="1895238" cy="6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88783D-6436-4A69-8385-6C5DF09E5EC0}"/>
              </a:ext>
            </a:extLst>
          </p:cNvPr>
          <p:cNvSpPr txBox="1"/>
          <p:nvPr/>
        </p:nvSpPr>
        <p:spPr>
          <a:xfrm>
            <a:off x="727969" y="470515"/>
            <a:ext cx="203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91992-4836-489B-B0F7-F283474C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BC23D-FA74-44F4-89B3-A32829DBA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842" y="3653623"/>
            <a:ext cx="4954282" cy="18404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E3F235-936C-4BBA-8B9E-CD13BC536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423" y="3655674"/>
            <a:ext cx="4965858" cy="182891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B5C1C2-19A2-441A-8227-AF51DE5F8A93}"/>
              </a:ext>
            </a:extLst>
          </p:cNvPr>
          <p:cNvCxnSpPr>
            <a:cxnSpLocks/>
          </p:cNvCxnSpPr>
          <p:nvPr/>
        </p:nvCxnSpPr>
        <p:spPr>
          <a:xfrm>
            <a:off x="6141294" y="1827451"/>
            <a:ext cx="0" cy="3264713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EEE2D3C-B88B-4B12-AFDE-4E463638EF96}"/>
              </a:ext>
            </a:extLst>
          </p:cNvPr>
          <p:cNvSpPr/>
          <p:nvPr/>
        </p:nvSpPr>
        <p:spPr>
          <a:xfrm>
            <a:off x="2196318" y="1317395"/>
            <a:ext cx="2210275" cy="3732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Without resampling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C2007B-54F9-4490-9152-C2D36F94699A}"/>
              </a:ext>
            </a:extLst>
          </p:cNvPr>
          <p:cNvSpPr/>
          <p:nvPr/>
        </p:nvSpPr>
        <p:spPr>
          <a:xfrm>
            <a:off x="7766316" y="1317395"/>
            <a:ext cx="2210275" cy="3732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resampling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E969F2-331A-4A3C-A075-1773E801D8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104" y="1978870"/>
            <a:ext cx="1658683" cy="2494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AB90C90-F7F4-4AE3-9781-9D8BEAEA9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7393" y="1983519"/>
            <a:ext cx="1658683" cy="2494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B56F09D-DE57-42B1-82D5-92FD0037AD3B}"/>
              </a:ext>
            </a:extLst>
          </p:cNvPr>
          <p:cNvSpPr txBox="1"/>
          <p:nvPr/>
        </p:nvSpPr>
        <p:spPr>
          <a:xfrm>
            <a:off x="6494870" y="2509086"/>
            <a:ext cx="71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Ground </a:t>
            </a:r>
          </a:p>
          <a:p>
            <a:pPr algn="ctr"/>
            <a:r>
              <a:rPr lang="en-US" sz="1200" dirty="0"/>
              <a:t>Truth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D335B3-C902-4181-8D1A-47E5168674E1}"/>
              </a:ext>
            </a:extLst>
          </p:cNvPr>
          <p:cNvSpPr txBox="1"/>
          <p:nvPr/>
        </p:nvSpPr>
        <p:spPr>
          <a:xfrm>
            <a:off x="7995924" y="3135994"/>
            <a:ext cx="853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390558-1CED-4630-A2FF-0800D9ABF63A}"/>
              </a:ext>
            </a:extLst>
          </p:cNvPr>
          <p:cNvSpPr txBox="1"/>
          <p:nvPr/>
        </p:nvSpPr>
        <p:spPr>
          <a:xfrm>
            <a:off x="613317" y="2473090"/>
            <a:ext cx="71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Ground </a:t>
            </a:r>
          </a:p>
          <a:p>
            <a:pPr algn="ctr"/>
            <a:r>
              <a:rPr lang="en-US" sz="1200" dirty="0"/>
              <a:t>Truth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48C3B2-2AAF-4F10-8508-064CCAFF486F}"/>
              </a:ext>
            </a:extLst>
          </p:cNvPr>
          <p:cNvSpPr txBox="1"/>
          <p:nvPr/>
        </p:nvSpPr>
        <p:spPr>
          <a:xfrm>
            <a:off x="2049368" y="3103448"/>
            <a:ext cx="853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B7695C-90E0-4234-AF73-D8EA4B7CA18B}"/>
              </a:ext>
            </a:extLst>
          </p:cNvPr>
          <p:cNvSpPr txBox="1"/>
          <p:nvPr/>
        </p:nvSpPr>
        <p:spPr>
          <a:xfrm>
            <a:off x="10776119" y="3137473"/>
            <a:ext cx="853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A48D7B-BD3A-440D-A174-277D5BC799A0}"/>
              </a:ext>
            </a:extLst>
          </p:cNvPr>
          <p:cNvSpPr txBox="1"/>
          <p:nvPr/>
        </p:nvSpPr>
        <p:spPr>
          <a:xfrm>
            <a:off x="4836947" y="3128595"/>
            <a:ext cx="853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CD6642-609D-4600-A190-D405AB966CBF}"/>
              </a:ext>
            </a:extLst>
          </p:cNvPr>
          <p:cNvSpPr txBox="1"/>
          <p:nvPr/>
        </p:nvSpPr>
        <p:spPr>
          <a:xfrm>
            <a:off x="3353648" y="2501686"/>
            <a:ext cx="71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Ground </a:t>
            </a:r>
          </a:p>
          <a:p>
            <a:pPr algn="ctr"/>
            <a:r>
              <a:rPr lang="en-US" sz="1200" dirty="0"/>
              <a:t>Truth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63F387-D60C-4338-8C0A-ABEFF5A042FD}"/>
              </a:ext>
            </a:extLst>
          </p:cNvPr>
          <p:cNvSpPr txBox="1"/>
          <p:nvPr/>
        </p:nvSpPr>
        <p:spPr>
          <a:xfrm>
            <a:off x="9258827" y="2521119"/>
            <a:ext cx="71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Ground </a:t>
            </a:r>
          </a:p>
          <a:p>
            <a:pPr algn="ctr"/>
            <a:r>
              <a:rPr lang="en-US" sz="1200" dirty="0"/>
              <a:t>Truth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18C33F6-9B86-4AB4-BD09-6679F7D33777}"/>
              </a:ext>
            </a:extLst>
          </p:cNvPr>
          <p:cNvSpPr/>
          <p:nvPr/>
        </p:nvSpPr>
        <p:spPr>
          <a:xfrm>
            <a:off x="5228927" y="2516268"/>
            <a:ext cx="639192" cy="17744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2C4D737-52C7-4C63-B062-77D8D0C7789D}"/>
              </a:ext>
            </a:extLst>
          </p:cNvPr>
          <p:cNvSpPr/>
          <p:nvPr/>
        </p:nvSpPr>
        <p:spPr>
          <a:xfrm>
            <a:off x="11183150" y="2542307"/>
            <a:ext cx="639192" cy="17744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5B27E4D-CBB9-4DFE-901F-5A25C9C766DB}"/>
              </a:ext>
            </a:extLst>
          </p:cNvPr>
          <p:cNvSpPr/>
          <p:nvPr/>
        </p:nvSpPr>
        <p:spPr>
          <a:xfrm>
            <a:off x="4617842" y="2721936"/>
            <a:ext cx="639192" cy="17744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7A5D9FB-55C6-4B2E-AA94-C59851532526}"/>
              </a:ext>
            </a:extLst>
          </p:cNvPr>
          <p:cNvSpPr/>
          <p:nvPr/>
        </p:nvSpPr>
        <p:spPr>
          <a:xfrm>
            <a:off x="10574780" y="2739692"/>
            <a:ext cx="639192" cy="17744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BC609D-334A-4B0E-AB55-E375D1BF2A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8689" y="2446305"/>
            <a:ext cx="1914286" cy="6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49C29A-22C2-408A-B395-2FD3E2137F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1377" y="2479323"/>
            <a:ext cx="1857143" cy="6285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570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34"/>
    </mc:Choice>
    <mc:Fallback xmlns="">
      <p:transition spd="slow" advTm="566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EC1035CB-1487-42F3-9450-BA516D1C8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948" y="312628"/>
            <a:ext cx="1885714" cy="62857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33562EE-64AF-4BD7-84F3-F7A494ABC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785" y="335685"/>
            <a:ext cx="1857143" cy="628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88783D-6436-4A69-8385-6C5DF09E5EC0}"/>
              </a:ext>
            </a:extLst>
          </p:cNvPr>
          <p:cNvSpPr txBox="1"/>
          <p:nvPr/>
        </p:nvSpPr>
        <p:spPr>
          <a:xfrm>
            <a:off x="727969" y="470515"/>
            <a:ext cx="4296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Validation – </a:t>
            </a:r>
            <a:r>
              <a:rPr lang="en-US" sz="2000" dirty="0"/>
              <a:t>false negative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F1A55A4B-54BA-4AED-9BA5-696DFC53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7</a:t>
            </a:fld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4FD84-524D-4047-8AA3-5EA77C6B9B64}"/>
              </a:ext>
            </a:extLst>
          </p:cNvPr>
          <p:cNvSpPr txBox="1"/>
          <p:nvPr/>
        </p:nvSpPr>
        <p:spPr>
          <a:xfrm>
            <a:off x="6088475" y="337237"/>
            <a:ext cx="71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Ground </a:t>
            </a:r>
          </a:p>
          <a:p>
            <a:pPr algn="ctr"/>
            <a:r>
              <a:rPr lang="en-US" sz="1200" dirty="0"/>
              <a:t>Truth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57CC97-0B9F-44FB-85A8-CC46151110BB}"/>
              </a:ext>
            </a:extLst>
          </p:cNvPr>
          <p:cNvSpPr txBox="1"/>
          <p:nvPr/>
        </p:nvSpPr>
        <p:spPr>
          <a:xfrm>
            <a:off x="7524526" y="967595"/>
            <a:ext cx="853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235121-3781-424B-9800-7D3F999A87BD}"/>
              </a:ext>
            </a:extLst>
          </p:cNvPr>
          <p:cNvSpPr txBox="1"/>
          <p:nvPr/>
        </p:nvSpPr>
        <p:spPr>
          <a:xfrm>
            <a:off x="10312105" y="930596"/>
            <a:ext cx="853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A767A8-24D3-4F0F-8AC2-D4E9D0B77DE8}"/>
              </a:ext>
            </a:extLst>
          </p:cNvPr>
          <p:cNvSpPr txBox="1"/>
          <p:nvPr/>
        </p:nvSpPr>
        <p:spPr>
          <a:xfrm>
            <a:off x="8828806" y="365833"/>
            <a:ext cx="71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Ground </a:t>
            </a:r>
          </a:p>
          <a:p>
            <a:pPr algn="ctr"/>
            <a:r>
              <a:rPr lang="en-US" sz="1200" dirty="0"/>
              <a:t>Truth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85E3D06-5ACF-4D9D-8539-8A76D6F67240}"/>
              </a:ext>
            </a:extLst>
          </p:cNvPr>
          <p:cNvSpPr/>
          <p:nvPr/>
        </p:nvSpPr>
        <p:spPr>
          <a:xfrm>
            <a:off x="7355328" y="572323"/>
            <a:ext cx="639192" cy="17744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FA69216-CA6D-4F1C-899D-BADD18E65A73}"/>
              </a:ext>
            </a:extLst>
          </p:cNvPr>
          <p:cNvSpPr/>
          <p:nvPr/>
        </p:nvSpPr>
        <p:spPr>
          <a:xfrm>
            <a:off x="10140499" y="545689"/>
            <a:ext cx="639192" cy="17744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072232-C4B1-4939-A1FC-277189532E19}"/>
              </a:ext>
            </a:extLst>
          </p:cNvPr>
          <p:cNvCxnSpPr>
            <a:cxnSpLocks/>
          </p:cNvCxnSpPr>
          <p:nvPr/>
        </p:nvCxnSpPr>
        <p:spPr>
          <a:xfrm>
            <a:off x="5058589" y="1796643"/>
            <a:ext cx="0" cy="3264713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BA4DFE-A64F-47C5-A108-28EDE2087720}"/>
              </a:ext>
            </a:extLst>
          </p:cNvPr>
          <p:cNvCxnSpPr>
            <a:cxnSpLocks/>
          </p:cNvCxnSpPr>
          <p:nvPr/>
        </p:nvCxnSpPr>
        <p:spPr>
          <a:xfrm>
            <a:off x="9477610" y="1696646"/>
            <a:ext cx="0" cy="3264713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Picture 6" descr="A picture containing text, outdoor, night&#10;&#10;Description automatically generated">
            <a:extLst>
              <a:ext uri="{FF2B5EF4-FFF2-40B4-BE49-F238E27FC236}">
                <a16:creationId xmlns:a16="http://schemas.microsoft.com/office/drawing/2014/main" id="{93161512-EF40-428F-BF61-69237D286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34" y="3589835"/>
            <a:ext cx="1412696" cy="1371600"/>
          </a:xfrm>
          <a:prstGeom prst="rect">
            <a:avLst/>
          </a:prstGeom>
        </p:spPr>
      </p:pic>
      <p:pic>
        <p:nvPicPr>
          <p:cNvPr id="10" name="Picture 9" descr="A picture containing text, cellphone, phone, outdoor&#10;&#10;Description automatically generated">
            <a:extLst>
              <a:ext uri="{FF2B5EF4-FFF2-40B4-BE49-F238E27FC236}">
                <a16:creationId xmlns:a16="http://schemas.microsoft.com/office/drawing/2014/main" id="{849FA1E2-6D91-4DA8-907A-A8BD51B522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13" y="3596494"/>
            <a:ext cx="1412696" cy="1371600"/>
          </a:xfrm>
          <a:prstGeom prst="rect">
            <a:avLst/>
          </a:prstGeom>
        </p:spPr>
      </p:pic>
      <p:pic>
        <p:nvPicPr>
          <p:cNvPr id="12" name="Picture 11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D83B9838-CC61-442B-BDB3-A121E957C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41" y="2081644"/>
            <a:ext cx="1412696" cy="1371600"/>
          </a:xfrm>
          <a:prstGeom prst="rect">
            <a:avLst/>
          </a:prstGeom>
        </p:spPr>
      </p:pic>
      <p:pic>
        <p:nvPicPr>
          <p:cNvPr id="14" name="Picture 13" descr="A picture containing text, outdoor, dark, night&#10;&#10;Description automatically generated">
            <a:extLst>
              <a:ext uri="{FF2B5EF4-FFF2-40B4-BE49-F238E27FC236}">
                <a16:creationId xmlns:a16="http://schemas.microsoft.com/office/drawing/2014/main" id="{4928268F-6363-450C-BED3-8D9B6AE80C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13" y="2058645"/>
            <a:ext cx="1412696" cy="1371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D1D5F7B-7AA1-4A9B-B645-3E5EDD69CF2C}"/>
              </a:ext>
            </a:extLst>
          </p:cNvPr>
          <p:cNvSpPr txBox="1"/>
          <p:nvPr/>
        </p:nvSpPr>
        <p:spPr>
          <a:xfrm>
            <a:off x="5950606" y="5134343"/>
            <a:ext cx="2659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possible failed prediction</a:t>
            </a:r>
          </a:p>
          <a:p>
            <a:pPr algn="ctr"/>
            <a:r>
              <a:rPr lang="en-US" dirty="0"/>
              <a:t>(5/36)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499EF8-2591-4C94-9059-338568A81B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03" y="2616150"/>
            <a:ext cx="1412697" cy="1371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445D6B-D306-4514-BDB0-8F5EB0CC12BB}"/>
              </a:ext>
            </a:extLst>
          </p:cNvPr>
          <p:cNvSpPr txBox="1"/>
          <p:nvPr/>
        </p:nvSpPr>
        <p:spPr>
          <a:xfrm>
            <a:off x="9793478" y="4133700"/>
            <a:ext cx="1707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flawed image</a:t>
            </a:r>
          </a:p>
          <a:p>
            <a:pPr algn="ctr"/>
            <a:r>
              <a:rPr lang="en-US" dirty="0"/>
              <a:t>(1/36)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58ACC3-06C1-4339-B347-638E0682D54D}"/>
              </a:ext>
            </a:extLst>
          </p:cNvPr>
          <p:cNvSpPr txBox="1"/>
          <p:nvPr/>
        </p:nvSpPr>
        <p:spPr>
          <a:xfrm>
            <a:off x="1470168" y="6033184"/>
            <a:ext cx="2659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possible incorrect label</a:t>
            </a:r>
          </a:p>
          <a:p>
            <a:pPr algn="ctr"/>
            <a:r>
              <a:rPr lang="en-US" dirty="0"/>
              <a:t>(30/36)</a:t>
            </a:r>
          </a:p>
        </p:txBody>
      </p:sp>
      <p:pic>
        <p:nvPicPr>
          <p:cNvPr id="19" name="Picture 18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1F721548-10EF-4969-8B0B-24597B3035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826" y="1406156"/>
            <a:ext cx="1412697" cy="1371600"/>
          </a:xfrm>
          <a:prstGeom prst="rect">
            <a:avLst/>
          </a:prstGeom>
        </p:spPr>
      </p:pic>
      <p:pic>
        <p:nvPicPr>
          <p:cNvPr id="21" name="Picture 20" descr="A picture containing text, building, outdoor, sign&#10;&#10;Description automatically generated">
            <a:extLst>
              <a:ext uri="{FF2B5EF4-FFF2-40B4-BE49-F238E27FC236}">
                <a16:creationId xmlns:a16="http://schemas.microsoft.com/office/drawing/2014/main" id="{DB8F8926-DD7C-4886-9BE1-9A353A53EA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98" y="1406156"/>
            <a:ext cx="1412697" cy="1371600"/>
          </a:xfrm>
          <a:prstGeom prst="rect">
            <a:avLst/>
          </a:prstGeom>
        </p:spPr>
      </p:pic>
      <p:pic>
        <p:nvPicPr>
          <p:cNvPr id="23" name="Picture 22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619E5A09-3846-427D-9B81-6DA8ABCBAD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81" y="2983306"/>
            <a:ext cx="1412697" cy="1371600"/>
          </a:xfrm>
          <a:prstGeom prst="rect">
            <a:avLst/>
          </a:prstGeom>
        </p:spPr>
      </p:pic>
      <p:pic>
        <p:nvPicPr>
          <p:cNvPr id="25" name="Picture 24" descr="A picture containing text, outdoor, black, control panel&#10;&#10;Description automatically generated">
            <a:extLst>
              <a:ext uri="{FF2B5EF4-FFF2-40B4-BE49-F238E27FC236}">
                <a16:creationId xmlns:a16="http://schemas.microsoft.com/office/drawing/2014/main" id="{C7605809-EABA-434C-BF63-EC439A976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7" y="2983306"/>
            <a:ext cx="1412697" cy="1371600"/>
          </a:xfrm>
          <a:prstGeom prst="rect">
            <a:avLst/>
          </a:prstGeom>
        </p:spPr>
      </p:pic>
      <p:pic>
        <p:nvPicPr>
          <p:cNvPr id="28" name="Picture 27" descr="A picture containing text, outdoor, black&#10;&#10;Description automatically generated">
            <a:extLst>
              <a:ext uri="{FF2B5EF4-FFF2-40B4-BE49-F238E27FC236}">
                <a16:creationId xmlns:a16="http://schemas.microsoft.com/office/drawing/2014/main" id="{993BD631-1610-4A83-9FD0-2756D9C0BB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98" y="4544232"/>
            <a:ext cx="1412697" cy="1371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899CBD6-9D82-4937-8B4B-7D7D061C0B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48" y="4561777"/>
            <a:ext cx="1412697" cy="1371600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E494E7CE-A02B-4057-AD18-C4E71513DBC1}"/>
              </a:ext>
            </a:extLst>
          </p:cNvPr>
          <p:cNvSpPr/>
          <p:nvPr/>
        </p:nvSpPr>
        <p:spPr>
          <a:xfrm>
            <a:off x="1307376" y="1796643"/>
            <a:ext cx="325583" cy="24287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67160FE-05E2-4A4E-A1FB-CF14DB211941}"/>
              </a:ext>
            </a:extLst>
          </p:cNvPr>
          <p:cNvSpPr/>
          <p:nvPr/>
        </p:nvSpPr>
        <p:spPr>
          <a:xfrm>
            <a:off x="3967370" y="2165307"/>
            <a:ext cx="325583" cy="24287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6C485E8-F5E8-440A-896D-FAACC4AC72FB}"/>
              </a:ext>
            </a:extLst>
          </p:cNvPr>
          <p:cNvSpPr/>
          <p:nvPr/>
        </p:nvSpPr>
        <p:spPr>
          <a:xfrm>
            <a:off x="1563954" y="3759071"/>
            <a:ext cx="362500" cy="37741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9E9556A-16F2-4705-A694-DAF65E527AB2}"/>
              </a:ext>
            </a:extLst>
          </p:cNvPr>
          <p:cNvSpPr/>
          <p:nvPr/>
        </p:nvSpPr>
        <p:spPr>
          <a:xfrm>
            <a:off x="3017258" y="3458289"/>
            <a:ext cx="362500" cy="37741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DED1D7-D6D9-4394-A1FA-4E303D6F4CF8}"/>
              </a:ext>
            </a:extLst>
          </p:cNvPr>
          <p:cNvSpPr/>
          <p:nvPr/>
        </p:nvSpPr>
        <p:spPr>
          <a:xfrm>
            <a:off x="1382704" y="5231708"/>
            <a:ext cx="362500" cy="37741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B4497B-DEDC-45CE-873E-17B61365D5B3}"/>
              </a:ext>
            </a:extLst>
          </p:cNvPr>
          <p:cNvSpPr/>
          <p:nvPr/>
        </p:nvSpPr>
        <p:spPr>
          <a:xfrm>
            <a:off x="3023657" y="5242310"/>
            <a:ext cx="362500" cy="37741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814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45"/>
    </mc:Choice>
    <mc:Fallback xmlns="">
      <p:transition spd="slow" advTm="631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3" grpId="0"/>
      <p:bldP spid="35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96E401C2-96B9-4BF7-A7CA-26E370D9F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923" y="398289"/>
            <a:ext cx="1885714" cy="62857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BA85D32-35D6-48BE-8C4B-1C346B58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685" y="399185"/>
            <a:ext cx="1857143" cy="628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88783D-6436-4A69-8385-6C5DF09E5EC0}"/>
              </a:ext>
            </a:extLst>
          </p:cNvPr>
          <p:cNvSpPr txBox="1"/>
          <p:nvPr/>
        </p:nvSpPr>
        <p:spPr>
          <a:xfrm>
            <a:off x="727969" y="470515"/>
            <a:ext cx="4296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Validation – </a:t>
            </a:r>
            <a:r>
              <a:rPr lang="en-US" sz="2000" dirty="0"/>
              <a:t>false positive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F1A55A4B-54BA-4AED-9BA5-696DFC53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 descr="A picture containing text, outdoor, night&#10;&#10;Description automatically generated">
            <a:extLst>
              <a:ext uri="{FF2B5EF4-FFF2-40B4-BE49-F238E27FC236}">
                <a16:creationId xmlns:a16="http://schemas.microsoft.com/office/drawing/2014/main" id="{1D8BF805-D8C7-4E8D-AA39-5B75C15D3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700" y="1600928"/>
            <a:ext cx="1883596" cy="1828800"/>
          </a:xfrm>
          <a:prstGeom prst="rect">
            <a:avLst/>
          </a:prstGeom>
        </p:spPr>
      </p:pic>
      <p:pic>
        <p:nvPicPr>
          <p:cNvPr id="5" name="Picture 4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50766193-F19A-46B0-BE7B-51FEE1D1B3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64" y="3815392"/>
            <a:ext cx="1883596" cy="1828800"/>
          </a:xfrm>
          <a:prstGeom prst="rect">
            <a:avLst/>
          </a:prstGeom>
        </p:spPr>
      </p:pic>
      <p:pic>
        <p:nvPicPr>
          <p:cNvPr id="7" name="Picture 6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2CE445A1-930E-4CD1-A3B1-F99AD06E19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64" y="1607933"/>
            <a:ext cx="1883596" cy="1828800"/>
          </a:xfrm>
          <a:prstGeom prst="rect">
            <a:avLst/>
          </a:prstGeom>
        </p:spPr>
      </p:pic>
      <p:pic>
        <p:nvPicPr>
          <p:cNvPr id="10" name="Picture 9" descr="A picture containing text, outdoor, black, white&#10;&#10;Description automatically generated">
            <a:extLst>
              <a:ext uri="{FF2B5EF4-FFF2-40B4-BE49-F238E27FC236}">
                <a16:creationId xmlns:a16="http://schemas.microsoft.com/office/drawing/2014/main" id="{0BA4954A-4D42-4080-A7B9-53BE19D450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628" y="3815392"/>
            <a:ext cx="1883596" cy="1828800"/>
          </a:xfrm>
          <a:prstGeom prst="rect">
            <a:avLst/>
          </a:prstGeom>
        </p:spPr>
      </p:pic>
      <p:pic>
        <p:nvPicPr>
          <p:cNvPr id="12" name="Picture 11" descr="A picture containing text, electronics, camera&#10;&#10;Description automatically generated">
            <a:extLst>
              <a:ext uri="{FF2B5EF4-FFF2-40B4-BE49-F238E27FC236}">
                <a16:creationId xmlns:a16="http://schemas.microsoft.com/office/drawing/2014/main" id="{112A74E8-7955-4031-9330-22581DAC22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628" y="1600928"/>
            <a:ext cx="1883596" cy="1828800"/>
          </a:xfrm>
          <a:prstGeom prst="rect">
            <a:avLst/>
          </a:prstGeom>
        </p:spPr>
      </p:pic>
      <p:pic>
        <p:nvPicPr>
          <p:cNvPr id="14" name="Picture 13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A045814F-83DA-4FA0-87F7-0C2DB0131F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09" y="1607933"/>
            <a:ext cx="1883595" cy="1828800"/>
          </a:xfrm>
          <a:prstGeom prst="rect">
            <a:avLst/>
          </a:prstGeom>
        </p:spPr>
      </p:pic>
      <p:pic>
        <p:nvPicPr>
          <p:cNvPr id="16" name="Picture 15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90F8F34A-EEAB-46CD-93DB-011B46F6F4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08" y="3815392"/>
            <a:ext cx="1883596" cy="1828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E60F2FD-8DCC-49DC-89B1-4BFC587DB7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700" y="3815392"/>
            <a:ext cx="1883596" cy="1828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27DD4C-5B5C-499F-8171-5CB9B0D45110}"/>
              </a:ext>
            </a:extLst>
          </p:cNvPr>
          <p:cNvSpPr txBox="1"/>
          <p:nvPr/>
        </p:nvSpPr>
        <p:spPr>
          <a:xfrm>
            <a:off x="6017450" y="403807"/>
            <a:ext cx="71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Ground </a:t>
            </a:r>
          </a:p>
          <a:p>
            <a:pPr algn="ctr"/>
            <a:r>
              <a:rPr lang="en-US" sz="1200" dirty="0"/>
              <a:t>Truth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ADFF2A-C748-4B85-82EE-C46108E1FC6B}"/>
              </a:ext>
            </a:extLst>
          </p:cNvPr>
          <p:cNvSpPr txBox="1"/>
          <p:nvPr/>
        </p:nvSpPr>
        <p:spPr>
          <a:xfrm>
            <a:off x="7518504" y="1012960"/>
            <a:ext cx="853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B79781-9F0B-4B15-8037-0A25419C9B9C}"/>
              </a:ext>
            </a:extLst>
          </p:cNvPr>
          <p:cNvSpPr txBox="1"/>
          <p:nvPr/>
        </p:nvSpPr>
        <p:spPr>
          <a:xfrm>
            <a:off x="10298699" y="1014439"/>
            <a:ext cx="853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821515-D582-45B4-8A6B-68598D63116C}"/>
              </a:ext>
            </a:extLst>
          </p:cNvPr>
          <p:cNvSpPr txBox="1"/>
          <p:nvPr/>
        </p:nvSpPr>
        <p:spPr>
          <a:xfrm>
            <a:off x="8781407" y="415840"/>
            <a:ext cx="71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Ground </a:t>
            </a:r>
          </a:p>
          <a:p>
            <a:pPr algn="ctr"/>
            <a:r>
              <a:rPr lang="en-US" sz="1200" dirty="0"/>
              <a:t>Truth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C4E472-4A56-4B56-940C-B3A9EF521AD8}"/>
              </a:ext>
            </a:extLst>
          </p:cNvPr>
          <p:cNvSpPr/>
          <p:nvPr/>
        </p:nvSpPr>
        <p:spPr>
          <a:xfrm>
            <a:off x="7927822" y="427182"/>
            <a:ext cx="639192" cy="17744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59FD78-9525-4EB2-B4CB-D11C6E7CA195}"/>
              </a:ext>
            </a:extLst>
          </p:cNvPr>
          <p:cNvSpPr/>
          <p:nvPr/>
        </p:nvSpPr>
        <p:spPr>
          <a:xfrm>
            <a:off x="10708017" y="428661"/>
            <a:ext cx="639192" cy="17744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4C0A00-3ADD-4265-ADEF-947A71BE31D7}"/>
              </a:ext>
            </a:extLst>
          </p:cNvPr>
          <p:cNvSpPr txBox="1"/>
          <p:nvPr/>
        </p:nvSpPr>
        <p:spPr>
          <a:xfrm>
            <a:off x="4210440" y="5861253"/>
            <a:ext cx="2659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possible failed prediction</a:t>
            </a:r>
          </a:p>
          <a:p>
            <a:pPr algn="ctr"/>
            <a:r>
              <a:rPr lang="en-US" dirty="0"/>
              <a:t>(25/25)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560D70A-23B1-4E8A-8425-FCB0FC4B8960}"/>
              </a:ext>
            </a:extLst>
          </p:cNvPr>
          <p:cNvSpPr/>
          <p:nvPr/>
        </p:nvSpPr>
        <p:spPr>
          <a:xfrm>
            <a:off x="1869099" y="2169798"/>
            <a:ext cx="325583" cy="24287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1490D73-F0C6-44A8-8AED-93BD57E11FA1}"/>
              </a:ext>
            </a:extLst>
          </p:cNvPr>
          <p:cNvSpPr/>
          <p:nvPr/>
        </p:nvSpPr>
        <p:spPr>
          <a:xfrm>
            <a:off x="4814055" y="2771645"/>
            <a:ext cx="325583" cy="24287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78BFB3-C082-499E-8FF0-165533AF62A5}"/>
              </a:ext>
            </a:extLst>
          </p:cNvPr>
          <p:cNvSpPr/>
          <p:nvPr/>
        </p:nvSpPr>
        <p:spPr>
          <a:xfrm>
            <a:off x="5860734" y="2291233"/>
            <a:ext cx="381795" cy="33011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D4DED9-CC6C-44B2-A5AE-6E5685B18391}"/>
              </a:ext>
            </a:extLst>
          </p:cNvPr>
          <p:cNvSpPr/>
          <p:nvPr/>
        </p:nvSpPr>
        <p:spPr>
          <a:xfrm>
            <a:off x="8413317" y="2470425"/>
            <a:ext cx="437784" cy="39317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52182E2-263C-4A14-AD19-560A338CB335}"/>
              </a:ext>
            </a:extLst>
          </p:cNvPr>
          <p:cNvSpPr/>
          <p:nvPr/>
        </p:nvSpPr>
        <p:spPr>
          <a:xfrm>
            <a:off x="1200844" y="5039622"/>
            <a:ext cx="565812" cy="31207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CAF054-7D5B-4E27-91CF-D290C7DBBB7C}"/>
              </a:ext>
            </a:extLst>
          </p:cNvPr>
          <p:cNvSpPr/>
          <p:nvPr/>
        </p:nvSpPr>
        <p:spPr>
          <a:xfrm>
            <a:off x="4531149" y="4810282"/>
            <a:ext cx="565812" cy="31207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087DB12-6192-4EE8-B77A-CB2D804BEDEC}"/>
              </a:ext>
            </a:extLst>
          </p:cNvPr>
          <p:cNvSpPr/>
          <p:nvPr/>
        </p:nvSpPr>
        <p:spPr>
          <a:xfrm>
            <a:off x="5757719" y="4443425"/>
            <a:ext cx="416562" cy="6241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627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64"/>
    </mc:Choice>
    <mc:Fallback xmlns="">
      <p:transition spd="slow" advTm="319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18C07-F20F-41DC-8B1E-65DDA40E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88-9D16-496B-B14A-93B636B840A3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BE148D-1F4A-4F56-93F3-D6227FB9BC13}"/>
              </a:ext>
            </a:extLst>
          </p:cNvPr>
          <p:cNvSpPr txBox="1"/>
          <p:nvPr/>
        </p:nvSpPr>
        <p:spPr>
          <a:xfrm>
            <a:off x="727968" y="470515"/>
            <a:ext cx="8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Comparison of the proposed model and other models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A59DD0-50A3-4B2B-B5BF-0E1890D00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8530022"/>
              </p:ext>
            </p:extLst>
          </p:nvPr>
        </p:nvGraphicFramePr>
        <p:xfrm>
          <a:off x="1093227" y="2718809"/>
          <a:ext cx="9675064" cy="142038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209383">
                  <a:extLst>
                    <a:ext uri="{9D8B030D-6E8A-4147-A177-3AD203B41FA5}">
                      <a16:colId xmlns:a16="http://schemas.microsoft.com/office/drawing/2014/main" val="584652795"/>
                    </a:ext>
                  </a:extLst>
                </a:gridCol>
                <a:gridCol w="1209383">
                  <a:extLst>
                    <a:ext uri="{9D8B030D-6E8A-4147-A177-3AD203B41FA5}">
                      <a16:colId xmlns:a16="http://schemas.microsoft.com/office/drawing/2014/main" val="2163358312"/>
                    </a:ext>
                  </a:extLst>
                </a:gridCol>
                <a:gridCol w="1209383">
                  <a:extLst>
                    <a:ext uri="{9D8B030D-6E8A-4147-A177-3AD203B41FA5}">
                      <a16:colId xmlns:a16="http://schemas.microsoft.com/office/drawing/2014/main" val="1723024667"/>
                    </a:ext>
                  </a:extLst>
                </a:gridCol>
                <a:gridCol w="1209383">
                  <a:extLst>
                    <a:ext uri="{9D8B030D-6E8A-4147-A177-3AD203B41FA5}">
                      <a16:colId xmlns:a16="http://schemas.microsoft.com/office/drawing/2014/main" val="1569434507"/>
                    </a:ext>
                  </a:extLst>
                </a:gridCol>
                <a:gridCol w="1209383">
                  <a:extLst>
                    <a:ext uri="{9D8B030D-6E8A-4147-A177-3AD203B41FA5}">
                      <a16:colId xmlns:a16="http://schemas.microsoft.com/office/drawing/2014/main" val="1413186218"/>
                    </a:ext>
                  </a:extLst>
                </a:gridCol>
                <a:gridCol w="1209383">
                  <a:extLst>
                    <a:ext uri="{9D8B030D-6E8A-4147-A177-3AD203B41FA5}">
                      <a16:colId xmlns:a16="http://schemas.microsoft.com/office/drawing/2014/main" val="2824523055"/>
                    </a:ext>
                  </a:extLst>
                </a:gridCol>
                <a:gridCol w="1209383">
                  <a:extLst>
                    <a:ext uri="{9D8B030D-6E8A-4147-A177-3AD203B41FA5}">
                      <a16:colId xmlns:a16="http://schemas.microsoft.com/office/drawing/2014/main" val="1262209767"/>
                    </a:ext>
                  </a:extLst>
                </a:gridCol>
                <a:gridCol w="1209383">
                  <a:extLst>
                    <a:ext uri="{9D8B030D-6E8A-4147-A177-3AD203B41FA5}">
                      <a16:colId xmlns:a16="http://schemas.microsoft.com/office/drawing/2014/main" val="2250021899"/>
                    </a:ext>
                  </a:extLst>
                </a:gridCol>
              </a:tblGrid>
              <a:tr h="67931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Proposed model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VGG16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VGG19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ResNet 50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DenseNet 121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DenseNet 169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DenseNet 201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ctr"/>
                </a:tc>
                <a:extLst>
                  <a:ext uri="{0D108BD9-81ED-4DB2-BD59-A6C34878D82A}">
                    <a16:rowId xmlns:a16="http://schemas.microsoft.com/office/drawing/2014/main" val="1567474378"/>
                  </a:ext>
                </a:extLst>
              </a:tr>
              <a:tr h="37053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Params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9MB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132MB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137MB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24MB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8MB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14MB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19MB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b"/>
                </a:tc>
                <a:extLst>
                  <a:ext uri="{0D108BD9-81ED-4DB2-BD59-A6C34878D82A}">
                    <a16:rowId xmlns:a16="http://schemas.microsoft.com/office/drawing/2014/main" val="3122449327"/>
                  </a:ext>
                </a:extLst>
              </a:tr>
              <a:tr h="37053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Depths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23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26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50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121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169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201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" marR="15439" marT="15439" marB="0" anchor="b"/>
                </a:tc>
                <a:extLst>
                  <a:ext uri="{0D108BD9-81ED-4DB2-BD59-A6C34878D82A}">
                    <a16:rowId xmlns:a16="http://schemas.microsoft.com/office/drawing/2014/main" val="3557519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8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20"/>
    </mc:Choice>
    <mc:Fallback xmlns="">
      <p:transition spd="slow" advTm="2662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21.9|2|1|1.3|4.5|12.2|22.1|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4.4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28.7|7.2|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5.4|14.8|2.2|3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|1.2|1.3|1.1|10|6.8|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0.7|0.8|0.7|1.8|1.5|2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281</Words>
  <Application>Microsoft Office PowerPoint</Application>
  <PresentationFormat>Widescreen</PresentationFormat>
  <Paragraphs>134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CMBX12</vt:lpstr>
      <vt:lpstr>Arial</vt:lpstr>
      <vt:lpstr>Calibri</vt:lpstr>
      <vt:lpstr>Calibri Light</vt:lpstr>
      <vt:lpstr>Office Theme</vt:lpstr>
      <vt:lpstr>Kaggle in-class Contest:  Nexperia Image Classification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in-class Contest:  Nexperia Image Classification II</dc:title>
  <dc:creator>Wang Kai</dc:creator>
  <cp:lastModifiedBy>Wang Kai</cp:lastModifiedBy>
  <cp:revision>2</cp:revision>
  <dcterms:created xsi:type="dcterms:W3CDTF">2020-12-12T13:18:37Z</dcterms:created>
  <dcterms:modified xsi:type="dcterms:W3CDTF">2020-12-14T09:42:51Z</dcterms:modified>
</cp:coreProperties>
</file>