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69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4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9030"/>
            <a:ext cx="14630400" cy="8279725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6" name="Text 2"/>
          <p:cNvSpPr/>
          <p:nvPr/>
        </p:nvSpPr>
        <p:spPr>
          <a:xfrm>
            <a:off x="1100827" y="1359241"/>
            <a:ext cx="7195680" cy="5364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FA95AF"/>
                </a:solidFill>
                <a:latin typeface="Anton" pitchFamily="34" charset="0"/>
              </a:rPr>
              <a:t>Name   :   E . JASPER</a:t>
            </a:r>
          </a:p>
          <a:p>
            <a:pPr marL="0" indent="0">
              <a:lnSpc>
                <a:spcPts val="6561"/>
              </a:lnSpc>
              <a:buNone/>
            </a:pPr>
            <a:endParaRPr lang="en-US" sz="5249" kern="0" spc="-157" dirty="0">
              <a:solidFill>
                <a:srgbClr val="FA95AF"/>
              </a:solidFill>
              <a:latin typeface="Anton" pitchFamily="34" charset="0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FA95AF"/>
                </a:solidFill>
                <a:latin typeface="Anton" pitchFamily="34" charset="0"/>
              </a:rPr>
              <a:t>NM ID  :  au412721205022</a:t>
            </a:r>
          </a:p>
          <a:p>
            <a:pPr marL="0" indent="0">
              <a:lnSpc>
                <a:spcPts val="6561"/>
              </a:lnSpc>
              <a:buNone/>
            </a:pPr>
            <a:endParaRPr lang="en-US" sz="5249" kern="0" spc="-157" dirty="0">
              <a:solidFill>
                <a:srgbClr val="FA95AF"/>
              </a:solidFill>
              <a:latin typeface="Anton" pitchFamily="34" charset="0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FA95AF"/>
                </a:solidFill>
                <a:latin typeface="Anton" pitchFamily="34" charset="0"/>
              </a:rPr>
              <a:t>COLLEGE  :  Tagore Engineering College</a:t>
            </a:r>
          </a:p>
          <a:p>
            <a:pPr marL="0" indent="0">
              <a:lnSpc>
                <a:spcPts val="6561"/>
              </a:lnSpc>
              <a:buNone/>
            </a:pPr>
            <a:endParaRPr lang="en-US" sz="5249" dirty="0"/>
          </a:p>
          <a:p>
            <a:pPr marL="0" indent="0">
              <a:lnSpc>
                <a:spcPts val="6561"/>
              </a:lnSpc>
              <a:buNone/>
            </a:pPr>
            <a:endParaRPr lang="en-US" sz="5249" dirty="0"/>
          </a:p>
        </p:txBody>
      </p:sp>
      <p:sp>
        <p:nvSpPr>
          <p:cNvPr id="7" name="Text 3"/>
          <p:cNvSpPr/>
          <p:nvPr/>
        </p:nvSpPr>
        <p:spPr>
          <a:xfrm>
            <a:off x="833199" y="4164925"/>
            <a:ext cx="93064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171343" y="595551"/>
            <a:ext cx="5414486" cy="676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29"/>
              </a:lnSpc>
              <a:buNone/>
            </a:pPr>
            <a:r>
              <a:rPr lang="en-US" sz="4263" kern="0" spc="-128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result</a:t>
            </a:r>
            <a:endParaRPr lang="en-US" sz="426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43" y="1705570"/>
            <a:ext cx="5946458" cy="59288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171343" y="595551"/>
            <a:ext cx="5414486" cy="676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29"/>
              </a:lnSpc>
              <a:buNone/>
            </a:pPr>
            <a:r>
              <a:rPr lang="en-US" sz="4263" kern="0" spc="-128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result</a:t>
            </a:r>
            <a:endParaRPr lang="en-US" sz="426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43" y="1705570"/>
            <a:ext cx="6174700" cy="59288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0454" y="3145274"/>
            <a:ext cx="3102293" cy="19389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2998470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Project Title</a:t>
            </a:r>
            <a:endParaRPr lang="en-US" sz="5249" dirty="0"/>
          </a:p>
        </p:txBody>
      </p:sp>
      <p:sp>
        <p:nvSpPr>
          <p:cNvPr id="7" name="Text 3"/>
          <p:cNvSpPr/>
          <p:nvPr/>
        </p:nvSpPr>
        <p:spPr>
          <a:xfrm>
            <a:off x="833199" y="4164925"/>
            <a:ext cx="93064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 image classification project using Convolutional Neural Networks (CNN) to analyze and categorize images based on their visual content. This innovative project utilizes advanced machine learning algorithms to accurately classify a wide variety of visual data.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9220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Agenda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Objective Setting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Establishing clear and achievable objectives for the image classification project.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Resource Allocation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Allocating the necessary resources for training and optimizing the CNN models.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Project Timeline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Setting a timeline for completion, testing, and deployment of the image classification system.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654" y="2635448"/>
            <a:ext cx="4931093" cy="29585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13948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833199" y="259603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8" name="Text 4"/>
          <p:cNvSpPr/>
          <p:nvPr/>
        </p:nvSpPr>
        <p:spPr>
          <a:xfrm>
            <a:off x="1032986" y="2637711"/>
            <a:ext cx="1002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1555313" y="26723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Visual Data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1555313" y="3152775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Analyzing and interpreting complex visual data from diverse sources.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833199" y="39039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2" name="Text 8"/>
          <p:cNvSpPr/>
          <p:nvPr/>
        </p:nvSpPr>
        <p:spPr>
          <a:xfrm>
            <a:off x="1005721" y="3945612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1555313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Accuracy &amp; Precision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555313" y="4460677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Ensuring high accuracy and precision in image classification for real-world applications.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833199" y="55672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6" name="Text 12"/>
          <p:cNvSpPr/>
          <p:nvPr/>
        </p:nvSpPr>
        <p:spPr>
          <a:xfrm>
            <a:off x="1005721" y="5608915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1555313" y="56435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Performance Demands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1555313" y="6123980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Meeting the performance demands for rapid and seamless image recognition tasks.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165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Who Are the Users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Developers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2160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Creating applications with advanced image recognition capabilities.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Researchers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4902160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Utilizing image classification for scientific and academic purposes.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994190"/>
            <a:ext cx="79358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Your Solution and Its Value Proposition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021818"/>
            <a:ext cx="3370064" cy="1990963"/>
          </a:xfrm>
          <a:prstGeom prst="roundRect">
            <a:avLst>
              <a:gd name="adj" fmla="val 6696"/>
            </a:avLst>
          </a:prstGeom>
          <a:solidFill>
            <a:srgbClr val="0D0D0D"/>
          </a:solidFill>
          <a:ln/>
        </p:spPr>
      </p:sp>
      <p:sp>
        <p:nvSpPr>
          <p:cNvPr id="7" name="Text 4"/>
          <p:cNvSpPr/>
          <p:nvPr/>
        </p:nvSpPr>
        <p:spPr>
          <a:xfrm>
            <a:off x="2260163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Superior Accuracy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0163" y="5724406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Delivering exceptional accuracy through state-of-the-art CNN algorithms.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5021818"/>
            <a:ext cx="3370064" cy="1990963"/>
          </a:xfrm>
          <a:prstGeom prst="roundRect">
            <a:avLst>
              <a:gd name="adj" fmla="val 6696"/>
            </a:avLst>
          </a:prstGeom>
          <a:solidFill>
            <a:srgbClr val="0D0D0D"/>
          </a:solidFill>
          <a:ln/>
        </p:spPr>
      </p:sp>
      <p:sp>
        <p:nvSpPr>
          <p:cNvPr id="10" name="Text 7"/>
          <p:cNvSpPr/>
          <p:nvPr/>
        </p:nvSpPr>
        <p:spPr>
          <a:xfrm>
            <a:off x="5852398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Real-Time Processing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52398" y="5724406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Providing real-time image recognition and classification solutions.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5021818"/>
            <a:ext cx="3370064" cy="1990963"/>
          </a:xfrm>
          <a:prstGeom prst="roundRect">
            <a:avLst>
              <a:gd name="adj" fmla="val 6696"/>
            </a:avLst>
          </a:prstGeom>
          <a:solidFill>
            <a:srgbClr val="0D0D0D"/>
          </a:solidFill>
          <a:ln/>
        </p:spPr>
      </p:sp>
      <p:sp>
        <p:nvSpPr>
          <p:cNvPr id="13" name="Text 10"/>
          <p:cNvSpPr/>
          <p:nvPr/>
        </p:nvSpPr>
        <p:spPr>
          <a:xfrm>
            <a:off x="9444633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Scalability &amp; Flexibility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44633" y="5724406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Scaling to handle large and complex datasets with flexibility in customization.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3453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The Wow in Your Solution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Advanced Technologies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Utilizing cutting-edge CNN models and deep learning techniques for groundbreaking outcomes.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Robust Feature Extraction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Extracting robust visual features to enable fine-grained image classification.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Dynamic Adaptation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Adapting to new visual patterns and changes without retraining the entire model.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3453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17380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Modelling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76788"/>
            <a:ext cx="10554414" cy="992505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017639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Framework Selection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3017639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Choosing the most suitable deep learning frameworks for model development.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01014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Preprocessing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010144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Preparing and augmenting image data for effective model training.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4861798"/>
            <a:ext cx="10554414" cy="992505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5002649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Training &amp; Validation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002649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Conducting rigorous training and validation to enhance model performance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599515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99515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01654"/>
            <a:ext cx="72867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user interface and user experience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40367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Creating an intuitive user interface (UI) that ensures a seamless user experience (UX) throughout the image recognition process.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90108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Interactive Design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50639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Designing an interactive UI with user-friendly features and controls for easy navigation and interaction.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11171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Effortless Workflow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71702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Implementing a streamlined workflow that simplifies the process of uploading, processing, and analyzing images for efficient user engagement.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379</Words>
  <Application>Microsoft Office PowerPoint</Application>
  <PresentationFormat>Custom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Anton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jasperpeace004@outlook.com</cp:lastModifiedBy>
  <cp:revision>4</cp:revision>
  <dcterms:created xsi:type="dcterms:W3CDTF">2024-04-03T17:29:14Z</dcterms:created>
  <dcterms:modified xsi:type="dcterms:W3CDTF">2024-04-04T09:07:26Z</dcterms:modified>
</cp:coreProperties>
</file>