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7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20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5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2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86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23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7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9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8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6840D-CF08-562C-9D32-2C3F6D35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masis MT Pro Medium" panose="02040604050005020304" pitchFamily="18" charset="0"/>
              </a:rPr>
              <a:t>Exercise 3</a:t>
            </a:r>
            <a:endParaRPr lang="de-DE" dirty="0"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D8D89-5263-FE64-92A7-08AEAB83D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CBA368"/>
          </a:solidFill>
          <a:ln w="38100" cap="rnd">
            <a:solidFill>
              <a:srgbClr val="CBA3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69E8BAA6-C156-9B3A-F187-AF308E4E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53" r="51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29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2A6E2-9BFB-DB2A-E75F-7EE99DE78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>
                <a:latin typeface="Amasis MT Pro Medium" panose="020F0502020204030204" pitchFamily="18" charset="0"/>
                <a:cs typeface="Aldhabi" panose="020F0502020204030204" pitchFamily="2" charset="-78"/>
              </a:rPr>
              <a:t>Remote Repository</a:t>
            </a:r>
            <a:endParaRPr lang="de-DE" sz="510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70C5900-8A08-7307-C82B-F4CE91D47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2142" y="569001"/>
            <a:ext cx="4763410" cy="5719997"/>
          </a:xfrm>
        </p:spPr>
      </p:pic>
    </p:spTree>
    <p:extLst>
      <p:ext uri="{BB962C8B-B14F-4D97-AF65-F5344CB8AC3E}">
        <p14:creationId xmlns:p14="http://schemas.microsoft.com/office/powerpoint/2010/main" val="151163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35E3-4A89-32C5-EB1E-F853C27AB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7B05ED-162E-A4EF-66F8-C4703A852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986E12-36AB-DBE3-32B8-FF4BD7E5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Cloning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E04C2A9-8675-1FA2-CF76-8EE135F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18B46-FC7C-EB5E-4222-CE1CC128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09" y="548640"/>
            <a:ext cx="5830741" cy="511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E5B67-D586-5EA8-6788-A44671F2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36375F9-2A2D-E517-4DD5-826D26E5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41AEE-49C1-CDE5-9210-991BFE7E6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Cloning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9CBA159-DECF-E23A-003A-2054E436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A0F7E5-C545-FB82-B8AF-FEA73CE64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49" y="1154328"/>
            <a:ext cx="5934075" cy="1085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02A15-C2CD-3466-81CD-3098FAF294E9}"/>
              </a:ext>
            </a:extLst>
          </p:cNvPr>
          <p:cNvSpPr txBox="1"/>
          <p:nvPr/>
        </p:nvSpPr>
        <p:spPr>
          <a:xfrm>
            <a:off x="5875050" y="2615039"/>
            <a:ext cx="50754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masis MT Pro Medium" panose="02040604050005020304" pitchFamily="18" charset="0"/>
              </a:rPr>
              <a:t>commit b2562…..  </a:t>
            </a:r>
            <a:r>
              <a:rPr lang="en-US" sz="1400" dirty="0">
                <a:latin typeface="Amasis MT Pro Medium" panose="02040604050005020304" pitchFamily="18" charset="0"/>
                <a:sym typeface="Wingdings" panose="05000000000000000000" pitchFamily="2" charset="2"/>
              </a:rPr>
              <a:t>--  </a:t>
            </a:r>
            <a:r>
              <a:rPr lang="en-US" sz="1400" dirty="0" err="1">
                <a:latin typeface="Amasis MT Pro Medium" panose="02040604050005020304" pitchFamily="18" charset="0"/>
                <a:sym typeface="Wingdings" panose="05000000000000000000" pitchFamily="2" charset="2"/>
              </a:rPr>
              <a:t>ist</a:t>
            </a:r>
            <a:r>
              <a:rPr lang="en-US" sz="1400" dirty="0">
                <a:latin typeface="Amasis MT Pro Medium" panose="02040604050005020304" pitchFamily="18" charset="0"/>
                <a:sym typeface="Wingdings" panose="05000000000000000000" pitchFamily="2" charset="2"/>
              </a:rPr>
              <a:t> der commit hash (</a:t>
            </a:r>
            <a:r>
              <a:rPr lang="en-US" sz="1400" dirty="0" err="1">
                <a:latin typeface="Amasis MT Pro Medium" panose="02040604050005020304" pitchFamily="18" charset="0"/>
                <a:sym typeface="Wingdings" panose="05000000000000000000" pitchFamily="2" charset="2"/>
              </a:rPr>
              <a:t>eindeutig</a:t>
            </a:r>
            <a:r>
              <a:rPr lang="en-US" sz="1400" dirty="0">
                <a:latin typeface="Amasis MT Pro Medium" panose="02040604050005020304" pitchFamily="18" charset="0"/>
                <a:sym typeface="Wingdings" panose="05000000000000000000" pitchFamily="2" charset="2"/>
              </a:rPr>
              <a:t>)</a:t>
            </a:r>
          </a:p>
          <a:p>
            <a:endParaRPr lang="en-US" sz="1400" dirty="0">
              <a:latin typeface="Amasis MT Pro Medium" panose="02040604050005020304" pitchFamily="18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latin typeface="Amasis MT Pro Medium" panose="02040604050005020304" pitchFamily="18" charset="0"/>
              </a:rPr>
              <a:t>HEAD -&gt; </a:t>
            </a:r>
            <a:r>
              <a:rPr lang="de-DE" sz="1400" dirty="0" err="1">
                <a:latin typeface="Amasis MT Pro Medium" panose="02040604050005020304" pitchFamily="18" charset="0"/>
              </a:rPr>
              <a:t>main</a:t>
            </a:r>
            <a:r>
              <a:rPr lang="de-DE" sz="1400" dirty="0">
                <a:latin typeface="Amasis MT Pro Medium" panose="02040604050005020304" pitchFamily="18" charset="0"/>
              </a:rPr>
              <a:t> – aktueller Branch auf </a:t>
            </a:r>
            <a:r>
              <a:rPr lang="de-DE" sz="1400" dirty="0" err="1">
                <a:latin typeface="Amasis MT Pro Medium" panose="02040604050005020304" pitchFamily="18" charset="0"/>
              </a:rPr>
              <a:t>main</a:t>
            </a:r>
            <a:endParaRPr lang="de-DE" sz="1400" dirty="0">
              <a:latin typeface="Amasis MT Pro Medium" panose="02040604050005020304" pitchFamily="18" charset="0"/>
            </a:endParaRPr>
          </a:p>
          <a:p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masis MT Pro Medium" panose="02040604050005020304" pitchFamily="18" charset="0"/>
              </a:rPr>
              <a:t>origin</a:t>
            </a:r>
            <a:r>
              <a:rPr lang="de-DE" sz="1400" dirty="0">
                <a:latin typeface="Amasis MT Pro Medium" panose="02040604050005020304" pitchFamily="18" charset="0"/>
              </a:rPr>
              <a:t>/</a:t>
            </a:r>
            <a:r>
              <a:rPr lang="de-DE" sz="1400" dirty="0" err="1">
                <a:latin typeface="Amasis MT Pro Medium" panose="02040604050005020304" pitchFamily="18" charset="0"/>
              </a:rPr>
              <a:t>main</a:t>
            </a:r>
            <a:r>
              <a:rPr lang="de-DE" sz="1400" dirty="0">
                <a:latin typeface="Amasis MT Pro Medium" panose="02040604050005020304" pitchFamily="18" charset="0"/>
              </a:rPr>
              <a:t> – remote-</a:t>
            </a:r>
            <a:r>
              <a:rPr lang="de-DE" sz="1400" dirty="0" err="1">
                <a:latin typeface="Amasis MT Pro Medium" panose="02040604050005020304" pitchFamily="18" charset="0"/>
              </a:rPr>
              <a:t>repository</a:t>
            </a:r>
            <a:r>
              <a:rPr lang="de-DE" sz="1400" dirty="0">
                <a:latin typeface="Amasis MT Pro Medium" panose="02040604050005020304" pitchFamily="18" charset="0"/>
              </a:rPr>
              <a:t>(</a:t>
            </a:r>
            <a:r>
              <a:rPr lang="de-DE" sz="1400" dirty="0" err="1">
                <a:latin typeface="Amasis MT Pro Medium" panose="02040604050005020304" pitchFamily="18" charset="0"/>
              </a:rPr>
              <a:t>origin</a:t>
            </a:r>
            <a:r>
              <a:rPr lang="de-DE" sz="1400" dirty="0">
                <a:latin typeface="Amasis MT Pro Medium" panose="02040604050005020304" pitchFamily="18" charset="0"/>
              </a:rPr>
              <a:t>) hat auch ein </a:t>
            </a:r>
            <a:r>
              <a:rPr lang="de-DE" sz="1400" dirty="0" err="1">
                <a:latin typeface="Amasis MT Pro Medium" panose="02040604050005020304" pitchFamily="18" charset="0"/>
              </a:rPr>
              <a:t>main</a:t>
            </a:r>
            <a:endParaRPr lang="de-DE" sz="1400" dirty="0">
              <a:latin typeface="Amasis MT Pro Medium" panose="02040604050005020304" pitchFamily="18" charset="0"/>
            </a:endParaRPr>
          </a:p>
          <a:p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masis MT Pro Medium" panose="02040604050005020304" pitchFamily="18" charset="0"/>
              </a:rPr>
              <a:t>origin</a:t>
            </a:r>
            <a:r>
              <a:rPr lang="de-DE" sz="1400" dirty="0">
                <a:latin typeface="Amasis MT Pro Medium" panose="02040604050005020304" pitchFamily="18" charset="0"/>
              </a:rPr>
              <a:t>/HEAD – Standard-Branch d. </a:t>
            </a:r>
            <a:r>
              <a:rPr lang="de-DE" sz="1400" dirty="0" err="1">
                <a:latin typeface="Amasis MT Pro Medium" panose="02040604050005020304" pitchFamily="18" charset="0"/>
              </a:rPr>
              <a:t>RemoteRepository</a:t>
            </a:r>
            <a:r>
              <a:rPr lang="de-DE" sz="1400" dirty="0">
                <a:latin typeface="Amasis MT Pro Medium" panose="02040604050005020304" pitchFamily="18" charset="0"/>
              </a:rPr>
              <a:t> zeigt auf </a:t>
            </a:r>
            <a:r>
              <a:rPr lang="de-DE" sz="1400" dirty="0" err="1">
                <a:latin typeface="Amasis MT Pro Medium" panose="02040604050005020304" pitchFamily="18" charset="0"/>
              </a:rPr>
              <a:t>main</a:t>
            </a:r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masis MT Pro Medium" panose="02040604050005020304" pitchFamily="18" charset="0"/>
              </a:rPr>
              <a:t>Author</a:t>
            </a:r>
            <a:r>
              <a:rPr lang="de-DE" sz="1400" dirty="0">
                <a:latin typeface="Amasis MT Pro Medium" panose="02040604050005020304" pitchFamily="18" charset="0"/>
              </a:rPr>
              <a:t> – der Ersteller des </a:t>
            </a:r>
            <a:r>
              <a:rPr lang="de-DE" sz="1400" dirty="0" err="1">
                <a:latin typeface="Amasis MT Pro Medium" panose="02040604050005020304" pitchFamily="18" charset="0"/>
              </a:rPr>
              <a:t>Repositorys</a:t>
            </a:r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latin typeface="Amasis MT Pro Medium" panose="020406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latin typeface="Amasis MT Pro Medium" panose="02040604050005020304" pitchFamily="18" charset="0"/>
              </a:rPr>
              <a:t>Inital</a:t>
            </a:r>
            <a:r>
              <a:rPr lang="de-DE" sz="1400" dirty="0">
                <a:latin typeface="Amasis MT Pro Medium" panose="02040604050005020304" pitchFamily="18" charset="0"/>
              </a:rPr>
              <a:t> </a:t>
            </a:r>
            <a:r>
              <a:rPr lang="de-DE" sz="1400" dirty="0" err="1">
                <a:latin typeface="Amasis MT Pro Medium" panose="02040604050005020304" pitchFamily="18" charset="0"/>
              </a:rPr>
              <a:t>commit</a:t>
            </a:r>
            <a:r>
              <a:rPr lang="de-DE" sz="1400" dirty="0">
                <a:latin typeface="Amasis MT Pro Medium" panose="02040604050005020304" pitchFamily="18" charset="0"/>
              </a:rPr>
              <a:t> – Commit Nachricht</a:t>
            </a:r>
          </a:p>
        </p:txBody>
      </p:sp>
    </p:spTree>
    <p:extLst>
      <p:ext uri="{BB962C8B-B14F-4D97-AF65-F5344CB8AC3E}">
        <p14:creationId xmlns:p14="http://schemas.microsoft.com/office/powerpoint/2010/main" val="51473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B3855-79ED-07F6-87F8-0EBFC90CF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3300D-5A32-6FC4-E759-F787033D4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45522-49C7-9908-7BFD-B24CB5AF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Add remote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0A2EDDE-CA7C-6317-2E17-68C645E46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520062-42C4-6F32-09E1-2EBBADE78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94" y="1330550"/>
            <a:ext cx="6591300" cy="952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515477-7085-7F46-EFFF-EEC0781B6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594" y="2860208"/>
            <a:ext cx="6591300" cy="5273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C63DA-2D05-C6C8-3103-DED2AEE8A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94" y="3687118"/>
            <a:ext cx="6586347" cy="123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D6446-FBF1-4946-820D-7A8187EE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4DBFE07-B870-1E4C-35BD-5C3CD6214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FE6C5-B808-CA44-FC30-22BBA86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Add remote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91AFD5C-7276-3B05-8A71-088CF25C0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08D8E-F61D-515B-09AB-6EBA4C11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581" y="862987"/>
            <a:ext cx="6505197" cy="48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12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80987-2ABA-7990-0C59-58145BA1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29603-5297-6BD9-035F-C3CF89E7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B8349-3301-E113-19B6-FFA67FCF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Add remote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55A09C8-5570-F7FB-A27B-85DF2D994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A6B42-FA95-FE4A-2786-5B2D58204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94" y="1443037"/>
            <a:ext cx="60579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4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BC4D5-E326-1540-0A57-4B9BFBFCA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7E2B8A-3523-873D-5F3F-C6E9A67B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6711B-C588-B014-F265-6AB9C653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New files</a:t>
            </a:r>
            <a:b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</a:br>
            <a:r>
              <a:rPr lang="en-US" sz="4000" dirty="0">
                <a:latin typeface="Amasis MT Pro Medium" panose="020F0502020204030204" pitchFamily="18" charset="0"/>
                <a:cs typeface="Aldhabi" panose="020F0502020204030204" pitchFamily="2" charset="-78"/>
              </a:rPr>
              <a:t>(</a:t>
            </a:r>
            <a:r>
              <a:rPr lang="en-US" sz="4000" dirty="0" err="1">
                <a:latin typeface="Amasis MT Pro Medium" panose="020F0502020204030204" pitchFamily="18" charset="0"/>
                <a:cs typeface="Aldhabi" panose="020F0502020204030204" pitchFamily="2" charset="-78"/>
              </a:rPr>
              <a:t>otherdir</a:t>
            </a:r>
            <a:r>
              <a:rPr lang="en-US" sz="4000" dirty="0">
                <a:latin typeface="Amasis MT Pro Medium" panose="020F0502020204030204" pitchFamily="18" charset="0"/>
                <a:cs typeface="Aldhabi" panose="020F0502020204030204" pitchFamily="2" charset="-78"/>
              </a:rPr>
              <a:t>)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79672A3-3E00-6D7B-7917-3F6B541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40421-3F4C-FB8A-4744-206FD10AF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036" y="548640"/>
            <a:ext cx="6854752" cy="3409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F68A6E-E89E-5F63-6681-CDD7E35D7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952" y="4121089"/>
            <a:ext cx="3419540" cy="23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9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8A346-3251-EA5A-D2DC-260216FC2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C43B60-C8E3-EC8D-B0CC-B064D2DB0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889C3-0784-1D60-BB63-98F042AFB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419540" cy="543153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  <a:t>New files</a:t>
            </a:r>
            <a:br>
              <a:rPr lang="en-US" sz="5100" dirty="0">
                <a:latin typeface="Amasis MT Pro Medium" panose="020F0502020204030204" pitchFamily="18" charset="0"/>
                <a:cs typeface="Aldhabi" panose="020F0502020204030204" pitchFamily="2" charset="-78"/>
              </a:rPr>
            </a:br>
            <a:r>
              <a:rPr lang="en-US" sz="4000" dirty="0">
                <a:latin typeface="Amasis MT Pro Medium" panose="020F0502020204030204" pitchFamily="18" charset="0"/>
                <a:cs typeface="Aldhabi" panose="020F0502020204030204" pitchFamily="2" charset="-78"/>
              </a:rPr>
              <a:t>(</a:t>
            </a:r>
            <a:r>
              <a:rPr lang="en-US" sz="4000" dirty="0" err="1">
                <a:latin typeface="Amasis MT Pro Medium" panose="020F0502020204030204" pitchFamily="18" charset="0"/>
                <a:cs typeface="Aldhabi" panose="020F0502020204030204" pitchFamily="2" charset="-78"/>
              </a:rPr>
              <a:t>konfig</a:t>
            </a:r>
            <a:r>
              <a:rPr lang="en-US" sz="4000" dirty="0">
                <a:latin typeface="Amasis MT Pro Medium" panose="020F0502020204030204" pitchFamily="18" charset="0"/>
                <a:cs typeface="Aldhabi" panose="020F0502020204030204" pitchFamily="2" charset="-78"/>
              </a:rPr>
              <a:t>)</a:t>
            </a:r>
            <a:endParaRPr lang="de-DE" sz="5100" dirty="0">
              <a:latin typeface="Amasis MT Pro Medium" panose="020F0502020204030204" pitchFamily="18" charset="0"/>
              <a:cs typeface="Aldhabi" panose="020F0502020204030204" pitchFamily="2" charset="-78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35EB6AE7-0D2B-910E-576A-3853C5A41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39411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1275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82CD8-815B-F0B3-BDD0-FC4D4AA3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594" y="548640"/>
            <a:ext cx="6568285" cy="3106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D6EF0-AE1B-2BBF-A464-65FE7555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318" y="3781573"/>
            <a:ext cx="4470835" cy="295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12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A916CE4DC06CB4789A259CCEB5C346A" ma:contentTypeVersion="1" ma:contentTypeDescription="Ein neues Dokument erstellen." ma:contentTypeScope="" ma:versionID="875df3f183f1806b951dfd37704b202d">
  <xsd:schema xmlns:xsd="http://www.w3.org/2001/XMLSchema" xmlns:xs="http://www.w3.org/2001/XMLSchema" xmlns:p="http://schemas.microsoft.com/office/2006/metadata/properties" xmlns:ns3="800e4506-ea0b-4cc1-afc7-5412f10b75f4" targetNamespace="http://schemas.microsoft.com/office/2006/metadata/properties" ma:root="true" ma:fieldsID="8399d67b5c908b89a3934fde447fc2e9" ns3:_="">
    <xsd:import namespace="800e4506-ea0b-4cc1-afc7-5412f10b75f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0e4506-ea0b-4cc1-afc7-5412f10b75f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121924-3A40-48B9-9F40-6CF7936312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0e4506-ea0b-4cc1-afc7-5412f10b75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6711E9-8A41-483B-B81F-7205FC1C46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BE774A-4D32-4A53-829D-D35AA92C46A8}">
  <ds:schemaRefs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800e4506-ea0b-4cc1-afc7-5412f10b75f4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Modern Love</vt:lpstr>
      <vt:lpstr>The Hand</vt:lpstr>
      <vt:lpstr>SketchyVTI</vt:lpstr>
      <vt:lpstr>Exercise 3</vt:lpstr>
      <vt:lpstr>Remote Repository</vt:lpstr>
      <vt:lpstr>Cloning</vt:lpstr>
      <vt:lpstr>Cloning</vt:lpstr>
      <vt:lpstr>Add remote</vt:lpstr>
      <vt:lpstr>Add remote</vt:lpstr>
      <vt:lpstr>Add remote</vt:lpstr>
      <vt:lpstr>New files (otherdir)</vt:lpstr>
      <vt:lpstr>New files (konfig)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Jaspher Gröstenberger</dc:creator>
  <cp:lastModifiedBy>Jaspher Gröstenberger</cp:lastModifiedBy>
  <cp:revision>2</cp:revision>
  <dcterms:created xsi:type="dcterms:W3CDTF">2025-03-11T14:56:06Z</dcterms:created>
  <dcterms:modified xsi:type="dcterms:W3CDTF">2025-03-11T18:25:57Z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0x0101001A916CE4DC06CB4789A259CCEB5C346A</vt:lpwstr>
  </property>
</Properties>
</file>