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B0ED5A4-2F09-4801-A960-8E615D1630AD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612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55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77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699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79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30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021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35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0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9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37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4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47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93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74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00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D5A4-2F09-4801-A960-8E615D1630AD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38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0ED5A4-2F09-4801-A960-8E615D1630AD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4369A4-C3D9-4BB5-B993-853B42EC5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74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960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Rockwell Condensed" panose="02060603050405020104"/>
                <a:ea typeface="微軟正黑體" panose="020B0604030504040204" pitchFamily="34" charset="-120"/>
              </a:rPr>
              <a:t>My Journal to Python</a:t>
            </a:r>
            <a:endParaRPr lang="zh-TW" altLang="en-US" dirty="0">
              <a:solidFill>
                <a:schemeClr val="accent4">
                  <a:lumMod val="20000"/>
                  <a:lumOff val="80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>
                <a:latin typeface="Algerian" panose="04020705040A02060702" pitchFamily="82" charset="0"/>
              </a:rPr>
              <a:t>NAME:</a:t>
            </a:r>
            <a:r>
              <a:rPr lang="zh-TW" altLang="en-US" dirty="0" smtClean="0">
                <a:latin typeface="Algerian" panose="04020705040A02060702" pitchFamily="82" charset="0"/>
              </a:rPr>
              <a:t> </a:t>
            </a:r>
            <a:r>
              <a:rPr lang="zh-TW" altLang="en-US" dirty="0" smtClean="0"/>
              <a:t>葉非爾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 smtClean="0">
                <a:latin typeface="Algerian" panose="04020705040A02060702" pitchFamily="82" charset="0"/>
              </a:rPr>
              <a:t>TEACHER:</a:t>
            </a:r>
            <a:r>
              <a:rPr lang="zh-TW" altLang="en-US" dirty="0" smtClean="0">
                <a:latin typeface="Algerian" panose="04020705040A02060702" pitchFamily="82" charset="0"/>
              </a:rPr>
              <a:t> </a:t>
            </a:r>
            <a:r>
              <a:rPr lang="en-US" altLang="zh-TW" dirty="0" smtClean="0">
                <a:latin typeface="Algerian" panose="04020705040A02060702" pitchFamily="82" charset="0"/>
              </a:rPr>
              <a:t>MY DEAR GREAT TEACHER</a:t>
            </a:r>
            <a:endParaRPr lang="zh-TW" alt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0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lgerian" panose="04020705040A02060702" pitchFamily="82" charset="0"/>
              </a:rPr>
              <a:t>  agenda</a:t>
            </a:r>
            <a:endParaRPr lang="zh-TW" altLang="en-US" dirty="0">
              <a:latin typeface="Algerian" panose="04020705040A02060702" pitchFamily="82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Algerian" panose="04020705040A02060702" pitchFamily="82" charset="0"/>
              </a:rPr>
              <a:t>Python</a:t>
            </a:r>
          </a:p>
          <a:p>
            <a:r>
              <a:rPr lang="en-US" altLang="zh-TW" dirty="0">
                <a:latin typeface="Algerian" panose="04020705040A02060702" pitchFamily="82" charset="0"/>
              </a:rPr>
              <a:t>Input and output: input() and print()</a:t>
            </a:r>
          </a:p>
          <a:p>
            <a:r>
              <a:rPr lang="en-US" altLang="zh-TW" dirty="0">
                <a:latin typeface="Algerian" panose="04020705040A02060702" pitchFamily="82" charset="0"/>
              </a:rPr>
              <a:t>Data types: </a:t>
            </a:r>
            <a:r>
              <a:rPr lang="en-US" altLang="zh-TW" dirty="0" err="1">
                <a:latin typeface="Algerian" panose="04020705040A02060702" pitchFamily="82" charset="0"/>
              </a:rPr>
              <a:t>numerisc</a:t>
            </a:r>
            <a:r>
              <a:rPr lang="en-US" altLang="zh-TW" dirty="0">
                <a:latin typeface="Algerian" panose="04020705040A02060702" pitchFamily="82" charset="0"/>
              </a:rPr>
              <a:t>, strings, list , </a:t>
            </a:r>
            <a:r>
              <a:rPr lang="en-US" altLang="zh-TW" dirty="0" err="1">
                <a:latin typeface="Algerian" panose="04020705040A02060702" pitchFamily="82" charset="0"/>
              </a:rPr>
              <a:t>dict</a:t>
            </a:r>
            <a:endParaRPr lang="en-US" altLang="zh-TW" dirty="0">
              <a:latin typeface="Algerian" panose="04020705040A02060702" pitchFamily="82" charset="0"/>
            </a:endParaRPr>
          </a:p>
          <a:p>
            <a:r>
              <a:rPr lang="en-US" altLang="zh-TW" dirty="0">
                <a:latin typeface="Algerian" panose="04020705040A02060702" pitchFamily="82" charset="0"/>
              </a:rPr>
              <a:t>Operators ON data type:</a:t>
            </a:r>
          </a:p>
          <a:p>
            <a:r>
              <a:rPr lang="en-US" altLang="zh-TW" dirty="0">
                <a:latin typeface="Algerian" panose="04020705040A02060702" pitchFamily="82" charset="0"/>
              </a:rPr>
              <a:t>CONTROLS : IF- | IF –ELSIF |-F-ELSE</a:t>
            </a:r>
          </a:p>
          <a:p>
            <a:r>
              <a:rPr lang="en-US" altLang="zh-TW" dirty="0">
                <a:latin typeface="Algerian" panose="04020705040A02060702" pitchFamily="82" charset="0"/>
              </a:rPr>
              <a:t>LOOP: FOR |WHILE | RANGE() | BREAK | CONTINUE</a:t>
            </a:r>
          </a:p>
          <a:p>
            <a:r>
              <a:rPr lang="en-US" altLang="zh-TW" dirty="0">
                <a:latin typeface="Algerian" panose="04020705040A02060702" pitchFamily="82" charset="0"/>
              </a:rPr>
              <a:t>FUNCTION:</a:t>
            </a:r>
          </a:p>
          <a:p>
            <a:pPr lvl="1"/>
            <a:r>
              <a:rPr lang="en-US" altLang="zh-TW" dirty="0">
                <a:latin typeface="Algerian" panose="04020705040A02060702" pitchFamily="82" charset="0"/>
              </a:rPr>
              <a:t> PARAMETERS(ARGUMETNS)</a:t>
            </a:r>
          </a:p>
          <a:p>
            <a:pPr lvl="1"/>
            <a:r>
              <a:rPr lang="en-US" altLang="zh-TW" dirty="0">
                <a:latin typeface="Algerian" panose="04020705040A02060702" pitchFamily="82" charset="0"/>
              </a:rPr>
              <a:t>RECURSIVE FUNCTION</a:t>
            </a:r>
          </a:p>
          <a:p>
            <a:pPr lvl="1"/>
            <a:r>
              <a:rPr lang="en-US" altLang="zh-TW" dirty="0">
                <a:latin typeface="Algerian" panose="04020705040A02060702" pitchFamily="82" charset="0"/>
              </a:rPr>
              <a:t>LAMBDA FUNCTION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314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lgerian" panose="04020705040A02060702" pitchFamily="82" charset="0"/>
              </a:rPr>
              <a:t>Python</a:t>
            </a:r>
            <a:endParaRPr lang="zh-TW" altLang="en-US" dirty="0">
              <a:latin typeface="Algerian" panose="04020705040A02060702" pitchFamily="82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1" y="1628027"/>
            <a:ext cx="10126334" cy="365182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54" y="1628027"/>
            <a:ext cx="8474823" cy="241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3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lgerian" panose="04020705040A02060702" pitchFamily="82" charset="0"/>
              </a:rPr>
              <a:t>Data types: strings</a:t>
            </a:r>
            <a:endParaRPr lang="zh-TW" altLang="en-US" dirty="0">
              <a:latin typeface="Algerian" panose="04020705040A02060702" pitchFamily="82" charset="0"/>
            </a:endParaRPr>
          </a:p>
        </p:txBody>
      </p:sp>
      <p:sp>
        <p:nvSpPr>
          <p:cNvPr id="6" name="內容版面配置區 4"/>
          <p:cNvSpPr>
            <a:spLocks noGrp="1"/>
          </p:cNvSpPr>
          <p:nvPr>
            <p:ph idx="4294967295"/>
          </p:nvPr>
        </p:nvSpPr>
        <p:spPr>
          <a:xfrm>
            <a:off x="249381" y="773690"/>
            <a:ext cx="10131425" cy="36480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Algerian" panose="04020705040A02060702" pitchFamily="82" charset="0"/>
              </a:rPr>
              <a:t>Strings in python are surrounded by either single quotation marks, or double quotation marks 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‘hello’ </a:t>
            </a:r>
            <a:r>
              <a:rPr lang="en-US" altLang="zh-TW" dirty="0" smtClean="0">
                <a:latin typeface="Algerian" panose="04020705040A02060702" pitchFamily="82" charset="0"/>
              </a:rPr>
              <a:t>is the same  as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“hello”</a:t>
            </a:r>
            <a:endParaRPr lang="en-US" altLang="zh-TW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lgerian" panose="04020705040A02060702" pitchFamily="82" charset="0"/>
              </a:rPr>
              <a:t>You can display strings literal  with the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print() </a:t>
            </a:r>
            <a:r>
              <a:rPr lang="en-US" altLang="zh-TW" dirty="0" smtClean="0">
                <a:latin typeface="Algerian" panose="04020705040A02060702" pitchFamily="82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dirty="0" smtClean="0">
                <a:latin typeface="Algerian" panose="04020705040A02060702" pitchFamily="82" charset="0"/>
              </a:rPr>
              <a:t>                                       input      output</a:t>
            </a:r>
          </a:p>
          <a:p>
            <a:pPr marL="0" indent="0">
              <a:buNone/>
            </a:pPr>
            <a:r>
              <a:rPr lang="en-US" altLang="zh-TW" dirty="0" smtClean="0">
                <a:latin typeface="Algerian" panose="04020705040A02060702" pitchFamily="82" charset="0"/>
              </a:rPr>
              <a:t>Example:</a:t>
            </a:r>
            <a:endParaRPr lang="en-US" altLang="zh-TW" dirty="0">
              <a:latin typeface="Algerian" panose="04020705040A02060702" pitchFamily="82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98" y="3878157"/>
            <a:ext cx="1352739" cy="54300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005" y="3916262"/>
            <a:ext cx="619211" cy="46679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H="1">
            <a:off x="2136965" y="3316778"/>
            <a:ext cx="622860" cy="6597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358342" y="3399905"/>
            <a:ext cx="410942" cy="6234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25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47" y="252153"/>
            <a:ext cx="10131425" cy="1456267"/>
          </a:xfrm>
        </p:spPr>
        <p:txBody>
          <a:bodyPr/>
          <a:lstStyle/>
          <a:p>
            <a:r>
              <a:rPr lang="en-US" altLang="zh-TW" dirty="0" smtClean="0">
                <a:latin typeface="Algerian" panose="04020705040A02060702" pitchFamily="82" charset="0"/>
              </a:rPr>
              <a:t>String method:</a:t>
            </a:r>
            <a:endParaRPr lang="zh-TW" altLang="en-US" dirty="0">
              <a:latin typeface="Algerian" panose="04020705040A02060702" pitchFamily="82" charset="0"/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47" y="1708420"/>
            <a:ext cx="10693070" cy="445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4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73" y="0"/>
            <a:ext cx="10698479" cy="53423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72" y="5342313"/>
            <a:ext cx="10698479" cy="95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5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lgerian" panose="04020705040A02060702" pitchFamily="82" charset="0"/>
              </a:rPr>
              <a:t>PYTHON STRING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CAPITALIZE() </a:t>
            </a:r>
            <a:r>
              <a:rPr lang="en-US" altLang="zh-TW" dirty="0" smtClean="0">
                <a:latin typeface="Algerian" panose="04020705040A02060702" pitchFamily="82" charset="0"/>
              </a:rPr>
              <a:t>METHOD</a:t>
            </a:r>
            <a:endParaRPr lang="zh-TW" altLang="en-US" dirty="0">
              <a:latin typeface="Algerian" panose="04020705040A02060702" pitchFamily="82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694" y="1617344"/>
            <a:ext cx="8811855" cy="23478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93" y="4027293"/>
            <a:ext cx="8811855" cy="184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72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63</TotalTime>
  <Words>128</Words>
  <Application>Microsoft Office PowerPoint</Application>
  <PresentationFormat>寬螢幕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微軟正黑體</vt:lpstr>
      <vt:lpstr>新細明體</vt:lpstr>
      <vt:lpstr>Algerian</vt:lpstr>
      <vt:lpstr>Arial</vt:lpstr>
      <vt:lpstr>Bernard MT Condensed</vt:lpstr>
      <vt:lpstr>Calibri</vt:lpstr>
      <vt:lpstr>Calibri Light</vt:lpstr>
      <vt:lpstr>Rockwell Condensed</vt:lpstr>
      <vt:lpstr>天體</vt:lpstr>
      <vt:lpstr>My Journal to Python</vt:lpstr>
      <vt:lpstr>  agenda</vt:lpstr>
      <vt:lpstr>Python</vt:lpstr>
      <vt:lpstr>Data types: strings</vt:lpstr>
      <vt:lpstr>String method:</vt:lpstr>
      <vt:lpstr>PowerPoint 簡報</vt:lpstr>
      <vt:lpstr>PYTHON STRING CAPITALIZE()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8</cp:revision>
  <dcterms:created xsi:type="dcterms:W3CDTF">2022-11-23T00:47:30Z</dcterms:created>
  <dcterms:modified xsi:type="dcterms:W3CDTF">2022-11-23T01:50:53Z</dcterms:modified>
</cp:coreProperties>
</file>