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percabel@gmail.com" initials="j" lastIdx="1" clrIdx="0">
    <p:extLst>
      <p:ext uri="{19B8F6BF-5375-455C-9EA6-DF929625EA0E}">
        <p15:presenceInfo xmlns:p15="http://schemas.microsoft.com/office/powerpoint/2012/main" userId="47fc143fd025d0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commentAuthors" Target="commentAuthor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0T10:07:55.033" idx="1">
    <p:pos x="7152" y="1173"/>
    <p:text>paste the copy path here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63117-6F02-A749-8F19-54FDEA81CF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0C5D3-0F90-2F4E-94B1-1C732B0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Jjj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0C5D3-0F90-2F4E-94B1-1C732B0F0C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2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91F0-352A-7986-DA27-96BE6AB8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86E4B-7EC8-755B-5AF2-320615DF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1692-8095-E021-7C8F-1761CF2F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30D3-E49D-78F4-7C73-BA4088DB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D0EC-8AE1-261E-7138-E3858A4C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6EF7-25A5-478E-3EC1-9E9B7163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1546F-DC40-E7CA-A129-61A2B53F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428D-D052-EB13-1358-5DA03376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E0C2-AD99-3C69-607D-C0E0C95C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D57D-747E-78E0-7960-28D45ABB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0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560BF-E27B-90B1-763A-8142393C8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C13D-EC44-8559-36B0-C3FA4A729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DAF5-1B2D-70CE-EB89-4DCE7838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D33A-EF03-3E5C-443D-BEA7D103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5566-9BEC-34F6-E32B-4A3229F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B18A-F099-CB98-C40E-AE1F4BC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C5FF-837C-7D40-A396-AEE15EE2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1182-24C4-B30D-CE19-8870A55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6EA7-085B-E631-A8A4-6023615D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C532-5DD4-1941-68FB-BF92C5D4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28D4-8DE5-1D8C-D891-EFE4ABE3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3BDB4-48F9-FF52-687E-95270E84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B2F5-B503-85FF-D40D-5B495E07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A47-C379-F943-35C0-E8E9B7E6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3CDC-C7F8-3BC2-E480-D529332D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CB8-3A46-616B-8C05-38B0A139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889C-3F59-43CC-317C-635CC2B74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529B-EA6D-6C9D-FB1B-4B17A34B0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CAC33-9476-AF14-E99B-F4783FF9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4366-D604-D02B-2DBD-5E92F928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7646-8FEB-C56B-3FCF-5325140A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B303-74B9-3B74-BBBB-7EA45644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CAF65-FD34-CA9E-1D18-70D4C487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700A7-2014-68B6-5D50-9B2902F1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AFC78-403F-AB3B-0A78-1650A5DFF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1DD56-0189-E8DF-90FF-5305C274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AAC5E-F854-B5E6-6419-63D252EC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A9379-2EE6-B9F2-7EDC-B24734E5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D1884-5E78-5A70-726B-BB8F0F5B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9AC8-7849-9541-F4BC-1B143F4F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DB105-E037-8ACC-3301-D1626CF5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E5384-0052-4862-DBDF-D672F51C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B7667-03A6-DC32-6ECE-297D5399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1A868-1EC3-4C69-74A0-FDD02C3E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49E90-551F-9F07-0376-338B593E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CD3BA-A96C-A15C-BB2A-467CE935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3AC0-095A-C550-6779-8BAEBDC8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9EAD-A70E-9BB3-D301-50EAA610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25D5C-C0A8-2E2C-EE74-80C1B9036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2B96-5928-7B15-9303-91C06502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CC97-DC18-C2C8-1B92-7F31DCC0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80270-3D74-35A8-207E-4B3FE4C9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C91F-92B8-2B84-ED8B-27244C08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8C3DB-B02C-E5B8-2360-3B8CCB1B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97E7-1386-B732-CE26-140DF1C4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D7B-4A49-7EC9-074D-9BCFD229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A08A-57D5-CF40-0555-C40B34C8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7F8A-B59B-2126-2BB3-6C9E3AEE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956A0-433A-3E90-AD27-3DB0620D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73F6B-F7C2-4958-0A64-AB498489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6C87-5E88-334E-6B03-335726A86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D1A8-F0A2-5F4D-8B7F-CA3D1C5D26C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F641-9FCA-C389-7039-170939EBA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4109-DBC6-A3C7-EE31-724CBAE80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FDBC-1C04-3D4A-8123-E47763BF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BB63C7-C393-1442-8DDC-4AC96C60A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BD6688-EC08-D16B-F44B-FFDF71FF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0" y="2316163"/>
            <a:ext cx="11520680" cy="38082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5A7DAED-F3B4-8800-9C53-BD3CD5FC5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431E25-F31A-E410-9ECC-974BBD1F6D43}"/>
              </a:ext>
            </a:extLst>
          </p:cNvPr>
          <p:cNvCxnSpPr>
            <a:cxnSpLocks/>
          </p:cNvCxnSpPr>
          <p:nvPr/>
        </p:nvCxnSpPr>
        <p:spPr>
          <a:xfrm flipH="1">
            <a:off x="4769224" y="1362635"/>
            <a:ext cx="4159623" cy="33411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E567-04EE-A6A2-C61C-CFDDAA47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python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67E597-51DA-ED3E-3519-68BBA3DE2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9926"/>
            <a:ext cx="9596718" cy="4412949"/>
          </a:xfrm>
        </p:spPr>
      </p:pic>
    </p:spTree>
    <p:extLst>
      <p:ext uri="{BB962C8B-B14F-4D97-AF65-F5344CB8AC3E}">
        <p14:creationId xmlns:p14="http://schemas.microsoft.com/office/powerpoint/2010/main" val="313714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D6CF-AB76-B0E3-CD0E-A17D304E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0928.md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967A83-2048-7A72-958F-49985F16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744"/>
            <a:ext cx="10515600" cy="4260589"/>
          </a:xfrm>
        </p:spPr>
      </p:pic>
    </p:spTree>
    <p:extLst>
      <p:ext uri="{BB962C8B-B14F-4D97-AF65-F5344CB8AC3E}">
        <p14:creationId xmlns:p14="http://schemas.microsoft.com/office/powerpoint/2010/main" val="350422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43F5-21FB-9B2B-5378-11FE165C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the copy icon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FA95F1-8ECB-8CD9-FC33-C3C5F25A9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7082"/>
            <a:ext cx="10515600" cy="3965249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378E0E-19B5-3874-B04C-524971ACCAAD}"/>
              </a:ext>
            </a:extLst>
          </p:cNvPr>
          <p:cNvCxnSpPr>
            <a:cxnSpLocks/>
          </p:cNvCxnSpPr>
          <p:nvPr/>
        </p:nvCxnSpPr>
        <p:spPr>
          <a:xfrm>
            <a:off x="6239435" y="1308847"/>
            <a:ext cx="4231341" cy="8964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6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BC2A-B5A1-7A7D-8412-527624F1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copying go back to your profile and click python 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8577DE-0564-DD51-6745-70624C646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66117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8956-EC0A-E635-FE34-5BF4E10A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add file then create new 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4BD4C7-7047-8EAA-9F21-73376194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94028"/>
            <a:ext cx="10515599" cy="3676650"/>
          </a:xfrm>
        </p:spPr>
      </p:pic>
    </p:spTree>
    <p:extLst>
      <p:ext uri="{BB962C8B-B14F-4D97-AF65-F5344CB8AC3E}">
        <p14:creationId xmlns:p14="http://schemas.microsoft.com/office/powerpoint/2010/main" val="63865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10E-4F23-F6C2-3210-3C4548BF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0928.md and paste the copy path here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F674B2-1D8A-4DD1-3417-F3792340C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1484"/>
            <a:ext cx="10515600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42DFE-AF8B-0031-5605-70878E2FD8A2}"/>
              </a:ext>
            </a:extLst>
          </p:cNvPr>
          <p:cNvSpPr txBox="1"/>
          <p:nvPr/>
        </p:nvSpPr>
        <p:spPr>
          <a:xfrm rot="5400000">
            <a:off x="2937611" y="2706454"/>
            <a:ext cx="58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7CF9CA-8685-D392-7914-56EE49F4B160}"/>
              </a:ext>
            </a:extLst>
          </p:cNvPr>
          <p:cNvCxnSpPr>
            <a:cxnSpLocks/>
          </p:cNvCxnSpPr>
          <p:nvPr/>
        </p:nvCxnSpPr>
        <p:spPr>
          <a:xfrm>
            <a:off x="2393576" y="1532965"/>
            <a:ext cx="1020055" cy="124291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14DA1C-0F73-FA83-62C6-1CBD7E7C9C35}"/>
              </a:ext>
            </a:extLst>
          </p:cNvPr>
          <p:cNvCxnSpPr>
            <a:cxnSpLocks/>
          </p:cNvCxnSpPr>
          <p:nvPr/>
        </p:nvCxnSpPr>
        <p:spPr>
          <a:xfrm flipH="1">
            <a:off x="1956619" y="1446509"/>
            <a:ext cx="3224981" cy="18276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E444DC-54C5-2F96-DD67-3A328139F84E}"/>
              </a:ext>
            </a:extLst>
          </p:cNvPr>
          <p:cNvSpPr txBox="1"/>
          <p:nvPr/>
        </p:nvSpPr>
        <p:spPr>
          <a:xfrm>
            <a:off x="5181600" y="251705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FC5C-556B-FCF7-D3FC-5B4532FA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you paste click commit 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23D688-5C50-7501-E6FC-6C0239AE8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307"/>
            <a:ext cx="10515600" cy="3825175"/>
          </a:xfrm>
        </p:spPr>
      </p:pic>
    </p:spTree>
    <p:extLst>
      <p:ext uri="{BB962C8B-B14F-4D97-AF65-F5344CB8AC3E}">
        <p14:creationId xmlns:p14="http://schemas.microsoft.com/office/powerpoint/2010/main" val="279001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F540-D78F-E15B-6ABB-D83B7656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clicking commit file click 0928.md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140438-B52E-3003-EB0E-F763840CF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" y="1901312"/>
            <a:ext cx="10354235" cy="2545182"/>
          </a:xfrm>
        </p:spPr>
      </p:pic>
    </p:spTree>
    <p:extLst>
      <p:ext uri="{BB962C8B-B14F-4D97-AF65-F5344CB8AC3E}">
        <p14:creationId xmlns:p14="http://schemas.microsoft.com/office/powerpoint/2010/main" val="100440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02C-04FC-3B27-5720-AE95471E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this is the outcome you can now create your </a:t>
            </a:r>
            <a:r>
              <a:rPr lang="en-US" dirty="0" err="1"/>
              <a:t>ppt</a:t>
            </a:r>
            <a:r>
              <a:rPr lang="en-US" dirty="0"/>
              <a:t> And upload it on your python folder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C811A6-2FF3-406D-E08D-6911F407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15504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C95-7850-7D34-1D28-25D02C33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 add new Files then click create 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A9B531-6F4D-F49F-F0C9-20C7490FD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7878"/>
            <a:ext cx="9453283" cy="2862244"/>
          </a:xfrm>
        </p:spPr>
      </p:pic>
    </p:spTree>
    <p:extLst>
      <p:ext uri="{BB962C8B-B14F-4D97-AF65-F5344CB8AC3E}">
        <p14:creationId xmlns:p14="http://schemas.microsoft.com/office/powerpoint/2010/main" val="360098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AB9-0D75-346B-80C8-A3558D61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Python/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A8580C-984F-AEE6-259C-960203214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8" y="2480096"/>
            <a:ext cx="10355962" cy="3078022"/>
          </a:xfrm>
        </p:spPr>
      </p:pic>
    </p:spTree>
    <p:extLst>
      <p:ext uri="{BB962C8B-B14F-4D97-AF65-F5344CB8AC3E}">
        <p14:creationId xmlns:p14="http://schemas.microsoft.com/office/powerpoint/2010/main" val="418267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04D2-568A-A3A6-8A66-ED1A7B3B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Readme.md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BA31ED-B86D-83A4-A1E3-34A07C15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8998"/>
            <a:ext cx="10597396" cy="3282249"/>
          </a:xfrm>
        </p:spPr>
      </p:pic>
    </p:spTree>
    <p:extLst>
      <p:ext uri="{BB962C8B-B14F-4D97-AF65-F5344CB8AC3E}">
        <p14:creationId xmlns:p14="http://schemas.microsoft.com/office/powerpoint/2010/main" val="376398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AFFB-4206-E57C-5351-694F0386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# 20221001 Learning Python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22FCB1-55A7-A543-1391-30812F669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798"/>
            <a:ext cx="10744066" cy="3655967"/>
          </a:xfrm>
        </p:spPr>
      </p:pic>
    </p:spTree>
    <p:extLst>
      <p:ext uri="{BB962C8B-B14F-4D97-AF65-F5344CB8AC3E}">
        <p14:creationId xmlns:p14="http://schemas.microsoft.com/office/powerpoint/2010/main" val="191654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8F7-F55D-4462-F39A-0E7562D2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commit changes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CAD408-9CA6-3545-A383-D1E429883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425"/>
            <a:ext cx="10515600" cy="4761230"/>
          </a:xfrm>
        </p:spPr>
      </p:pic>
    </p:spTree>
    <p:extLst>
      <p:ext uri="{BB962C8B-B14F-4D97-AF65-F5344CB8AC3E}">
        <p14:creationId xmlns:p14="http://schemas.microsoft.com/office/powerpoint/2010/main" val="311969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D6FC-D51C-F153-E8AC-F7B0B28A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have a new python 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659312-9FBD-2E50-81A3-78FDFD635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663"/>
            <a:ext cx="10490082" cy="3756819"/>
          </a:xfrm>
        </p:spPr>
      </p:pic>
    </p:spTree>
    <p:extLst>
      <p:ext uri="{BB962C8B-B14F-4D97-AF65-F5344CB8AC3E}">
        <p14:creationId xmlns:p14="http://schemas.microsoft.com/office/powerpoint/2010/main" val="21811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FCC7-9F54-E693-6D16-4C2E94BF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now have </a:t>
            </a:r>
            <a:r>
              <a:rPr lang="en-US" dirty="0" err="1"/>
              <a:t>readme.md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D8E41D-66BA-2AB1-9EBD-B08FD61F6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032"/>
            <a:ext cx="10515600" cy="3847938"/>
          </a:xfrm>
        </p:spPr>
      </p:pic>
    </p:spTree>
    <p:extLst>
      <p:ext uri="{BB962C8B-B14F-4D97-AF65-F5344CB8AC3E}">
        <p14:creationId xmlns:p14="http://schemas.microsoft.com/office/powerpoint/2010/main" val="294205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BA39-6FC6-42F1-27CD-683924CA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go to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MyDearGreatTeacher</a:t>
            </a:r>
            <a:r>
              <a:rPr lang="en-US" dirty="0"/>
              <a:t> / ComputerScience2022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B69B4F-5DCD-675B-21D6-9F5104971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57461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Tap add new Files then click create file</vt:lpstr>
      <vt:lpstr>Type Python/</vt:lpstr>
      <vt:lpstr>Type Readme.md</vt:lpstr>
      <vt:lpstr>Type # 20221001 Learning Python</vt:lpstr>
      <vt:lpstr>Click commit changes</vt:lpstr>
      <vt:lpstr>Now you have a new python file</vt:lpstr>
      <vt:lpstr>You now have readme.md</vt:lpstr>
      <vt:lpstr>Next go to  MyDearGreatTeacher / ComputerScience2022</vt:lpstr>
      <vt:lpstr>Click python</vt:lpstr>
      <vt:lpstr>Click 0928.md</vt:lpstr>
      <vt:lpstr>Click the copy icon</vt:lpstr>
      <vt:lpstr>After copying go back to your profile and click python file</vt:lpstr>
      <vt:lpstr>Click add file then create new file</vt:lpstr>
      <vt:lpstr>Type 0928.md and paste the copy path here</vt:lpstr>
      <vt:lpstr>After you paste click commit file</vt:lpstr>
      <vt:lpstr>After clicking commit file click 0928.md</vt:lpstr>
      <vt:lpstr>If this is the outcome you can now create your ppt And upload it on your python folder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jaspercabel@gmail.com</dc:creator>
  <cp:lastModifiedBy>jaspercabel@gmail.com</cp:lastModifiedBy>
  <cp:revision>2</cp:revision>
  <dcterms:created xsi:type="dcterms:W3CDTF">2022-10-04T23:44:15Z</dcterms:created>
  <dcterms:modified xsi:type="dcterms:W3CDTF">2022-10-10T02:14:38Z</dcterms:modified>
</cp:coreProperties>
</file>