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1" r:id="rId1"/>
  </p:sldMasterIdLst>
  <p:sldIdLst>
    <p:sldId id="267" r:id="rId2"/>
    <p:sldId id="260" r:id="rId3"/>
    <p:sldId id="257" r:id="rId4"/>
    <p:sldId id="258" r:id="rId5"/>
    <p:sldId id="259"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873A1C-60CB-4FC2-8734-9BA407FF5265}" v="8" dt="2023-05-04T07:17:56.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31D3918-50B7-450C-B78E-430FF27E6DEE}" type="datetimeFigureOut">
              <a:rPr lang="en-IN" smtClean="0"/>
              <a:t>04-05-2023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15816381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D3918-50B7-450C-B78E-430FF27E6DE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265987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D3918-50B7-450C-B78E-430FF27E6DE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2569100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D3918-50B7-450C-B78E-430FF27E6DE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1041801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D3918-50B7-450C-B78E-430FF27E6DE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1875006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D3918-50B7-450C-B78E-430FF27E6DE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3542446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D3918-50B7-450C-B78E-430FF27E6DE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1276400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D3918-50B7-450C-B78E-430FF27E6DE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373384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D3918-50B7-450C-B78E-430FF27E6DE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387145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D3918-50B7-450C-B78E-430FF27E6DE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366299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D3918-50B7-450C-B78E-430FF27E6DEE}"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9216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D3918-50B7-450C-B78E-430FF27E6DE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299376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1D3918-50B7-450C-B78E-430FF27E6DEE}"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264474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1D3918-50B7-450C-B78E-430FF27E6DEE}"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418967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1D3918-50B7-450C-B78E-430FF27E6DEE}"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337127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D3918-50B7-450C-B78E-430FF27E6DE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108775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D3918-50B7-450C-B78E-430FF27E6DEE}"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27835-4FEB-4EDA-9471-6A43268DBAA5}" type="slidenum">
              <a:rPr lang="en-IN" smtClean="0"/>
              <a:t>‹#›</a:t>
            </a:fld>
            <a:endParaRPr lang="en-IN"/>
          </a:p>
        </p:txBody>
      </p:sp>
    </p:spTree>
    <p:extLst>
      <p:ext uri="{BB962C8B-B14F-4D97-AF65-F5344CB8AC3E}">
        <p14:creationId xmlns:p14="http://schemas.microsoft.com/office/powerpoint/2010/main" val="297823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1D3918-50B7-450C-B78E-430FF27E6DEE}" type="datetimeFigureOut">
              <a:rPr lang="en-IN" smtClean="0"/>
              <a:t>04-05-2023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27835-4FEB-4EDA-9471-6A43268DBAA5}" type="slidenum">
              <a:rPr lang="en-IN" smtClean="0"/>
              <a:t>‹#›</a:t>
            </a:fld>
            <a:endParaRPr lang="en-IN"/>
          </a:p>
        </p:txBody>
      </p:sp>
    </p:spTree>
    <p:extLst>
      <p:ext uri="{BB962C8B-B14F-4D97-AF65-F5344CB8AC3E}">
        <p14:creationId xmlns:p14="http://schemas.microsoft.com/office/powerpoint/2010/main" val="1186221670"/>
      </p:ext>
    </p:extLst>
  </p:cSld>
  <p:clrMap bg1="dk1" tx1="lt1" bg2="dk2"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05703E-C793-7AFA-8F9D-EE6789E90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35" y="1181100"/>
            <a:ext cx="8836090" cy="4495800"/>
          </a:xfrm>
          <a:prstGeom prst="rect">
            <a:avLst/>
          </a:prstGeom>
        </p:spPr>
      </p:pic>
    </p:spTree>
    <p:extLst>
      <p:ext uri="{BB962C8B-B14F-4D97-AF65-F5344CB8AC3E}">
        <p14:creationId xmlns:p14="http://schemas.microsoft.com/office/powerpoint/2010/main" val="163433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D8055-0DC5-AD81-A1FD-DC6018AF5D49}"/>
              </a:ext>
            </a:extLst>
          </p:cNvPr>
          <p:cNvSpPr txBox="1"/>
          <p:nvPr/>
        </p:nvSpPr>
        <p:spPr>
          <a:xfrm>
            <a:off x="1754155" y="559837"/>
            <a:ext cx="7641772" cy="923330"/>
          </a:xfrm>
          <a:prstGeom prst="rect">
            <a:avLst/>
          </a:prstGeom>
          <a:noFill/>
        </p:spPr>
        <p:txBody>
          <a:bodyPr wrap="square" rtlCol="0">
            <a:spAutoFit/>
          </a:bodyPr>
          <a:lstStyle/>
          <a:p>
            <a:r>
              <a:rPr lang="en-IN" sz="5400" dirty="0"/>
              <a:t>TYPES OF PHISHING</a:t>
            </a:r>
          </a:p>
        </p:txBody>
      </p:sp>
      <p:pic>
        <p:nvPicPr>
          <p:cNvPr id="7" name="Picture 6">
            <a:extLst>
              <a:ext uri="{FF2B5EF4-FFF2-40B4-BE49-F238E27FC236}">
                <a16:creationId xmlns:a16="http://schemas.microsoft.com/office/drawing/2014/main" id="{6EC109F1-F3FA-6762-7F14-21BD8A537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922" y="1987030"/>
            <a:ext cx="4469364" cy="3107483"/>
          </a:xfrm>
          <a:prstGeom prst="rect">
            <a:avLst/>
          </a:prstGeom>
        </p:spPr>
      </p:pic>
      <p:sp>
        <p:nvSpPr>
          <p:cNvPr id="8" name="TextBox 7">
            <a:extLst>
              <a:ext uri="{FF2B5EF4-FFF2-40B4-BE49-F238E27FC236}">
                <a16:creationId xmlns:a16="http://schemas.microsoft.com/office/drawing/2014/main" id="{4272E633-3D9B-3718-CA76-9A9B86A1E39B}"/>
              </a:ext>
            </a:extLst>
          </p:cNvPr>
          <p:cNvSpPr txBox="1"/>
          <p:nvPr/>
        </p:nvSpPr>
        <p:spPr>
          <a:xfrm>
            <a:off x="410546" y="1773848"/>
            <a:ext cx="3844213" cy="4524315"/>
          </a:xfrm>
          <a:prstGeom prst="rect">
            <a:avLst/>
          </a:prstGeom>
          <a:noFill/>
        </p:spPr>
        <p:txBody>
          <a:bodyPr wrap="square">
            <a:spAutoFit/>
          </a:bodyPr>
          <a:lstStyle/>
          <a:p>
            <a:r>
              <a:rPr lang="en-IN" sz="3200" dirty="0"/>
              <a:t>CEO FRAUD</a:t>
            </a:r>
          </a:p>
          <a:p>
            <a:r>
              <a:rPr lang="en-IN" sz="3200" dirty="0"/>
              <a:t>FAKE WEBSITES</a:t>
            </a:r>
          </a:p>
          <a:p>
            <a:r>
              <a:rPr lang="en-IN" sz="3200" dirty="0"/>
              <a:t>MOBILE PHISHING</a:t>
            </a:r>
          </a:p>
          <a:p>
            <a:r>
              <a:rPr lang="en-IN" sz="3200" dirty="0"/>
              <a:t>SPEAR PHISHING</a:t>
            </a:r>
          </a:p>
          <a:p>
            <a:r>
              <a:rPr lang="en-IN" sz="3200" dirty="0"/>
              <a:t>VOICE PHISHING</a:t>
            </a:r>
          </a:p>
          <a:p>
            <a:r>
              <a:rPr lang="en-IN" sz="3200" dirty="0"/>
              <a:t>SESSION HIJACKING</a:t>
            </a:r>
          </a:p>
          <a:p>
            <a:r>
              <a:rPr lang="en-IN" sz="3200" dirty="0"/>
              <a:t>MALVERTISING</a:t>
            </a:r>
          </a:p>
          <a:p>
            <a:r>
              <a:rPr lang="en-IN" sz="3200" dirty="0"/>
              <a:t>MALWARE</a:t>
            </a:r>
          </a:p>
          <a:p>
            <a:r>
              <a:rPr lang="en-IN" sz="3200" dirty="0"/>
              <a:t>EVIL TWIN WI-FI</a:t>
            </a:r>
          </a:p>
        </p:txBody>
      </p:sp>
    </p:spTree>
    <p:extLst>
      <p:ext uri="{BB962C8B-B14F-4D97-AF65-F5344CB8AC3E}">
        <p14:creationId xmlns:p14="http://schemas.microsoft.com/office/powerpoint/2010/main" val="22055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D9AF8A-4E74-9D5A-5FCA-39237031EDE4}"/>
              </a:ext>
            </a:extLst>
          </p:cNvPr>
          <p:cNvSpPr txBox="1"/>
          <p:nvPr/>
        </p:nvSpPr>
        <p:spPr>
          <a:xfrm>
            <a:off x="3004457" y="587829"/>
            <a:ext cx="4590661" cy="923330"/>
          </a:xfrm>
          <a:prstGeom prst="rect">
            <a:avLst/>
          </a:prstGeom>
          <a:noFill/>
        </p:spPr>
        <p:txBody>
          <a:bodyPr wrap="square" rtlCol="0">
            <a:spAutoFit/>
          </a:bodyPr>
          <a:lstStyle/>
          <a:p>
            <a:r>
              <a:rPr lang="en-IN" sz="5400" dirty="0"/>
              <a:t>PREVENTION</a:t>
            </a:r>
          </a:p>
        </p:txBody>
      </p:sp>
      <p:sp>
        <p:nvSpPr>
          <p:cNvPr id="6" name="TextBox 5">
            <a:extLst>
              <a:ext uri="{FF2B5EF4-FFF2-40B4-BE49-F238E27FC236}">
                <a16:creationId xmlns:a16="http://schemas.microsoft.com/office/drawing/2014/main" id="{09C979DF-FBEE-2859-8131-F64A14137E4B}"/>
              </a:ext>
            </a:extLst>
          </p:cNvPr>
          <p:cNvSpPr txBox="1"/>
          <p:nvPr/>
        </p:nvSpPr>
        <p:spPr>
          <a:xfrm>
            <a:off x="401216" y="1330539"/>
            <a:ext cx="5924939" cy="4401205"/>
          </a:xfrm>
          <a:prstGeom prst="rect">
            <a:avLst/>
          </a:prstGeom>
          <a:noFill/>
        </p:spPr>
        <p:txBody>
          <a:bodyPr wrap="square" rtlCol="0">
            <a:spAutoFit/>
          </a:bodyPr>
          <a:lstStyle/>
          <a:p>
            <a:r>
              <a:rPr lang="en-IN" sz="2800" dirty="0"/>
              <a:t>Use antivirus software’s </a:t>
            </a:r>
          </a:p>
          <a:p>
            <a:r>
              <a:rPr lang="en-IN" sz="2800" dirty="0"/>
              <a:t>Insert firewalls</a:t>
            </a:r>
          </a:p>
          <a:p>
            <a:r>
              <a:rPr lang="en-IN" sz="2800" dirty="0"/>
              <a:t>Uninstall unnecessary software</a:t>
            </a:r>
          </a:p>
          <a:p>
            <a:r>
              <a:rPr lang="en-IN" sz="2800" dirty="0"/>
              <a:t>Maintain backup</a:t>
            </a:r>
          </a:p>
          <a:p>
            <a:r>
              <a:rPr lang="en-IN" sz="2800" dirty="0"/>
              <a:t>Check security settings</a:t>
            </a:r>
          </a:p>
          <a:p>
            <a:r>
              <a:rPr lang="en-IN" sz="2800" dirty="0"/>
              <a:t>Never give your full name or address to strangers.</a:t>
            </a:r>
          </a:p>
          <a:p>
            <a:r>
              <a:rPr lang="en-IN" sz="2800" dirty="0"/>
              <a:t>Learn more about internet privacy.</a:t>
            </a:r>
          </a:p>
          <a:p>
            <a:r>
              <a:rPr lang="en-IN" sz="2800" dirty="0"/>
              <a:t>Do not open links whose source is unknown.</a:t>
            </a:r>
          </a:p>
        </p:txBody>
      </p:sp>
      <p:pic>
        <p:nvPicPr>
          <p:cNvPr id="4" name="Picture 3">
            <a:extLst>
              <a:ext uri="{FF2B5EF4-FFF2-40B4-BE49-F238E27FC236}">
                <a16:creationId xmlns:a16="http://schemas.microsoft.com/office/drawing/2014/main" id="{A2428290-5EF2-EBC6-5096-DDC745558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403" y="1816484"/>
            <a:ext cx="2752531" cy="3344498"/>
          </a:xfrm>
          <a:prstGeom prst="rect">
            <a:avLst/>
          </a:prstGeom>
        </p:spPr>
      </p:pic>
      <p:sp>
        <p:nvSpPr>
          <p:cNvPr id="3" name="Oval 2">
            <a:extLst>
              <a:ext uri="{FF2B5EF4-FFF2-40B4-BE49-F238E27FC236}">
                <a16:creationId xmlns:a16="http://schemas.microsoft.com/office/drawing/2014/main" id="{D12916D5-4E8A-FADF-7887-A88BE18BF8A8}"/>
              </a:ext>
            </a:extLst>
          </p:cNvPr>
          <p:cNvSpPr/>
          <p:nvPr/>
        </p:nvSpPr>
        <p:spPr>
          <a:xfrm>
            <a:off x="205274" y="1532343"/>
            <a:ext cx="167950" cy="132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7C9AE5E6-E3B7-CF43-A550-55B9CA31AA4C}"/>
              </a:ext>
            </a:extLst>
          </p:cNvPr>
          <p:cNvSpPr/>
          <p:nvPr/>
        </p:nvSpPr>
        <p:spPr>
          <a:xfrm>
            <a:off x="205274" y="2024743"/>
            <a:ext cx="167950" cy="132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BBBE0B8-E041-2FC3-62B2-EB19C4EC7861}"/>
              </a:ext>
            </a:extLst>
          </p:cNvPr>
          <p:cNvSpPr/>
          <p:nvPr/>
        </p:nvSpPr>
        <p:spPr>
          <a:xfrm>
            <a:off x="205274" y="2452890"/>
            <a:ext cx="167950" cy="128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1EB77E3-D9B7-07C4-CD7D-745EED64BC50}"/>
              </a:ext>
            </a:extLst>
          </p:cNvPr>
          <p:cNvSpPr/>
          <p:nvPr/>
        </p:nvSpPr>
        <p:spPr>
          <a:xfrm>
            <a:off x="205274" y="2817847"/>
            <a:ext cx="167950" cy="128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599A0782-4A2A-F397-8FA9-B7D6EED021EF}"/>
              </a:ext>
            </a:extLst>
          </p:cNvPr>
          <p:cNvSpPr/>
          <p:nvPr/>
        </p:nvSpPr>
        <p:spPr>
          <a:xfrm>
            <a:off x="205274" y="3256384"/>
            <a:ext cx="167950" cy="128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7526B29-16C3-09EA-90AE-37A4D5A1F211}"/>
              </a:ext>
            </a:extLst>
          </p:cNvPr>
          <p:cNvSpPr/>
          <p:nvPr/>
        </p:nvSpPr>
        <p:spPr>
          <a:xfrm>
            <a:off x="205274" y="3749845"/>
            <a:ext cx="167950" cy="128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03A195A-FDB2-42A2-97D1-17EE7C0AF0C9}"/>
              </a:ext>
            </a:extLst>
          </p:cNvPr>
          <p:cNvSpPr/>
          <p:nvPr/>
        </p:nvSpPr>
        <p:spPr>
          <a:xfrm>
            <a:off x="205274" y="4572000"/>
            <a:ext cx="167950" cy="128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23D3C11-33A3-CE45-A0E8-A2F9563CC2CF}"/>
              </a:ext>
            </a:extLst>
          </p:cNvPr>
          <p:cNvSpPr/>
          <p:nvPr/>
        </p:nvSpPr>
        <p:spPr>
          <a:xfrm>
            <a:off x="205274" y="4987947"/>
            <a:ext cx="167950" cy="128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319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1C62A0-2E43-C0A7-D158-3A1E6F52B563}"/>
              </a:ext>
            </a:extLst>
          </p:cNvPr>
          <p:cNvSpPr txBox="1"/>
          <p:nvPr/>
        </p:nvSpPr>
        <p:spPr>
          <a:xfrm>
            <a:off x="2519265" y="774440"/>
            <a:ext cx="5551716" cy="942392"/>
          </a:xfrm>
          <a:prstGeom prst="rect">
            <a:avLst/>
          </a:prstGeom>
          <a:noFill/>
        </p:spPr>
        <p:txBody>
          <a:bodyPr wrap="square" rtlCol="0">
            <a:spAutoFit/>
          </a:bodyPr>
          <a:lstStyle/>
          <a:p>
            <a:r>
              <a:rPr lang="en-IN" sz="5400" dirty="0"/>
              <a:t>CONCLUSION:</a:t>
            </a:r>
          </a:p>
        </p:txBody>
      </p:sp>
      <p:pic>
        <p:nvPicPr>
          <p:cNvPr id="7" name="Picture 6">
            <a:extLst>
              <a:ext uri="{FF2B5EF4-FFF2-40B4-BE49-F238E27FC236}">
                <a16:creationId xmlns:a16="http://schemas.microsoft.com/office/drawing/2014/main" id="{9DF3FA93-8ADD-2E7D-0003-15CA3B50D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087" y="2249404"/>
            <a:ext cx="3492758" cy="2835782"/>
          </a:xfrm>
          <a:prstGeom prst="rect">
            <a:avLst/>
          </a:prstGeom>
        </p:spPr>
      </p:pic>
      <p:cxnSp>
        <p:nvCxnSpPr>
          <p:cNvPr id="9" name="Straight Connector 8">
            <a:extLst>
              <a:ext uri="{FF2B5EF4-FFF2-40B4-BE49-F238E27FC236}">
                <a16:creationId xmlns:a16="http://schemas.microsoft.com/office/drawing/2014/main" id="{175F2E39-AF7D-0AC8-92B3-7E637ACB40F8}"/>
              </a:ext>
            </a:extLst>
          </p:cNvPr>
          <p:cNvCxnSpPr>
            <a:cxnSpLocks/>
          </p:cNvCxnSpPr>
          <p:nvPr/>
        </p:nvCxnSpPr>
        <p:spPr>
          <a:xfrm>
            <a:off x="2565918" y="1716832"/>
            <a:ext cx="4086809" cy="0"/>
          </a:xfrm>
          <a:prstGeom prst="line">
            <a:avLst/>
          </a:prstGeom>
          <a:ln>
            <a:solidFill>
              <a:srgbClr val="92D050"/>
            </a:solidFill>
          </a:ln>
        </p:spPr>
        <p:style>
          <a:lnRef idx="1">
            <a:schemeClr val="accent2"/>
          </a:lnRef>
          <a:fillRef idx="0">
            <a:schemeClr val="accent2"/>
          </a:fillRef>
          <a:effectRef idx="0">
            <a:schemeClr val="accent2"/>
          </a:effectRef>
          <a:fontRef idx="minor">
            <a:schemeClr val="tx1"/>
          </a:fontRef>
        </p:style>
      </p:cxnSp>
      <p:sp>
        <p:nvSpPr>
          <p:cNvPr id="4" name="Rectangle 3">
            <a:extLst>
              <a:ext uri="{FF2B5EF4-FFF2-40B4-BE49-F238E27FC236}">
                <a16:creationId xmlns:a16="http://schemas.microsoft.com/office/drawing/2014/main" id="{C6370A71-67BE-3064-C75C-17A7890D9CEB}"/>
              </a:ext>
            </a:extLst>
          </p:cNvPr>
          <p:cNvSpPr/>
          <p:nvPr/>
        </p:nvSpPr>
        <p:spPr>
          <a:xfrm>
            <a:off x="295470" y="2090059"/>
            <a:ext cx="5800530" cy="3891586"/>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just"/>
            <a:r>
              <a:rPr lang="en-US" sz="3200" dirty="0"/>
              <a:t>Cyber crime is indeed getting the recognition it deserves .However ,It is not going to restricted easily .In fact, it is highly likely that cyber crime and its hackers will continue developing and upgrading to stay ahead of the law</a:t>
            </a:r>
            <a:endParaRPr lang="en-IN" sz="3200" dirty="0"/>
          </a:p>
        </p:txBody>
      </p:sp>
    </p:spTree>
    <p:extLst>
      <p:ext uri="{BB962C8B-B14F-4D97-AF65-F5344CB8AC3E}">
        <p14:creationId xmlns:p14="http://schemas.microsoft.com/office/powerpoint/2010/main" val="227581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3F57BC-A742-17FA-AB99-D862E1A41373}"/>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604865" y="681135"/>
            <a:ext cx="7109927" cy="3536302"/>
          </a:xfrm>
          <a:prstGeom prst="rect">
            <a:avLst/>
          </a:prstGeom>
        </p:spPr>
      </p:pic>
      <p:sp>
        <p:nvSpPr>
          <p:cNvPr id="4" name="TextBox 3">
            <a:extLst>
              <a:ext uri="{FF2B5EF4-FFF2-40B4-BE49-F238E27FC236}">
                <a16:creationId xmlns:a16="http://schemas.microsoft.com/office/drawing/2014/main" id="{4A9BB52B-08EE-98E6-4504-B683FF9FCE8A}"/>
              </a:ext>
            </a:extLst>
          </p:cNvPr>
          <p:cNvSpPr txBox="1"/>
          <p:nvPr/>
        </p:nvSpPr>
        <p:spPr>
          <a:xfrm>
            <a:off x="1035698" y="4702629"/>
            <a:ext cx="8490857" cy="1569660"/>
          </a:xfrm>
          <a:prstGeom prst="rect">
            <a:avLst/>
          </a:prstGeom>
          <a:noFill/>
        </p:spPr>
        <p:txBody>
          <a:bodyPr wrap="square" rtlCol="0">
            <a:spAutoFit/>
          </a:bodyPr>
          <a:lstStyle/>
          <a:p>
            <a:r>
              <a:rPr lang="en-IN" sz="4800" dirty="0"/>
              <a:t>PRESENTED BY:</a:t>
            </a:r>
          </a:p>
          <a:p>
            <a:r>
              <a:rPr lang="en-IN" sz="4800" dirty="0"/>
              <a:t>JASPINDER KAUR WALIA</a:t>
            </a:r>
          </a:p>
        </p:txBody>
      </p:sp>
    </p:spTree>
    <p:extLst>
      <p:ext uri="{BB962C8B-B14F-4D97-AF65-F5344CB8AC3E}">
        <p14:creationId xmlns:p14="http://schemas.microsoft.com/office/powerpoint/2010/main" val="260140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C7840-BDBE-7F06-4B5F-517A0CC97709}"/>
              </a:ext>
            </a:extLst>
          </p:cNvPr>
          <p:cNvSpPr txBox="1"/>
          <p:nvPr/>
        </p:nvSpPr>
        <p:spPr>
          <a:xfrm>
            <a:off x="3265715" y="1101012"/>
            <a:ext cx="4133461" cy="923330"/>
          </a:xfrm>
          <a:prstGeom prst="rect">
            <a:avLst/>
          </a:prstGeom>
          <a:noFill/>
        </p:spPr>
        <p:txBody>
          <a:bodyPr wrap="square" rtlCol="0">
            <a:spAutoFit/>
          </a:bodyPr>
          <a:lstStyle/>
          <a:p>
            <a:r>
              <a:rPr lang="en-IN" sz="5400" dirty="0"/>
              <a:t>CONTENTS</a:t>
            </a:r>
          </a:p>
        </p:txBody>
      </p:sp>
      <p:sp>
        <p:nvSpPr>
          <p:cNvPr id="4" name="TextBox 3">
            <a:extLst>
              <a:ext uri="{FF2B5EF4-FFF2-40B4-BE49-F238E27FC236}">
                <a16:creationId xmlns:a16="http://schemas.microsoft.com/office/drawing/2014/main" id="{08B15B40-D1F5-DD37-7F15-361F6AC1BC1E}"/>
              </a:ext>
            </a:extLst>
          </p:cNvPr>
          <p:cNvSpPr txBox="1"/>
          <p:nvPr/>
        </p:nvSpPr>
        <p:spPr>
          <a:xfrm>
            <a:off x="419879" y="2547257"/>
            <a:ext cx="5822302" cy="2308324"/>
          </a:xfrm>
          <a:prstGeom prst="rect">
            <a:avLst/>
          </a:prstGeom>
          <a:noFill/>
        </p:spPr>
        <p:txBody>
          <a:bodyPr wrap="square" rtlCol="0">
            <a:spAutoFit/>
          </a:bodyPr>
          <a:lstStyle/>
          <a:p>
            <a:r>
              <a:rPr lang="en-IN" sz="3600" dirty="0"/>
              <a:t>INTRODUCTION</a:t>
            </a:r>
          </a:p>
          <a:p>
            <a:r>
              <a:rPr lang="en-IN" sz="3600" dirty="0"/>
              <a:t>TYPES OF CYBER CRIME</a:t>
            </a:r>
          </a:p>
          <a:p>
            <a:r>
              <a:rPr lang="en-IN" sz="3600" dirty="0"/>
              <a:t>PREVENTION</a:t>
            </a:r>
          </a:p>
          <a:p>
            <a:r>
              <a:rPr lang="en-IN" sz="3600" dirty="0"/>
              <a:t>CONCLUSION</a:t>
            </a:r>
          </a:p>
        </p:txBody>
      </p:sp>
      <p:pic>
        <p:nvPicPr>
          <p:cNvPr id="5" name="Picture 4">
            <a:extLst>
              <a:ext uri="{FF2B5EF4-FFF2-40B4-BE49-F238E27FC236}">
                <a16:creationId xmlns:a16="http://schemas.microsoft.com/office/drawing/2014/main" id="{A85CAE0B-2FAC-3E8A-0F1F-A7FC9E3C0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424" y="2205994"/>
            <a:ext cx="4514850" cy="2990850"/>
          </a:xfrm>
          <a:prstGeom prst="rect">
            <a:avLst/>
          </a:prstGeom>
        </p:spPr>
      </p:pic>
    </p:spTree>
    <p:extLst>
      <p:ext uri="{BB962C8B-B14F-4D97-AF65-F5344CB8AC3E}">
        <p14:creationId xmlns:p14="http://schemas.microsoft.com/office/powerpoint/2010/main" val="144864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EA7672-A4F0-860B-BB0E-F2D1C0495206}"/>
              </a:ext>
            </a:extLst>
          </p:cNvPr>
          <p:cNvSpPr txBox="1"/>
          <p:nvPr/>
        </p:nvSpPr>
        <p:spPr>
          <a:xfrm>
            <a:off x="1195253" y="501715"/>
            <a:ext cx="8088706" cy="5693866"/>
          </a:xfrm>
          <a:prstGeom prst="rect">
            <a:avLst/>
          </a:prstGeom>
          <a:noFill/>
        </p:spPr>
        <p:txBody>
          <a:bodyPr wrap="square" rtlCol="0">
            <a:spAutoFit/>
          </a:bodyPr>
          <a:lstStyle/>
          <a:p>
            <a:r>
              <a:rPr lang="en-IN" sz="5400" dirty="0"/>
              <a:t>WHAT IS CYBER CRIME?</a:t>
            </a:r>
          </a:p>
          <a:p>
            <a:endParaRPr lang="en-IN" sz="5400" dirty="0"/>
          </a:p>
          <a:p>
            <a:pPr algn="just"/>
            <a:r>
              <a:rPr lang="en-IN" sz="3200" dirty="0"/>
              <a:t> Cyber crime is defined as a crime where a computer is the object of the crime or is used as a tool to commit an offense.</a:t>
            </a:r>
          </a:p>
          <a:p>
            <a:pPr algn="just"/>
            <a:endParaRPr lang="en-IN" sz="3200" dirty="0"/>
          </a:p>
          <a:p>
            <a:pPr algn="just"/>
            <a:r>
              <a:rPr lang="en-IN" sz="3200" dirty="0"/>
              <a:t>Cyber crime is committed by cybercriminals or hackers who want to make money. It is carried out by individuals or organisations.</a:t>
            </a:r>
          </a:p>
        </p:txBody>
      </p:sp>
      <p:sp>
        <p:nvSpPr>
          <p:cNvPr id="2" name="Oval 1">
            <a:extLst>
              <a:ext uri="{FF2B5EF4-FFF2-40B4-BE49-F238E27FC236}">
                <a16:creationId xmlns:a16="http://schemas.microsoft.com/office/drawing/2014/main" id="{0BEC39CB-898A-E2BA-0581-9A03DBBF7410}"/>
              </a:ext>
            </a:extLst>
          </p:cNvPr>
          <p:cNvSpPr/>
          <p:nvPr/>
        </p:nvSpPr>
        <p:spPr>
          <a:xfrm>
            <a:off x="880227" y="2276669"/>
            <a:ext cx="371125" cy="317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601E957A-F440-F677-FAE4-FE0C1DFF83FC}"/>
              </a:ext>
            </a:extLst>
          </p:cNvPr>
          <p:cNvSpPr/>
          <p:nvPr/>
        </p:nvSpPr>
        <p:spPr>
          <a:xfrm>
            <a:off x="908276" y="4236124"/>
            <a:ext cx="315025" cy="3172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5627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26F54-45DE-B5F7-EEC7-390ACDE7AEF1}"/>
              </a:ext>
            </a:extLst>
          </p:cNvPr>
          <p:cNvSpPr txBox="1"/>
          <p:nvPr/>
        </p:nvSpPr>
        <p:spPr>
          <a:xfrm>
            <a:off x="800237" y="555080"/>
            <a:ext cx="8399930" cy="6463308"/>
          </a:xfrm>
          <a:prstGeom prst="rect">
            <a:avLst/>
          </a:prstGeom>
          <a:noFill/>
        </p:spPr>
        <p:txBody>
          <a:bodyPr wrap="square" rtlCol="0">
            <a:spAutoFit/>
          </a:bodyPr>
          <a:lstStyle/>
          <a:p>
            <a:r>
              <a:rPr lang="en-IN" sz="5400" dirty="0"/>
              <a:t>TYPES OF CYBER CRIME</a:t>
            </a:r>
          </a:p>
          <a:p>
            <a:endParaRPr lang="en-IN" sz="3600" dirty="0"/>
          </a:p>
          <a:p>
            <a:r>
              <a:rPr lang="en-IN" sz="3600" dirty="0"/>
              <a:t>1.HACKING</a:t>
            </a:r>
          </a:p>
          <a:p>
            <a:r>
              <a:rPr lang="en-IN" sz="3600" dirty="0"/>
              <a:t>2.CYBER BULLYING</a:t>
            </a:r>
          </a:p>
          <a:p>
            <a:r>
              <a:rPr lang="en-IN" sz="3600" dirty="0"/>
              <a:t>3.CYBER TERRORISM</a:t>
            </a:r>
          </a:p>
          <a:p>
            <a:r>
              <a:rPr lang="en-IN" sz="3600" dirty="0"/>
              <a:t>4.SOFTWARE PIRACY</a:t>
            </a:r>
          </a:p>
          <a:p>
            <a:r>
              <a:rPr lang="en-IN" sz="3600" dirty="0"/>
              <a:t>5.PHISHING</a:t>
            </a:r>
          </a:p>
          <a:p>
            <a:r>
              <a:rPr lang="en-IN" sz="3600" dirty="0"/>
              <a:t>6.IDENTITY THEFT</a:t>
            </a:r>
          </a:p>
          <a:p>
            <a:r>
              <a:rPr lang="en-IN" sz="3600" dirty="0"/>
              <a:t>7.DENIAL OF SERVICES (DOS)ATTACK</a:t>
            </a:r>
          </a:p>
          <a:p>
            <a:r>
              <a:rPr lang="en-IN" sz="3600" dirty="0"/>
              <a:t>8.VISHING</a:t>
            </a:r>
          </a:p>
          <a:p>
            <a:endParaRPr lang="en-IN" sz="3600" dirty="0"/>
          </a:p>
        </p:txBody>
      </p:sp>
      <p:pic>
        <p:nvPicPr>
          <p:cNvPr id="4" name="Picture 3">
            <a:extLst>
              <a:ext uri="{FF2B5EF4-FFF2-40B4-BE49-F238E27FC236}">
                <a16:creationId xmlns:a16="http://schemas.microsoft.com/office/drawing/2014/main" id="{81484D22-A422-5C92-B0CD-EE58A2FFC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087" y="1957313"/>
            <a:ext cx="4236098" cy="2633347"/>
          </a:xfrm>
          <a:prstGeom prst="rect">
            <a:avLst/>
          </a:prstGeom>
        </p:spPr>
      </p:pic>
    </p:spTree>
    <p:extLst>
      <p:ext uri="{BB962C8B-B14F-4D97-AF65-F5344CB8AC3E}">
        <p14:creationId xmlns:p14="http://schemas.microsoft.com/office/powerpoint/2010/main" val="261831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B101E-F0D3-8F80-81E9-C4476A507EF8}"/>
              </a:ext>
            </a:extLst>
          </p:cNvPr>
          <p:cNvSpPr txBox="1"/>
          <p:nvPr/>
        </p:nvSpPr>
        <p:spPr>
          <a:xfrm>
            <a:off x="3620278" y="587829"/>
            <a:ext cx="3704253" cy="923330"/>
          </a:xfrm>
          <a:prstGeom prst="rect">
            <a:avLst/>
          </a:prstGeom>
          <a:noFill/>
        </p:spPr>
        <p:txBody>
          <a:bodyPr wrap="square" rtlCol="0">
            <a:spAutoFit/>
          </a:bodyPr>
          <a:lstStyle/>
          <a:p>
            <a:r>
              <a:rPr lang="en-IN" sz="5400" dirty="0"/>
              <a:t>HACKING</a:t>
            </a:r>
          </a:p>
        </p:txBody>
      </p:sp>
      <p:sp>
        <p:nvSpPr>
          <p:cNvPr id="3" name="TextBox 2">
            <a:extLst>
              <a:ext uri="{FF2B5EF4-FFF2-40B4-BE49-F238E27FC236}">
                <a16:creationId xmlns:a16="http://schemas.microsoft.com/office/drawing/2014/main" id="{7A154262-9898-97A9-35B2-357C550A037B}"/>
              </a:ext>
            </a:extLst>
          </p:cNvPr>
          <p:cNvSpPr txBox="1"/>
          <p:nvPr/>
        </p:nvSpPr>
        <p:spPr>
          <a:xfrm>
            <a:off x="671803" y="1324947"/>
            <a:ext cx="8509519" cy="6494085"/>
          </a:xfrm>
          <a:prstGeom prst="rect">
            <a:avLst/>
          </a:prstGeom>
          <a:noFill/>
        </p:spPr>
        <p:txBody>
          <a:bodyPr wrap="square" rtlCol="0">
            <a:spAutoFit/>
          </a:bodyPr>
          <a:lstStyle/>
          <a:p>
            <a:pPr algn="just"/>
            <a:r>
              <a:rPr lang="en-IN" sz="3200" dirty="0"/>
              <a:t>Hacking in simple terms means an illegal intrusion into a computer system and network.</a:t>
            </a:r>
          </a:p>
          <a:p>
            <a:endParaRPr lang="en-IN" sz="3200" dirty="0"/>
          </a:p>
          <a:p>
            <a:pPr algn="just"/>
            <a:r>
              <a:rPr lang="en-IN" sz="3200" dirty="0"/>
              <a:t>Hacking is the act of compromising digital devices and networks through unauthorized access to an account or computer system. Hacking is not always a malicious act, but it is most commonly associated with illegal activity or data theft by cyber criminals.</a:t>
            </a:r>
          </a:p>
          <a:p>
            <a:endParaRPr lang="en-IN" sz="3200" dirty="0"/>
          </a:p>
          <a:p>
            <a:endParaRPr lang="en-IN" sz="3200" dirty="0"/>
          </a:p>
          <a:p>
            <a:endParaRPr lang="en-IN" sz="3200" dirty="0"/>
          </a:p>
        </p:txBody>
      </p:sp>
    </p:spTree>
    <p:extLst>
      <p:ext uri="{BB962C8B-B14F-4D97-AF65-F5344CB8AC3E}">
        <p14:creationId xmlns:p14="http://schemas.microsoft.com/office/powerpoint/2010/main" val="285654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DA97A7-FEF6-21E7-A4C9-E260071AF301}"/>
              </a:ext>
            </a:extLst>
          </p:cNvPr>
          <p:cNvSpPr txBox="1"/>
          <p:nvPr/>
        </p:nvSpPr>
        <p:spPr>
          <a:xfrm>
            <a:off x="2258008" y="755780"/>
            <a:ext cx="6018246" cy="923330"/>
          </a:xfrm>
          <a:prstGeom prst="rect">
            <a:avLst/>
          </a:prstGeom>
          <a:noFill/>
        </p:spPr>
        <p:txBody>
          <a:bodyPr wrap="square" rtlCol="0">
            <a:spAutoFit/>
          </a:bodyPr>
          <a:lstStyle/>
          <a:p>
            <a:r>
              <a:rPr lang="en-IN" sz="5400" dirty="0"/>
              <a:t> CYBER BULLYING</a:t>
            </a:r>
          </a:p>
        </p:txBody>
      </p:sp>
      <p:sp>
        <p:nvSpPr>
          <p:cNvPr id="6" name="TextBox 5">
            <a:extLst>
              <a:ext uri="{FF2B5EF4-FFF2-40B4-BE49-F238E27FC236}">
                <a16:creationId xmlns:a16="http://schemas.microsoft.com/office/drawing/2014/main" id="{BC0EC7D6-9850-AE3E-0318-96C2F87DB9EC}"/>
              </a:ext>
            </a:extLst>
          </p:cNvPr>
          <p:cNvSpPr txBox="1"/>
          <p:nvPr/>
        </p:nvSpPr>
        <p:spPr>
          <a:xfrm>
            <a:off x="550505" y="2033025"/>
            <a:ext cx="5545495" cy="4524315"/>
          </a:xfrm>
          <a:prstGeom prst="rect">
            <a:avLst/>
          </a:prstGeom>
          <a:noFill/>
        </p:spPr>
        <p:txBody>
          <a:bodyPr wrap="square" rtlCol="0">
            <a:spAutoFit/>
          </a:bodyPr>
          <a:lstStyle/>
          <a:p>
            <a:pPr algn="just"/>
            <a:r>
              <a:rPr lang="en-IN" sz="3200" dirty="0"/>
              <a:t>Cyber bullying is known as online or internet bullying . It includes sending or sharing harmful and humiliating content about someone else which causes embarrassment and can be a reason for the occurrence of psychological problems.</a:t>
            </a:r>
          </a:p>
        </p:txBody>
      </p:sp>
      <p:pic>
        <p:nvPicPr>
          <p:cNvPr id="4" name="Picture 3">
            <a:extLst>
              <a:ext uri="{FF2B5EF4-FFF2-40B4-BE49-F238E27FC236}">
                <a16:creationId xmlns:a16="http://schemas.microsoft.com/office/drawing/2014/main" id="{6A47E6D1-8D42-F7F8-EC50-3FD3A54A0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914" y="2256960"/>
            <a:ext cx="3220617" cy="3098812"/>
          </a:xfrm>
          <a:prstGeom prst="rect">
            <a:avLst/>
          </a:prstGeom>
        </p:spPr>
      </p:pic>
    </p:spTree>
    <p:extLst>
      <p:ext uri="{BB962C8B-B14F-4D97-AF65-F5344CB8AC3E}">
        <p14:creationId xmlns:p14="http://schemas.microsoft.com/office/powerpoint/2010/main" val="2298520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671C18-6977-487F-79BD-5E091D95AD8D}"/>
              </a:ext>
            </a:extLst>
          </p:cNvPr>
          <p:cNvSpPr txBox="1"/>
          <p:nvPr/>
        </p:nvSpPr>
        <p:spPr>
          <a:xfrm>
            <a:off x="2211354" y="737118"/>
            <a:ext cx="8854751" cy="923330"/>
          </a:xfrm>
          <a:prstGeom prst="rect">
            <a:avLst/>
          </a:prstGeom>
          <a:noFill/>
        </p:spPr>
        <p:txBody>
          <a:bodyPr wrap="square" rtlCol="0">
            <a:spAutoFit/>
          </a:bodyPr>
          <a:lstStyle/>
          <a:p>
            <a:r>
              <a:rPr lang="en-IN" sz="5400" dirty="0"/>
              <a:t>CYBER TERRORISM</a:t>
            </a:r>
          </a:p>
        </p:txBody>
      </p:sp>
      <p:sp>
        <p:nvSpPr>
          <p:cNvPr id="9" name="TextBox 8">
            <a:extLst>
              <a:ext uri="{FF2B5EF4-FFF2-40B4-BE49-F238E27FC236}">
                <a16:creationId xmlns:a16="http://schemas.microsoft.com/office/drawing/2014/main" id="{98122AA8-0D8F-6BAD-8D60-EACA46AB6521}"/>
              </a:ext>
            </a:extLst>
          </p:cNvPr>
          <p:cNvSpPr txBox="1"/>
          <p:nvPr/>
        </p:nvSpPr>
        <p:spPr>
          <a:xfrm>
            <a:off x="712237" y="1744423"/>
            <a:ext cx="8282474" cy="4524315"/>
          </a:xfrm>
          <a:prstGeom prst="rect">
            <a:avLst/>
          </a:prstGeom>
          <a:noFill/>
        </p:spPr>
        <p:txBody>
          <a:bodyPr wrap="square" rtlCol="0">
            <a:spAutoFit/>
          </a:bodyPr>
          <a:lstStyle/>
          <a:p>
            <a:pPr algn="just"/>
            <a:r>
              <a:rPr lang="en-IN" sz="3200" dirty="0"/>
              <a:t>Cyber terrorism is the use of the internet to conduct violence acts that result in , or threaten ,loss of life or significant bodily harm ,in order to achieve political or ideological gains through threat or intimidation.</a:t>
            </a:r>
          </a:p>
          <a:p>
            <a:pPr algn="just"/>
            <a:endParaRPr lang="en-IN" sz="3200" dirty="0"/>
          </a:p>
          <a:p>
            <a:pPr algn="just"/>
            <a:r>
              <a:rPr lang="en-IN" sz="3200" dirty="0"/>
              <a:t>Use of internet based attacks in terrorist activities.</a:t>
            </a:r>
          </a:p>
        </p:txBody>
      </p:sp>
    </p:spTree>
    <p:extLst>
      <p:ext uri="{BB962C8B-B14F-4D97-AF65-F5344CB8AC3E}">
        <p14:creationId xmlns:p14="http://schemas.microsoft.com/office/powerpoint/2010/main" val="261266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B4029-CEE9-9A8E-640F-939E692EE7D5}"/>
              </a:ext>
            </a:extLst>
          </p:cNvPr>
          <p:cNvSpPr txBox="1"/>
          <p:nvPr/>
        </p:nvSpPr>
        <p:spPr>
          <a:xfrm>
            <a:off x="2295330" y="671804"/>
            <a:ext cx="9507893" cy="923330"/>
          </a:xfrm>
          <a:prstGeom prst="rect">
            <a:avLst/>
          </a:prstGeom>
          <a:noFill/>
        </p:spPr>
        <p:txBody>
          <a:bodyPr wrap="square" rtlCol="0">
            <a:spAutoFit/>
          </a:bodyPr>
          <a:lstStyle/>
          <a:p>
            <a:r>
              <a:rPr lang="en-IN" sz="5400" dirty="0"/>
              <a:t>SOFTWARE PIRACY</a:t>
            </a:r>
          </a:p>
        </p:txBody>
      </p:sp>
      <p:sp>
        <p:nvSpPr>
          <p:cNvPr id="4" name="TextBox 3">
            <a:extLst>
              <a:ext uri="{FF2B5EF4-FFF2-40B4-BE49-F238E27FC236}">
                <a16:creationId xmlns:a16="http://schemas.microsoft.com/office/drawing/2014/main" id="{B8107317-BB95-188E-6F1B-DCC93EDDFEA9}"/>
              </a:ext>
            </a:extLst>
          </p:cNvPr>
          <p:cNvSpPr txBox="1"/>
          <p:nvPr/>
        </p:nvSpPr>
        <p:spPr>
          <a:xfrm>
            <a:off x="217715" y="1595134"/>
            <a:ext cx="6155094" cy="5016758"/>
          </a:xfrm>
          <a:prstGeom prst="rect">
            <a:avLst/>
          </a:prstGeom>
          <a:noFill/>
        </p:spPr>
        <p:txBody>
          <a:bodyPr wrap="square" rtlCol="0">
            <a:spAutoFit/>
          </a:bodyPr>
          <a:lstStyle/>
          <a:p>
            <a:pPr algn="just"/>
            <a:r>
              <a:rPr lang="en-IN" sz="3200" dirty="0"/>
              <a:t>Software piracy is a term used to describe the act of illegally using ,copying or distributing software without ownership or legal rights .The majority of software today is purchased as a single- user license, meaning that only one computer may have that software installed on it at one time</a:t>
            </a:r>
          </a:p>
        </p:txBody>
      </p:sp>
      <p:pic>
        <p:nvPicPr>
          <p:cNvPr id="5" name="Picture 4">
            <a:extLst>
              <a:ext uri="{FF2B5EF4-FFF2-40B4-BE49-F238E27FC236}">
                <a16:creationId xmlns:a16="http://schemas.microsoft.com/office/drawing/2014/main" id="{3937B7A5-0F8E-DE4B-71B2-E416247DF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421" y="1782147"/>
            <a:ext cx="3041780" cy="3247053"/>
          </a:xfrm>
          <a:prstGeom prst="rect">
            <a:avLst/>
          </a:prstGeom>
        </p:spPr>
      </p:pic>
    </p:spTree>
    <p:extLst>
      <p:ext uri="{BB962C8B-B14F-4D97-AF65-F5344CB8AC3E}">
        <p14:creationId xmlns:p14="http://schemas.microsoft.com/office/powerpoint/2010/main" val="1000905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901BF1-7F2B-6997-2EDF-5BA995A29630}"/>
              </a:ext>
            </a:extLst>
          </p:cNvPr>
          <p:cNvSpPr txBox="1"/>
          <p:nvPr/>
        </p:nvSpPr>
        <p:spPr>
          <a:xfrm>
            <a:off x="2341984" y="578498"/>
            <a:ext cx="4795934" cy="923330"/>
          </a:xfrm>
          <a:prstGeom prst="rect">
            <a:avLst/>
          </a:prstGeom>
          <a:noFill/>
        </p:spPr>
        <p:txBody>
          <a:bodyPr wrap="square" rtlCol="0">
            <a:spAutoFit/>
          </a:bodyPr>
          <a:lstStyle/>
          <a:p>
            <a:r>
              <a:rPr lang="en-IN" sz="5400" dirty="0"/>
              <a:t>PHISHING</a:t>
            </a:r>
          </a:p>
        </p:txBody>
      </p:sp>
      <p:sp>
        <p:nvSpPr>
          <p:cNvPr id="6" name="TextBox 5">
            <a:extLst>
              <a:ext uri="{FF2B5EF4-FFF2-40B4-BE49-F238E27FC236}">
                <a16:creationId xmlns:a16="http://schemas.microsoft.com/office/drawing/2014/main" id="{3872AB71-D394-14BC-E8B3-FD24D678E631}"/>
              </a:ext>
            </a:extLst>
          </p:cNvPr>
          <p:cNvSpPr txBox="1"/>
          <p:nvPr/>
        </p:nvSpPr>
        <p:spPr>
          <a:xfrm>
            <a:off x="401217" y="1223342"/>
            <a:ext cx="8654143" cy="5509200"/>
          </a:xfrm>
          <a:prstGeom prst="rect">
            <a:avLst/>
          </a:prstGeom>
          <a:noFill/>
        </p:spPr>
        <p:txBody>
          <a:bodyPr wrap="square" rtlCol="0">
            <a:spAutoFit/>
          </a:bodyPr>
          <a:lstStyle/>
          <a:p>
            <a:pPr algn="just"/>
            <a:r>
              <a:rPr lang="en-IN" sz="3200" dirty="0"/>
              <a:t>Phishing is a type of fraud that involves stealing personal information such as customer id , credit/debit card number ,card expiry date , CVV number ,etc. through emails that appear to be from a legitimate source .</a:t>
            </a:r>
          </a:p>
          <a:p>
            <a:pPr algn="just"/>
            <a:endParaRPr lang="en-IN" sz="3200" dirty="0"/>
          </a:p>
          <a:p>
            <a:r>
              <a:rPr lang="en-IN" sz="3200" dirty="0"/>
              <a:t>Criminals who use phishing tactics are successful because they carefully hide behind emails and websites familiar to intended victim.</a:t>
            </a:r>
          </a:p>
        </p:txBody>
      </p:sp>
      <p:sp>
        <p:nvSpPr>
          <p:cNvPr id="7" name="Oval 6">
            <a:extLst>
              <a:ext uri="{FF2B5EF4-FFF2-40B4-BE49-F238E27FC236}">
                <a16:creationId xmlns:a16="http://schemas.microsoft.com/office/drawing/2014/main" id="{6F926063-8ECA-7638-EF65-0C53C5EF040E}"/>
              </a:ext>
            </a:extLst>
          </p:cNvPr>
          <p:cNvSpPr/>
          <p:nvPr/>
        </p:nvSpPr>
        <p:spPr>
          <a:xfrm>
            <a:off x="111968" y="1338542"/>
            <a:ext cx="317241" cy="3265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3E61DB3-8B8B-D839-B167-22E4338246B5}"/>
              </a:ext>
            </a:extLst>
          </p:cNvPr>
          <p:cNvSpPr/>
          <p:nvPr/>
        </p:nvSpPr>
        <p:spPr>
          <a:xfrm>
            <a:off x="139961" y="4777274"/>
            <a:ext cx="326571" cy="3265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4827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258</TotalTime>
  <Words>481</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JASPINDER KAUR</dc:creator>
  <cp:lastModifiedBy>JASPINDER KAUR</cp:lastModifiedBy>
  <cp:revision>3</cp:revision>
  <dcterms:created xsi:type="dcterms:W3CDTF">2022-11-19T11:35:58Z</dcterms:created>
  <dcterms:modified xsi:type="dcterms:W3CDTF">2023-05-04T09:18:26Z</dcterms:modified>
</cp:coreProperties>
</file>