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71518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1/15/2022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03566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1/15/2022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8079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1/15/2022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572361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1/15/2022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9178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1/15/2022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700561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56040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86435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71131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66121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72632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36219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46215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9105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26718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66018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A0E755-25FD-455B-A5F4-B0DE86D4B5E2}" type="datetime1">
              <a:rPr lang="en-US" smtClean="0"/>
              <a:pPr/>
              <a:t>1/15/2022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A5146F-7E80-4C81-B445-3940FBA44A78}" type="slidenum">
              <a:rPr lang="en-US" smtClean="0"/>
              <a:t>‹#›</a:t>
            </a:fld>
            <a:endParaRPr lang="en-US"/>
          </a:p>
        </p:txBody>
      </p:sp>
    </p:spTree>
    <p:extLst>
      <p:ext uri="{BB962C8B-B14F-4D97-AF65-F5344CB8AC3E}">
        <p14:creationId xmlns:p14="http://schemas.microsoft.com/office/powerpoint/2010/main" val="30917454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BF80CB-7701-4C16-B93C-53BE1CF1B931}"/>
              </a:ext>
            </a:extLst>
          </p:cNvPr>
          <p:cNvSpPr/>
          <p:nvPr/>
        </p:nvSpPr>
        <p:spPr>
          <a:xfrm>
            <a:off x="2999721" y="3347880"/>
            <a:ext cx="5651864" cy="113877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 :Jaspreet Rathod</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622282" y="0"/>
            <a:ext cx="10406743" cy="1446550"/>
          </a:xfrm>
          <a:prstGeom prst="rect">
            <a:avLst/>
          </a:prstGeom>
          <a:noFill/>
        </p:spPr>
        <p:txBody>
          <a:bodyPr wrap="square" lIns="91440" tIns="45720" rIns="91440" bIns="45720">
            <a:spAutoFit/>
          </a:bodyPr>
          <a:lstStyle/>
          <a:p>
            <a:pPr algn="ctr"/>
            <a:r>
              <a:rPr lang="en-US" sz="4400" b="1" i="1" dirty="0">
                <a:ln w="9525">
                  <a:solidFill>
                    <a:schemeClr val="bg1"/>
                  </a:solidFill>
                  <a:prstDash val="solid"/>
                </a:ln>
                <a:effectLst>
                  <a:outerShdw blurRad="12700" dist="38100" dir="2700000" algn="tl" rotWithShape="0">
                    <a:schemeClr val="bg1">
                      <a:lumMod val="50000"/>
                    </a:schemeClr>
                  </a:outerShdw>
                </a:effectLst>
              </a:rPr>
              <a:t>Presentation on </a:t>
            </a: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28" name="Picture 4">
            <a:extLst>
              <a:ext uri="{FF2B5EF4-FFF2-40B4-BE49-F238E27FC236}">
                <a16:creationId xmlns:a16="http://schemas.microsoft.com/office/drawing/2014/main" id="{E0D8E8B3-5908-4983-B833-716CFEA335E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8309" y="1843946"/>
            <a:ext cx="4184650" cy="28726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B3AA42-BBAB-4E0E-964A-D5FD09C18F7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78306" y="1843946"/>
            <a:ext cx="4183062" cy="2899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51C15B23-2983-48A1-885C-7585C80EE2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898" y="2617427"/>
            <a:ext cx="3919770" cy="254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5FFF0AB-A7B3-4FD9-AFD0-9BF83F86C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4" y="2544339"/>
            <a:ext cx="4449536" cy="254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pic>
        <p:nvPicPr>
          <p:cNvPr id="3074" name="Picture 2">
            <a:extLst>
              <a:ext uri="{FF2B5EF4-FFF2-40B4-BE49-F238E27FC236}">
                <a16:creationId xmlns:a16="http://schemas.microsoft.com/office/drawing/2014/main" id="{C2ADD049-ED3E-4841-BB42-1361844C17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825" y="1509168"/>
            <a:ext cx="4686345" cy="38814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C22F247-3BE1-41E6-A132-8DC152ED6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679" y="1509168"/>
            <a:ext cx="484167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3F661F0F-EF42-4C7D-A334-4273A13C3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72" y="873584"/>
            <a:ext cx="2991767" cy="20612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C44D159-04CA-4C5B-9368-37F6853A7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430" y="896142"/>
            <a:ext cx="2991767" cy="20612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0989DC4-2E32-4667-8B5E-08B10DBC7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985" y="896142"/>
            <a:ext cx="2991767" cy="206120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F05BEFE-DF64-444E-AD05-C02420876A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3384" y="3325715"/>
            <a:ext cx="3394165" cy="218749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D7223C71-E63B-4059-9D13-6C53ADED52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3304" y="3383180"/>
            <a:ext cx="3495675" cy="211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EB4A955-B62E-485E-917C-940082080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861" y="2222813"/>
            <a:ext cx="7788315" cy="4488230"/>
          </a:xfrm>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pic>
        <p:nvPicPr>
          <p:cNvPr id="8" name="Content Placeholder 7">
            <a:extLst>
              <a:ext uri="{FF2B5EF4-FFF2-40B4-BE49-F238E27FC236}">
                <a16:creationId xmlns:a16="http://schemas.microsoft.com/office/drawing/2014/main" id="{4B8D7982-CF9E-4251-B232-2592E24992F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94706"/>
            <a:ext cx="5235394" cy="3118757"/>
          </a:xfrm>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2ABD700-3964-404B-B590-B74BD45E9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8" y="1"/>
            <a:ext cx="7187836" cy="1518556"/>
          </a:xfrm>
        </p:spPr>
      </p:pic>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pic>
        <p:nvPicPr>
          <p:cNvPr id="4" name="Picture 3">
            <a:extLst>
              <a:ext uri="{FF2B5EF4-FFF2-40B4-BE49-F238E27FC236}">
                <a16:creationId xmlns:a16="http://schemas.microsoft.com/office/drawing/2014/main" id="{F04EA151-B17A-4849-911A-050F23572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24" y="1518557"/>
            <a:ext cx="8093141" cy="2828184"/>
          </a:xfrm>
          <a:prstGeom prst="rect">
            <a:avLst/>
          </a:prstGeom>
        </p:spPr>
      </p:pic>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7956BA9-5187-4F92-926F-2BD466468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94" y="0"/>
            <a:ext cx="9025150" cy="5519057"/>
          </a:xfrm>
          <a:prstGeom prst="rect">
            <a:avLst/>
          </a:prstGeom>
        </p:spPr>
      </p:pic>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pic>
        <p:nvPicPr>
          <p:cNvPr id="17" name="Picture 16">
            <a:extLst>
              <a:ext uri="{FF2B5EF4-FFF2-40B4-BE49-F238E27FC236}">
                <a16:creationId xmlns:a16="http://schemas.microsoft.com/office/drawing/2014/main" id="{FD5782B5-4198-4562-B5F7-F89AD4FF55D3}"/>
              </a:ext>
            </a:extLst>
          </p:cNvPr>
          <p:cNvPicPr>
            <a:picLocks noChangeAspect="1"/>
          </p:cNvPicPr>
          <p:nvPr/>
        </p:nvPicPr>
        <p:blipFill rotWithShape="1">
          <a:blip r:embed="rId2">
            <a:extLst>
              <a:ext uri="{28A0092B-C50C-407E-A947-70E740481C1C}">
                <a14:useLocalDpi xmlns:a14="http://schemas.microsoft.com/office/drawing/2010/main" val="0"/>
              </a:ext>
            </a:extLst>
          </a:blip>
          <a:srcRect r="-194" b="7301"/>
          <a:stretch/>
        </p:blipFill>
        <p:spPr>
          <a:xfrm>
            <a:off x="1654629" y="0"/>
            <a:ext cx="10537371" cy="6858000"/>
          </a:xfrm>
          <a:prstGeom prst="rect">
            <a:avLst/>
          </a:prstGeom>
        </p:spPr>
      </p:pic>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1894" y="1600201"/>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188</TotalTime>
  <Words>1605</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Brush Script MT</vt:lpstr>
      <vt:lpstr>Calibri</vt:lpstr>
      <vt:lpstr>Century</vt:lpstr>
      <vt:lpstr>Trebuchet MS</vt:lpstr>
      <vt:lpstr>Wingdings</vt:lpstr>
      <vt:lpstr>Wingdings 3</vt:lpstr>
      <vt:lpstr>Facet</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jaspreet rathod</cp:lastModifiedBy>
  <cp:revision>3</cp:revision>
  <dcterms:created xsi:type="dcterms:W3CDTF">2021-12-26T08:24:41Z</dcterms:created>
  <dcterms:modified xsi:type="dcterms:W3CDTF">2022-01-15T10:15:22Z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