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2" r:id="rId1"/>
  </p:sldMasterIdLst>
  <p:sldIdLst>
    <p:sldId id="256" r:id="rId2"/>
    <p:sldId id="263" r:id="rId3"/>
    <p:sldId id="257" r:id="rId4"/>
    <p:sldId id="258" r:id="rId5"/>
    <p:sldId id="272" r:id="rId6"/>
    <p:sldId id="273" r:id="rId7"/>
    <p:sldId id="262"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5"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mpi basumatary" userId="3db7235a0b9856b5" providerId="LiveId" clId="{631D0BAF-2C4A-4350-84DF-627184F8DBB0}"/>
    <pc:docChg chg="custSel modSld">
      <pc:chgData name="pompi basumatary" userId="3db7235a0b9856b5" providerId="LiveId" clId="{631D0BAF-2C4A-4350-84DF-627184F8DBB0}" dt="2022-02-22T11:41:32.233" v="668" actId="1076"/>
      <pc:docMkLst>
        <pc:docMk/>
      </pc:docMkLst>
      <pc:sldChg chg="modSp mod">
        <pc:chgData name="pompi basumatary" userId="3db7235a0b9856b5" providerId="LiveId" clId="{631D0BAF-2C4A-4350-84DF-627184F8DBB0}" dt="2022-02-22T11:41:32.233" v="668" actId="1076"/>
        <pc:sldMkLst>
          <pc:docMk/>
          <pc:sldMk cId="1908481346" sldId="256"/>
        </pc:sldMkLst>
        <pc:spChg chg="mod">
          <ac:chgData name="pompi basumatary" userId="3db7235a0b9856b5" providerId="LiveId" clId="{631D0BAF-2C4A-4350-84DF-627184F8DBB0}" dt="2022-02-22T11:41:32.233" v="668" actId="1076"/>
          <ac:spMkLst>
            <pc:docMk/>
            <pc:sldMk cId="1908481346" sldId="256"/>
            <ac:spMk id="2" creationId="{735E51E5-D65B-4741-AA23-75FAB4F1FA16}"/>
          </ac:spMkLst>
        </pc:spChg>
        <pc:picChg chg="mod">
          <ac:chgData name="pompi basumatary" userId="3db7235a0b9856b5" providerId="LiveId" clId="{631D0BAF-2C4A-4350-84DF-627184F8DBB0}" dt="2022-02-22T11:41:27.436" v="667" actId="1076"/>
          <ac:picMkLst>
            <pc:docMk/>
            <pc:sldMk cId="1908481346" sldId="256"/>
            <ac:picMk id="6" creationId="{63013873-C411-4551-8BB1-991B5611CD28}"/>
          </ac:picMkLst>
        </pc:picChg>
      </pc:sldChg>
      <pc:sldChg chg="modSp mod">
        <pc:chgData name="pompi basumatary" userId="3db7235a0b9856b5" providerId="LiveId" clId="{631D0BAF-2C4A-4350-84DF-627184F8DBB0}" dt="2022-02-22T11:02:37.125" v="93" actId="14100"/>
        <pc:sldMkLst>
          <pc:docMk/>
          <pc:sldMk cId="2091566745" sldId="257"/>
        </pc:sldMkLst>
        <pc:spChg chg="mod">
          <ac:chgData name="pompi basumatary" userId="3db7235a0b9856b5" providerId="LiveId" clId="{631D0BAF-2C4A-4350-84DF-627184F8DBB0}" dt="2022-02-22T11:02:37.125" v="93" actId="14100"/>
          <ac:spMkLst>
            <pc:docMk/>
            <pc:sldMk cId="2091566745" sldId="257"/>
            <ac:spMk id="4" creationId="{72F057FF-EFB5-49A2-B47A-F12180997ED9}"/>
          </ac:spMkLst>
        </pc:spChg>
      </pc:sldChg>
      <pc:sldChg chg="modSp mod">
        <pc:chgData name="pompi basumatary" userId="3db7235a0b9856b5" providerId="LiveId" clId="{631D0BAF-2C4A-4350-84DF-627184F8DBB0}" dt="2022-02-22T10:56:48.521" v="5" actId="14100"/>
        <pc:sldMkLst>
          <pc:docMk/>
          <pc:sldMk cId="1483013969" sldId="260"/>
        </pc:sldMkLst>
        <pc:picChg chg="mod">
          <ac:chgData name="pompi basumatary" userId="3db7235a0b9856b5" providerId="LiveId" clId="{631D0BAF-2C4A-4350-84DF-627184F8DBB0}" dt="2022-02-22T10:56:48.521" v="5" actId="14100"/>
          <ac:picMkLst>
            <pc:docMk/>
            <pc:sldMk cId="1483013969" sldId="260"/>
            <ac:picMk id="5" creationId="{1A2EC5D3-F701-4BB5-92EC-8595A1D0A687}"/>
          </ac:picMkLst>
        </pc:picChg>
      </pc:sldChg>
      <pc:sldChg chg="modSp mod">
        <pc:chgData name="pompi basumatary" userId="3db7235a0b9856b5" providerId="LiveId" clId="{631D0BAF-2C4A-4350-84DF-627184F8DBB0}" dt="2022-02-22T11:37:17.564" v="658" actId="20577"/>
        <pc:sldMkLst>
          <pc:docMk/>
          <pc:sldMk cId="670934443" sldId="262"/>
        </pc:sldMkLst>
        <pc:spChg chg="mod">
          <ac:chgData name="pompi basumatary" userId="3db7235a0b9856b5" providerId="LiveId" clId="{631D0BAF-2C4A-4350-84DF-627184F8DBB0}" dt="2022-02-22T11:26:33.423" v="235" actId="14100"/>
          <ac:spMkLst>
            <pc:docMk/>
            <pc:sldMk cId="670934443" sldId="262"/>
            <ac:spMk id="2" creationId="{42EC77C1-58AA-45E1-8B52-D9317E74C409}"/>
          </ac:spMkLst>
        </pc:spChg>
        <pc:spChg chg="mod">
          <ac:chgData name="pompi basumatary" userId="3db7235a0b9856b5" providerId="LiveId" clId="{631D0BAF-2C4A-4350-84DF-627184F8DBB0}" dt="2022-02-22T11:37:17.564" v="658" actId="20577"/>
          <ac:spMkLst>
            <pc:docMk/>
            <pc:sldMk cId="670934443" sldId="262"/>
            <ac:spMk id="11" creationId="{8F832A99-C509-41B4-9BA0-D0BE8A375EA1}"/>
          </ac:spMkLst>
        </pc:spChg>
      </pc:sldChg>
      <pc:sldChg chg="modSp mod">
        <pc:chgData name="pompi basumatary" userId="3db7235a0b9856b5" providerId="LiveId" clId="{631D0BAF-2C4A-4350-84DF-627184F8DBB0}" dt="2022-02-22T11:01:50.157" v="91" actId="207"/>
        <pc:sldMkLst>
          <pc:docMk/>
          <pc:sldMk cId="1797402199" sldId="263"/>
        </pc:sldMkLst>
        <pc:spChg chg="mod">
          <ac:chgData name="pompi basumatary" userId="3db7235a0b9856b5" providerId="LiveId" clId="{631D0BAF-2C4A-4350-84DF-627184F8DBB0}" dt="2022-02-22T11:01:50.157" v="91" actId="207"/>
          <ac:spMkLst>
            <pc:docMk/>
            <pc:sldMk cId="1797402199" sldId="263"/>
            <ac:spMk id="17" creationId="{FD148851-D659-48EA-AC23-0EE05C968046}"/>
          </ac:spMkLst>
        </pc:spChg>
      </pc:sldChg>
      <pc:sldChg chg="modSp mod">
        <pc:chgData name="pompi basumatary" userId="3db7235a0b9856b5" providerId="LiveId" clId="{631D0BAF-2C4A-4350-84DF-627184F8DBB0}" dt="2022-02-22T10:57:05" v="7" actId="1076"/>
        <pc:sldMkLst>
          <pc:docMk/>
          <pc:sldMk cId="1652960532" sldId="264"/>
        </pc:sldMkLst>
        <pc:picChg chg="mod">
          <ac:chgData name="pompi basumatary" userId="3db7235a0b9856b5" providerId="LiveId" clId="{631D0BAF-2C4A-4350-84DF-627184F8DBB0}" dt="2022-02-22T10:57:05" v="7" actId="1076"/>
          <ac:picMkLst>
            <pc:docMk/>
            <pc:sldMk cId="1652960532" sldId="264"/>
            <ac:picMk id="5" creationId="{645F2F8F-040D-47E4-8795-F1DB455B2C16}"/>
          </ac:picMkLst>
        </pc:picChg>
      </pc:sldChg>
      <pc:sldChg chg="modSp mod">
        <pc:chgData name="pompi basumatary" userId="3db7235a0b9856b5" providerId="LiveId" clId="{631D0BAF-2C4A-4350-84DF-627184F8DBB0}" dt="2022-02-22T10:57:12.074" v="8" actId="1076"/>
        <pc:sldMkLst>
          <pc:docMk/>
          <pc:sldMk cId="1694252966" sldId="265"/>
        </pc:sldMkLst>
        <pc:picChg chg="mod">
          <ac:chgData name="pompi basumatary" userId="3db7235a0b9856b5" providerId="LiveId" clId="{631D0BAF-2C4A-4350-84DF-627184F8DBB0}" dt="2022-02-22T10:57:12.074" v="8" actId="1076"/>
          <ac:picMkLst>
            <pc:docMk/>
            <pc:sldMk cId="1694252966" sldId="265"/>
            <ac:picMk id="4" creationId="{D7869ED5-49FC-4D93-889B-0CEA0A90D59B}"/>
          </ac:picMkLst>
        </pc:picChg>
      </pc:sldChg>
      <pc:sldChg chg="modSp mod">
        <pc:chgData name="pompi basumatary" userId="3db7235a0b9856b5" providerId="LiveId" clId="{631D0BAF-2C4A-4350-84DF-627184F8DBB0}" dt="2022-02-22T10:57:17.612" v="9" actId="1076"/>
        <pc:sldMkLst>
          <pc:docMk/>
          <pc:sldMk cId="1971964730" sldId="266"/>
        </pc:sldMkLst>
        <pc:picChg chg="mod">
          <ac:chgData name="pompi basumatary" userId="3db7235a0b9856b5" providerId="LiveId" clId="{631D0BAF-2C4A-4350-84DF-627184F8DBB0}" dt="2022-02-22T10:57:17.612" v="9" actId="1076"/>
          <ac:picMkLst>
            <pc:docMk/>
            <pc:sldMk cId="1971964730" sldId="266"/>
            <ac:picMk id="4" creationId="{9100C931-32C5-4D27-88CC-B738E015D63E}"/>
          </ac:picMkLst>
        </pc:picChg>
      </pc:sldChg>
      <pc:sldChg chg="modSp mod">
        <pc:chgData name="pompi basumatary" userId="3db7235a0b9856b5" providerId="LiveId" clId="{631D0BAF-2C4A-4350-84DF-627184F8DBB0}" dt="2022-02-22T10:57:55.938" v="16" actId="1076"/>
        <pc:sldMkLst>
          <pc:docMk/>
          <pc:sldMk cId="1317424822" sldId="267"/>
        </pc:sldMkLst>
        <pc:spChg chg="mod">
          <ac:chgData name="pompi basumatary" userId="3db7235a0b9856b5" providerId="LiveId" clId="{631D0BAF-2C4A-4350-84DF-627184F8DBB0}" dt="2022-02-22T10:57:55.938" v="16" actId="1076"/>
          <ac:spMkLst>
            <pc:docMk/>
            <pc:sldMk cId="1317424822" sldId="267"/>
            <ac:spMk id="2" creationId="{4F56DA2E-0941-4163-A18D-A7328F8C09F4}"/>
          </ac:spMkLst>
        </pc:spChg>
        <pc:picChg chg="mod">
          <ac:chgData name="pompi basumatary" userId="3db7235a0b9856b5" providerId="LiveId" clId="{631D0BAF-2C4A-4350-84DF-627184F8DBB0}" dt="2022-02-22T10:57:35.054" v="13" actId="1076"/>
          <ac:picMkLst>
            <pc:docMk/>
            <pc:sldMk cId="1317424822" sldId="267"/>
            <ac:picMk id="4" creationId="{FD5E34C2-431A-472A-8466-C0636076D05C}"/>
          </ac:picMkLst>
        </pc:picChg>
      </pc:sldChg>
      <pc:sldChg chg="delSp modSp mod">
        <pc:chgData name="pompi basumatary" userId="3db7235a0b9856b5" providerId="LiveId" clId="{631D0BAF-2C4A-4350-84DF-627184F8DBB0}" dt="2022-02-22T10:58:45.499" v="53" actId="1076"/>
        <pc:sldMkLst>
          <pc:docMk/>
          <pc:sldMk cId="3678565858" sldId="268"/>
        </pc:sldMkLst>
        <pc:spChg chg="mod">
          <ac:chgData name="pompi basumatary" userId="3db7235a0b9856b5" providerId="LiveId" clId="{631D0BAF-2C4A-4350-84DF-627184F8DBB0}" dt="2022-02-22T10:58:31.415" v="49" actId="20577"/>
          <ac:spMkLst>
            <pc:docMk/>
            <pc:sldMk cId="3678565858" sldId="268"/>
            <ac:spMk id="2" creationId="{D07535DD-A84B-48E6-AD9C-0735D16735BA}"/>
          </ac:spMkLst>
        </pc:spChg>
        <pc:spChg chg="del">
          <ac:chgData name="pompi basumatary" userId="3db7235a0b9856b5" providerId="LiveId" clId="{631D0BAF-2C4A-4350-84DF-627184F8DBB0}" dt="2022-02-22T10:58:11.888" v="18" actId="478"/>
          <ac:spMkLst>
            <pc:docMk/>
            <pc:sldMk cId="3678565858" sldId="268"/>
            <ac:spMk id="3" creationId="{24AB0549-1E9E-473D-A546-FBB1C5D37E8F}"/>
          </ac:spMkLst>
        </pc:spChg>
        <pc:picChg chg="mod">
          <ac:chgData name="pompi basumatary" userId="3db7235a0b9856b5" providerId="LiveId" clId="{631D0BAF-2C4A-4350-84DF-627184F8DBB0}" dt="2022-02-22T10:58:45.499" v="53" actId="1076"/>
          <ac:picMkLst>
            <pc:docMk/>
            <pc:sldMk cId="3678565858" sldId="268"/>
            <ac:picMk id="4" creationId="{653ABF10-5580-4BCB-A827-4A242C7F8730}"/>
          </ac:picMkLst>
        </pc:picChg>
      </pc:sldChg>
      <pc:sldChg chg="delSp modSp mod">
        <pc:chgData name="pompi basumatary" userId="3db7235a0b9856b5" providerId="LiveId" clId="{631D0BAF-2C4A-4350-84DF-627184F8DBB0}" dt="2022-02-22T11:00:00.796" v="82" actId="1076"/>
        <pc:sldMkLst>
          <pc:docMk/>
          <pc:sldMk cId="787962252" sldId="269"/>
        </pc:sldMkLst>
        <pc:spChg chg="mod">
          <ac:chgData name="pompi basumatary" userId="3db7235a0b9856b5" providerId="LiveId" clId="{631D0BAF-2C4A-4350-84DF-627184F8DBB0}" dt="2022-02-22T10:59:27.946" v="77" actId="20577"/>
          <ac:spMkLst>
            <pc:docMk/>
            <pc:sldMk cId="787962252" sldId="269"/>
            <ac:spMk id="2" creationId="{26EECF0F-F3C2-4AB4-87C5-7E93C48C6557}"/>
          </ac:spMkLst>
        </pc:spChg>
        <pc:spChg chg="del">
          <ac:chgData name="pompi basumatary" userId="3db7235a0b9856b5" providerId="LiveId" clId="{631D0BAF-2C4A-4350-84DF-627184F8DBB0}" dt="2022-02-22T10:58:54.913" v="55" actId="478"/>
          <ac:spMkLst>
            <pc:docMk/>
            <pc:sldMk cId="787962252" sldId="269"/>
            <ac:spMk id="3" creationId="{16AB031D-4204-4B0D-BE60-CF4FB47FE458}"/>
          </ac:spMkLst>
        </pc:spChg>
        <pc:picChg chg="mod modCrop">
          <ac:chgData name="pompi basumatary" userId="3db7235a0b9856b5" providerId="LiveId" clId="{631D0BAF-2C4A-4350-84DF-627184F8DBB0}" dt="2022-02-22T11:00:00.796" v="82" actId="1076"/>
          <ac:picMkLst>
            <pc:docMk/>
            <pc:sldMk cId="787962252" sldId="269"/>
            <ac:picMk id="4" creationId="{E3022B32-0859-4F90-A005-6300D64092B4}"/>
          </ac:picMkLst>
        </pc:picChg>
      </pc:sldChg>
      <pc:sldChg chg="modSp mod">
        <pc:chgData name="pompi basumatary" userId="3db7235a0b9856b5" providerId="LiveId" clId="{631D0BAF-2C4A-4350-84DF-627184F8DBB0}" dt="2022-02-22T11:41:14.998" v="666" actId="1076"/>
        <pc:sldMkLst>
          <pc:docMk/>
          <pc:sldMk cId="3238021792" sldId="271"/>
        </pc:sldMkLst>
        <pc:spChg chg="mod">
          <ac:chgData name="pompi basumatary" userId="3db7235a0b9856b5" providerId="LiveId" clId="{631D0BAF-2C4A-4350-84DF-627184F8DBB0}" dt="2022-02-22T11:41:14.998" v="666" actId="1076"/>
          <ac:spMkLst>
            <pc:docMk/>
            <pc:sldMk cId="3238021792" sldId="271"/>
            <ac:spMk id="2" creationId="{32F4C12D-BC68-4343-B8F0-4FD6054737D5}"/>
          </ac:spMkLst>
        </pc:spChg>
        <pc:picChg chg="mod">
          <ac:chgData name="pompi basumatary" userId="3db7235a0b9856b5" providerId="LiveId" clId="{631D0BAF-2C4A-4350-84DF-627184F8DBB0}" dt="2022-02-22T11:00:20.286" v="85" actId="1076"/>
          <ac:picMkLst>
            <pc:docMk/>
            <pc:sldMk cId="3238021792" sldId="271"/>
            <ac:picMk id="4" creationId="{53714298-FB03-4C3F-AD4A-FB5A8CF19B7E}"/>
          </ac:picMkLst>
        </pc:picChg>
        <pc:picChg chg="mod">
          <ac:chgData name="pompi basumatary" userId="3db7235a0b9856b5" providerId="LiveId" clId="{631D0BAF-2C4A-4350-84DF-627184F8DBB0}" dt="2022-02-22T11:00:33.971" v="88" actId="14100"/>
          <ac:picMkLst>
            <pc:docMk/>
            <pc:sldMk cId="3238021792" sldId="271"/>
            <ac:picMk id="5" creationId="{F4061583-9F9F-47AB-9DA5-251AC4272E4C}"/>
          </ac:picMkLst>
        </pc:picChg>
      </pc:sldChg>
      <pc:sldChg chg="addSp delSp modSp mod">
        <pc:chgData name="pompi basumatary" userId="3db7235a0b9856b5" providerId="LiveId" clId="{631D0BAF-2C4A-4350-84DF-627184F8DBB0}" dt="2022-02-22T11:21:50.604" v="232"/>
        <pc:sldMkLst>
          <pc:docMk/>
          <pc:sldMk cId="493141301" sldId="273"/>
        </pc:sldMkLst>
        <pc:spChg chg="add del mod">
          <ac:chgData name="pompi basumatary" userId="3db7235a0b9856b5" providerId="LiveId" clId="{631D0BAF-2C4A-4350-84DF-627184F8DBB0}" dt="2022-02-22T11:21:50.604" v="232"/>
          <ac:spMkLst>
            <pc:docMk/>
            <pc:sldMk cId="493141301" sldId="273"/>
            <ac:spMk id="4" creationId="{2529AB9B-2752-421D-8D70-363499775377}"/>
          </ac:spMkLst>
        </pc:spChg>
        <pc:picChg chg="del mod">
          <ac:chgData name="pompi basumatary" userId="3db7235a0b9856b5" providerId="LiveId" clId="{631D0BAF-2C4A-4350-84DF-627184F8DBB0}" dt="2022-02-22T11:20:45.744" v="231" actId="478"/>
          <ac:picMkLst>
            <pc:docMk/>
            <pc:sldMk cId="493141301" sldId="273"/>
            <ac:picMk id="5" creationId="{2028EF16-8181-4992-9681-018B65D20806}"/>
          </ac:picMkLst>
        </pc:picChg>
        <pc:picChg chg="add mod">
          <ac:chgData name="pompi basumatary" userId="3db7235a0b9856b5" providerId="LiveId" clId="{631D0BAF-2C4A-4350-84DF-627184F8DBB0}" dt="2022-02-22T11:21:50.604" v="232"/>
          <ac:picMkLst>
            <pc:docMk/>
            <pc:sldMk cId="493141301" sldId="273"/>
            <ac:picMk id="7" creationId="{DED4978E-AF9B-46C9-8AF3-08F234957A84}"/>
          </ac:picMkLst>
        </pc:picChg>
      </pc:sldChg>
      <pc:sldChg chg="modSp mod">
        <pc:chgData name="pompi basumatary" userId="3db7235a0b9856b5" providerId="LiveId" clId="{631D0BAF-2C4A-4350-84DF-627184F8DBB0}" dt="2022-02-22T11:37:39.287" v="660" actId="14100"/>
        <pc:sldMkLst>
          <pc:docMk/>
          <pc:sldMk cId="270968413" sldId="274"/>
        </pc:sldMkLst>
        <pc:spChg chg="mod">
          <ac:chgData name="pompi basumatary" userId="3db7235a0b9856b5" providerId="LiveId" clId="{631D0BAF-2C4A-4350-84DF-627184F8DBB0}" dt="2022-02-22T11:37:39.287" v="660" actId="14100"/>
          <ac:spMkLst>
            <pc:docMk/>
            <pc:sldMk cId="270968413" sldId="274"/>
            <ac:spMk id="2" creationId="{A79524A6-9D8F-410C-9917-F3E765DB43D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961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877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6620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3117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484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2599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4736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675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196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480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131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69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62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116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7899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74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780108"/>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51E5-D65B-4741-AA23-75FAB4F1FA16}"/>
              </a:ext>
            </a:extLst>
          </p:cNvPr>
          <p:cNvSpPr>
            <a:spLocks noGrp="1"/>
          </p:cNvSpPr>
          <p:nvPr>
            <p:ph type="ctrTitle"/>
          </p:nvPr>
        </p:nvSpPr>
        <p:spPr>
          <a:xfrm>
            <a:off x="1721876" y="1031961"/>
            <a:ext cx="7939359" cy="793396"/>
          </a:xfrm>
        </p:spPr>
        <p:txBody>
          <a:bodyPr>
            <a:noAutofit/>
          </a:bodyPr>
          <a:lstStyle/>
          <a:p>
            <a:r>
              <a:rPr lang="en-IN" b="1" dirty="0">
                <a:solidFill>
                  <a:schemeClr val="bg1"/>
                </a:solidFill>
                <a:latin typeface="Arial Rounded MT Bold" panose="020F0704030504030204" pitchFamily="34" charset="0"/>
              </a:rPr>
              <a:t>JEC </a:t>
            </a:r>
            <a:r>
              <a:rPr lang="en-IN" b="1" dirty="0" smtClean="0">
                <a:solidFill>
                  <a:schemeClr val="bg1"/>
                </a:solidFill>
                <a:latin typeface="Arial Rounded MT Bold" panose="020F0704030504030204" pitchFamily="34" charset="0"/>
              </a:rPr>
              <a:t> CANTEEN  </a:t>
            </a:r>
            <a:r>
              <a:rPr lang="en-IN" b="1" dirty="0">
                <a:solidFill>
                  <a:schemeClr val="bg1"/>
                </a:solidFill>
                <a:latin typeface="Arial Rounded MT Bold" panose="020F0704030504030204" pitchFamily="34" charset="0"/>
              </a:rPr>
              <a:t>APP</a:t>
            </a:r>
          </a:p>
        </p:txBody>
      </p:sp>
      <p:sp>
        <p:nvSpPr>
          <p:cNvPr id="8" name="TextBox 2">
            <a:extLst>
              <a:ext uri="{FF2B5EF4-FFF2-40B4-BE49-F238E27FC236}">
                <a16:creationId xmlns:a16="http://schemas.microsoft.com/office/drawing/2014/main" id="{2D3E6404-A7E7-446E-8E82-C053FFBF6920}"/>
              </a:ext>
            </a:extLst>
          </p:cNvPr>
          <p:cNvSpPr txBox="1"/>
          <p:nvPr/>
        </p:nvSpPr>
        <p:spPr>
          <a:xfrm>
            <a:off x="6846477" y="4464873"/>
            <a:ext cx="5033638" cy="218521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200000"/>
              </a:lnSpc>
            </a:pPr>
            <a:r>
              <a:rPr lang="en-US" sz="1600" b="1" dirty="0" smtClean="0">
                <a:latin typeface="Segoe UI" panose="020B0502040204020203" pitchFamily="34" charset="0"/>
                <a:cs typeface="Segoe UI" panose="020B0502040204020203" pitchFamily="34" charset="0"/>
              </a:rPr>
              <a:t>                </a:t>
            </a:r>
            <a:r>
              <a:rPr lang="en-US" sz="2400" b="1" dirty="0" smtClean="0">
                <a:solidFill>
                  <a:schemeClr val="bg1"/>
                </a:solidFill>
                <a:latin typeface="Segoe UI" panose="020B0502040204020203" pitchFamily="34" charset="0"/>
                <a:cs typeface="Segoe UI" panose="020B0502040204020203" pitchFamily="34" charset="0"/>
              </a:rPr>
              <a:t>Under </a:t>
            </a:r>
            <a:r>
              <a:rPr lang="en-US" sz="2400" b="1" dirty="0">
                <a:solidFill>
                  <a:schemeClr val="bg1"/>
                </a:solidFill>
                <a:latin typeface="Segoe UI" panose="020B0502040204020203" pitchFamily="34" charset="0"/>
                <a:cs typeface="Segoe UI" panose="020B0502040204020203" pitchFamily="34" charset="0"/>
              </a:rPr>
              <a:t>The Guidance </a:t>
            </a:r>
            <a:r>
              <a:rPr lang="en-US" sz="2400" b="1" dirty="0" smtClean="0">
                <a:solidFill>
                  <a:schemeClr val="bg1"/>
                </a:solidFill>
                <a:latin typeface="Segoe UI" panose="020B0502040204020203" pitchFamily="34" charset="0"/>
                <a:cs typeface="Segoe UI" panose="020B0502040204020203" pitchFamily="34" charset="0"/>
              </a:rPr>
              <a:t>of-</a:t>
            </a:r>
            <a:endParaRPr lang="en-US" sz="2400" b="1" dirty="0">
              <a:solidFill>
                <a:schemeClr val="bg1"/>
              </a:solidFill>
              <a:latin typeface="Segoe UI" panose="020B0502040204020203" pitchFamily="34" charset="0"/>
              <a:cs typeface="Segoe UI" panose="020B0502040204020203" pitchFamily="34" charset="0"/>
            </a:endParaRPr>
          </a:p>
          <a:p>
            <a:r>
              <a:rPr lang="en-US" b="1" dirty="0" smtClean="0">
                <a:solidFill>
                  <a:schemeClr val="bg1"/>
                </a:solidFill>
                <a:latin typeface="Segoe UI" panose="020B0502040204020203" pitchFamily="34" charset="0"/>
                <a:cs typeface="Segoe UI" panose="020B0502040204020203" pitchFamily="34" charset="0"/>
              </a:rPr>
              <a:t>                  Dr</a:t>
            </a:r>
            <a:r>
              <a:rPr lang="en-US" b="1" dirty="0">
                <a:solidFill>
                  <a:schemeClr val="bg1"/>
                </a:solidFill>
                <a:latin typeface="Segoe UI" panose="020B0502040204020203" pitchFamily="34" charset="0"/>
                <a:cs typeface="Segoe UI" panose="020B0502040204020203" pitchFamily="34" charset="0"/>
              </a:rPr>
              <a:t>. </a:t>
            </a:r>
            <a:r>
              <a:rPr lang="en-US" b="1" dirty="0" smtClean="0">
                <a:solidFill>
                  <a:schemeClr val="bg1"/>
                </a:solidFill>
                <a:latin typeface="Segoe UI" panose="020B0502040204020203" pitchFamily="34" charset="0"/>
                <a:cs typeface="Segoe UI" panose="020B0502040204020203" pitchFamily="34" charset="0"/>
              </a:rPr>
              <a:t> </a:t>
            </a:r>
            <a:r>
              <a:rPr lang="en-US" b="1" dirty="0" err="1" smtClean="0">
                <a:solidFill>
                  <a:schemeClr val="bg1"/>
                </a:solidFill>
                <a:latin typeface="Segoe UI" panose="020B0502040204020203" pitchFamily="34" charset="0"/>
                <a:cs typeface="Segoe UI" panose="020B0502040204020203" pitchFamily="34" charset="0"/>
              </a:rPr>
              <a:t>Dhruba</a:t>
            </a:r>
            <a:r>
              <a:rPr lang="en-US" b="1" dirty="0" smtClean="0">
                <a:solidFill>
                  <a:schemeClr val="bg1"/>
                </a:solidFill>
                <a:latin typeface="Segoe UI" panose="020B0502040204020203" pitchFamily="34" charset="0"/>
                <a:cs typeface="Segoe UI" panose="020B0502040204020203" pitchFamily="34" charset="0"/>
              </a:rPr>
              <a:t>  </a:t>
            </a:r>
            <a:r>
              <a:rPr lang="en-US" b="1" dirty="0" err="1" smtClean="0">
                <a:solidFill>
                  <a:schemeClr val="bg1"/>
                </a:solidFill>
                <a:latin typeface="Segoe UI" panose="020B0502040204020203" pitchFamily="34" charset="0"/>
                <a:cs typeface="Segoe UI" panose="020B0502040204020203" pitchFamily="34" charset="0"/>
              </a:rPr>
              <a:t>Jyoti</a:t>
            </a:r>
            <a:r>
              <a:rPr lang="en-US" b="1" dirty="0" smtClean="0">
                <a:solidFill>
                  <a:schemeClr val="bg1"/>
                </a:solidFill>
                <a:latin typeface="Segoe UI" panose="020B0502040204020203" pitchFamily="34" charset="0"/>
                <a:cs typeface="Segoe UI" panose="020B0502040204020203" pitchFamily="34" charset="0"/>
              </a:rPr>
              <a:t>  </a:t>
            </a:r>
            <a:r>
              <a:rPr lang="en-US" b="1" dirty="0" err="1" smtClean="0">
                <a:solidFill>
                  <a:schemeClr val="bg1"/>
                </a:solidFill>
                <a:latin typeface="Segoe UI" panose="020B0502040204020203" pitchFamily="34" charset="0"/>
                <a:cs typeface="Segoe UI" panose="020B0502040204020203" pitchFamily="34" charset="0"/>
              </a:rPr>
              <a:t>Baruah</a:t>
            </a:r>
            <a:r>
              <a:rPr lang="en-US" b="1" dirty="0">
                <a:solidFill>
                  <a:schemeClr val="bg1"/>
                </a:solidFill>
                <a:latin typeface="Segoe UI" panose="020B0502040204020203" pitchFamily="34" charset="0"/>
                <a:cs typeface="Segoe UI" panose="020B0502040204020203" pitchFamily="34" charset="0"/>
              </a:rPr>
              <a:t>, </a:t>
            </a:r>
            <a:endParaRPr lang="en-US" b="1" dirty="0" smtClean="0">
              <a:solidFill>
                <a:schemeClr val="bg1"/>
              </a:solidFill>
              <a:latin typeface="Segoe UI" panose="020B0502040204020203" pitchFamily="34" charset="0"/>
              <a:cs typeface="Segoe UI" panose="020B0502040204020203" pitchFamily="34" charset="0"/>
            </a:endParaRPr>
          </a:p>
          <a:p>
            <a:r>
              <a:rPr lang="en-US" b="1" dirty="0">
                <a:solidFill>
                  <a:schemeClr val="bg1"/>
                </a:solidFill>
                <a:latin typeface="Segoe UI" panose="020B0502040204020203" pitchFamily="34" charset="0"/>
                <a:cs typeface="Segoe UI" panose="020B0502040204020203" pitchFamily="34" charset="0"/>
              </a:rPr>
              <a:t> </a:t>
            </a:r>
            <a:r>
              <a:rPr lang="en-US" b="1" dirty="0" smtClean="0">
                <a:solidFill>
                  <a:schemeClr val="bg1"/>
                </a:solidFill>
                <a:latin typeface="Segoe UI" panose="020B0502040204020203" pitchFamily="34" charset="0"/>
                <a:cs typeface="Segoe UI" panose="020B0502040204020203" pitchFamily="34" charset="0"/>
              </a:rPr>
              <a:t>                 Associate  </a:t>
            </a:r>
            <a:r>
              <a:rPr lang="en-US" b="1" dirty="0">
                <a:solidFill>
                  <a:schemeClr val="bg1"/>
                </a:solidFill>
                <a:latin typeface="Segoe UI" panose="020B0502040204020203" pitchFamily="34" charset="0"/>
                <a:cs typeface="Segoe UI" panose="020B0502040204020203" pitchFamily="34" charset="0"/>
              </a:rPr>
              <a:t>Professor, MCA</a:t>
            </a:r>
          </a:p>
          <a:p>
            <a:r>
              <a:rPr lang="en-US" b="1" dirty="0" smtClean="0">
                <a:solidFill>
                  <a:schemeClr val="bg1"/>
                </a:solidFill>
                <a:latin typeface="Segoe UI" panose="020B0502040204020203" pitchFamily="34" charset="0"/>
                <a:cs typeface="Segoe UI" panose="020B0502040204020203" pitchFamily="34" charset="0"/>
              </a:rPr>
              <a:t>          Jorhat </a:t>
            </a:r>
            <a:r>
              <a:rPr lang="en-US" b="1" dirty="0">
                <a:solidFill>
                  <a:schemeClr val="bg1"/>
                </a:solidFill>
                <a:latin typeface="Segoe UI" panose="020B0502040204020203" pitchFamily="34" charset="0"/>
                <a:cs typeface="Segoe UI" panose="020B0502040204020203" pitchFamily="34" charset="0"/>
              </a:rPr>
              <a:t>Engineering College, Jorhat </a:t>
            </a:r>
            <a:endParaRPr lang="en-IN" b="1" dirty="0">
              <a:solidFill>
                <a:schemeClr val="bg1"/>
              </a:solidFill>
              <a:latin typeface="Segoe UI" panose="020B0502040204020203" pitchFamily="34" charset="0"/>
              <a:cs typeface="Segoe UI" panose="020B0502040204020203" pitchFamily="34" charset="0"/>
            </a:endParaRPr>
          </a:p>
          <a:p>
            <a:endParaRPr lang="en-US" sz="1600" b="1" dirty="0">
              <a:latin typeface="Times New Roman" panose="02020603050405020304" pitchFamily="18" charset="0"/>
              <a:cs typeface="Times New Roman" panose="02020603050405020304" pitchFamily="18" charset="0"/>
            </a:endParaRPr>
          </a:p>
          <a:p>
            <a:endParaRPr lang="en-US" dirty="0"/>
          </a:p>
        </p:txBody>
      </p:sp>
      <p:sp>
        <p:nvSpPr>
          <p:cNvPr id="9" name="TextBox 1">
            <a:extLst>
              <a:ext uri="{FF2B5EF4-FFF2-40B4-BE49-F238E27FC236}">
                <a16:creationId xmlns:a16="http://schemas.microsoft.com/office/drawing/2014/main" id="{FA8C7FFC-4346-4638-879B-2363BC262C39}"/>
              </a:ext>
            </a:extLst>
          </p:cNvPr>
          <p:cNvSpPr txBox="1"/>
          <p:nvPr/>
        </p:nvSpPr>
        <p:spPr>
          <a:xfrm>
            <a:off x="1466248" y="4680317"/>
            <a:ext cx="4034050" cy="19082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smtClean="0">
                <a:latin typeface="Segoe UI" panose="020B0502040204020203" pitchFamily="34" charset="0"/>
                <a:cs typeface="Segoe UI" panose="020B0502040204020203" pitchFamily="34" charset="0"/>
              </a:rPr>
              <a:t>   </a:t>
            </a:r>
            <a:r>
              <a:rPr lang="en-US" sz="2800" b="1" dirty="0" smtClean="0">
                <a:solidFill>
                  <a:schemeClr val="bg1"/>
                </a:solidFill>
                <a:latin typeface="Segoe UI" panose="020B0502040204020203" pitchFamily="34" charset="0"/>
                <a:cs typeface="Segoe UI" panose="020B0502040204020203" pitchFamily="34" charset="0"/>
              </a:rPr>
              <a:t>Prepared </a:t>
            </a:r>
            <a:r>
              <a:rPr lang="en-US" sz="2400" b="1" dirty="0" smtClean="0">
                <a:solidFill>
                  <a:schemeClr val="bg1"/>
                </a:solidFill>
                <a:latin typeface="Segoe UI" panose="020B0502040204020203" pitchFamily="34" charset="0"/>
                <a:cs typeface="Segoe UI" panose="020B0502040204020203" pitchFamily="34" charset="0"/>
              </a:rPr>
              <a:t>by-</a:t>
            </a:r>
            <a:r>
              <a:rPr lang="en-US" b="1" dirty="0">
                <a:solidFill>
                  <a:schemeClr val="bg1"/>
                </a:solidFill>
                <a:latin typeface="Segoe UI" panose="020B0502040204020203" pitchFamily="34" charset="0"/>
                <a:cs typeface="Segoe UI" panose="020B0502040204020203" pitchFamily="34" charset="0"/>
              </a:rPr>
              <a:t/>
            </a:r>
            <a:br>
              <a:rPr lang="en-US" b="1" dirty="0">
                <a:solidFill>
                  <a:schemeClr val="bg1"/>
                </a:solidFill>
                <a:latin typeface="Segoe UI" panose="020B0502040204020203" pitchFamily="34" charset="0"/>
                <a:cs typeface="Segoe UI" panose="020B0502040204020203" pitchFamily="34" charset="0"/>
              </a:rPr>
            </a:br>
            <a:r>
              <a:rPr lang="en-US" b="1" dirty="0">
                <a:solidFill>
                  <a:schemeClr val="bg1"/>
                </a:solidFill>
                <a:latin typeface="Segoe UI" panose="020B0502040204020203" pitchFamily="34" charset="0"/>
                <a:cs typeface="Segoe UI" panose="020B0502040204020203" pitchFamily="34" charset="0"/>
              </a:rPr>
              <a:t>     Meghna Dutta</a:t>
            </a:r>
            <a:br>
              <a:rPr lang="en-US" b="1" dirty="0">
                <a:solidFill>
                  <a:schemeClr val="bg1"/>
                </a:solidFill>
                <a:latin typeface="Segoe UI" panose="020B0502040204020203" pitchFamily="34" charset="0"/>
                <a:cs typeface="Segoe UI" panose="020B0502040204020203" pitchFamily="34" charset="0"/>
              </a:rPr>
            </a:br>
            <a:r>
              <a:rPr lang="en-US" b="1" dirty="0">
                <a:solidFill>
                  <a:schemeClr val="bg1"/>
                </a:solidFill>
                <a:latin typeface="Segoe UI" panose="020B0502040204020203" pitchFamily="34" charset="0"/>
                <a:cs typeface="Segoe UI" panose="020B0502040204020203" pitchFamily="34" charset="0"/>
              </a:rPr>
              <a:t>     </a:t>
            </a:r>
            <a:r>
              <a:rPr lang="en-US" b="1" dirty="0" err="1">
                <a:solidFill>
                  <a:schemeClr val="bg1"/>
                </a:solidFill>
                <a:latin typeface="Segoe UI" panose="020B0502040204020203" pitchFamily="34" charset="0"/>
                <a:cs typeface="Segoe UI" panose="020B0502040204020203" pitchFamily="34" charset="0"/>
              </a:rPr>
              <a:t>Pallab</a:t>
            </a:r>
            <a:r>
              <a:rPr lang="en-US" b="1" dirty="0">
                <a:solidFill>
                  <a:schemeClr val="bg1"/>
                </a:solidFill>
                <a:latin typeface="Segoe UI" panose="020B0502040204020203" pitchFamily="34" charset="0"/>
                <a:cs typeface="Segoe UI" panose="020B0502040204020203" pitchFamily="34" charset="0"/>
              </a:rPr>
              <a:t> </a:t>
            </a:r>
            <a:r>
              <a:rPr lang="en-US" b="1" dirty="0" err="1">
                <a:solidFill>
                  <a:schemeClr val="bg1"/>
                </a:solidFill>
                <a:latin typeface="Segoe UI" panose="020B0502040204020203" pitchFamily="34" charset="0"/>
                <a:cs typeface="Segoe UI" panose="020B0502040204020203" pitchFamily="34" charset="0"/>
              </a:rPr>
              <a:t>Saikia</a:t>
            </a:r>
            <a:r>
              <a:rPr lang="en-US" b="1" dirty="0">
                <a:solidFill>
                  <a:schemeClr val="bg1"/>
                </a:solidFill>
                <a:latin typeface="Segoe UI" panose="020B0502040204020203" pitchFamily="34" charset="0"/>
                <a:cs typeface="Segoe UI" panose="020B0502040204020203" pitchFamily="34" charset="0"/>
              </a:rPr>
              <a:t/>
            </a:r>
            <a:br>
              <a:rPr lang="en-US" b="1" dirty="0">
                <a:solidFill>
                  <a:schemeClr val="bg1"/>
                </a:solidFill>
                <a:latin typeface="Segoe UI" panose="020B0502040204020203" pitchFamily="34" charset="0"/>
                <a:cs typeface="Segoe UI" panose="020B0502040204020203" pitchFamily="34" charset="0"/>
              </a:rPr>
            </a:br>
            <a:r>
              <a:rPr lang="en-US" b="1" dirty="0">
                <a:solidFill>
                  <a:schemeClr val="bg1"/>
                </a:solidFill>
                <a:latin typeface="Segoe UI" panose="020B0502040204020203" pitchFamily="34" charset="0"/>
                <a:cs typeface="Segoe UI" panose="020B0502040204020203" pitchFamily="34" charset="0"/>
              </a:rPr>
              <a:t>     Pompi Basumatary</a:t>
            </a:r>
          </a:p>
          <a:p>
            <a:r>
              <a:rPr lang="en-US" b="1" dirty="0">
                <a:solidFill>
                  <a:schemeClr val="bg1"/>
                </a:solidFill>
                <a:latin typeface="Segoe UI" panose="020B0502040204020203" pitchFamily="34" charset="0"/>
                <a:cs typeface="Segoe UI" panose="020B0502040204020203" pitchFamily="34" charset="0"/>
              </a:rPr>
              <a:t>     </a:t>
            </a:r>
            <a:r>
              <a:rPr lang="en-US" b="1" dirty="0" err="1">
                <a:solidFill>
                  <a:schemeClr val="bg1"/>
                </a:solidFill>
                <a:latin typeface="Segoe UI" panose="020B0502040204020203" pitchFamily="34" charset="0"/>
                <a:cs typeface="Segoe UI" panose="020B0502040204020203" pitchFamily="34" charset="0"/>
              </a:rPr>
              <a:t>Preeti</a:t>
            </a:r>
            <a:r>
              <a:rPr lang="en-US" b="1" dirty="0">
                <a:solidFill>
                  <a:schemeClr val="bg1"/>
                </a:solidFill>
                <a:latin typeface="Segoe UI" panose="020B0502040204020203" pitchFamily="34" charset="0"/>
                <a:cs typeface="Segoe UI" panose="020B0502040204020203" pitchFamily="34" charset="0"/>
              </a:rPr>
              <a:t> Devi </a:t>
            </a:r>
            <a:r>
              <a:rPr lang="en-US" b="1" dirty="0" err="1">
                <a:solidFill>
                  <a:schemeClr val="bg1"/>
                </a:solidFill>
                <a:latin typeface="Segoe UI" panose="020B0502040204020203" pitchFamily="34" charset="0"/>
                <a:cs typeface="Segoe UI" panose="020B0502040204020203" pitchFamily="34" charset="0"/>
              </a:rPr>
              <a:t>Narzary</a:t>
            </a:r>
            <a:r>
              <a:rPr lang="en-US" b="1" dirty="0">
                <a:solidFill>
                  <a:schemeClr val="bg1"/>
                </a:solidFill>
                <a:latin typeface="Segoe UI" panose="020B0502040204020203" pitchFamily="34" charset="0"/>
                <a:cs typeface="Segoe UI" panose="020B0502040204020203" pitchFamily="34" charset="0"/>
              </a:rPr>
              <a:t/>
            </a:r>
            <a:br>
              <a:rPr lang="en-US" b="1" dirty="0">
                <a:solidFill>
                  <a:schemeClr val="bg1"/>
                </a:solidFill>
                <a:latin typeface="Segoe UI" panose="020B0502040204020203" pitchFamily="34" charset="0"/>
                <a:cs typeface="Segoe UI" panose="020B0502040204020203" pitchFamily="34" charset="0"/>
              </a:rPr>
            </a:br>
            <a:r>
              <a:rPr lang="en-US" b="1" dirty="0">
                <a:solidFill>
                  <a:schemeClr val="bg1"/>
                </a:solidFill>
                <a:latin typeface="Segoe UI" panose="020B0502040204020203" pitchFamily="34" charset="0"/>
                <a:cs typeface="Segoe UI" panose="020B0502040204020203" pitchFamily="34" charset="0"/>
              </a:rPr>
              <a:t>     </a:t>
            </a:r>
            <a:r>
              <a:rPr lang="en-US" b="1" dirty="0" err="1">
                <a:solidFill>
                  <a:schemeClr val="bg1"/>
                </a:solidFill>
                <a:latin typeface="Segoe UI" panose="020B0502040204020203" pitchFamily="34" charset="0"/>
                <a:cs typeface="Segoe UI" panose="020B0502040204020203" pitchFamily="34" charset="0"/>
              </a:rPr>
              <a:t>Richad</a:t>
            </a:r>
            <a:r>
              <a:rPr lang="en-US" b="1" dirty="0">
                <a:solidFill>
                  <a:schemeClr val="bg1"/>
                </a:solidFill>
                <a:latin typeface="Segoe UI" panose="020B0502040204020203" pitchFamily="34" charset="0"/>
                <a:cs typeface="Segoe UI" panose="020B0502040204020203" pitchFamily="34" charset="0"/>
              </a:rPr>
              <a:t> </a:t>
            </a:r>
            <a:r>
              <a:rPr lang="en-US" b="1" dirty="0" err="1">
                <a:solidFill>
                  <a:schemeClr val="bg1"/>
                </a:solidFill>
                <a:latin typeface="Segoe UI" panose="020B0502040204020203" pitchFamily="34" charset="0"/>
                <a:cs typeface="Segoe UI" panose="020B0502040204020203" pitchFamily="34" charset="0"/>
              </a:rPr>
              <a:t>Yamin</a:t>
            </a:r>
            <a:r>
              <a:rPr lang="en-US" b="1" dirty="0">
                <a:solidFill>
                  <a:schemeClr val="bg1"/>
                </a:solidFill>
                <a:latin typeface="Segoe UI" panose="020B0502040204020203" pitchFamily="34" charset="0"/>
                <a:cs typeface="Segoe UI" panose="020B0502040204020203" pitchFamily="34" charset="0"/>
              </a:rPr>
              <a:t> Ali</a:t>
            </a:r>
          </a:p>
        </p:txBody>
      </p:sp>
      <p:pic>
        <p:nvPicPr>
          <p:cNvPr id="7" name="Picture 6"/>
          <p:cNvPicPr/>
          <p:nvPr/>
        </p:nvPicPr>
        <p:blipFill>
          <a:blip r:embed="rId2">
            <a:clrChange>
              <a:clrFrom>
                <a:srgbClr val="FFFFFF"/>
              </a:clrFrom>
              <a:clrTo>
                <a:srgbClr val="FFFFFF">
                  <a:alpha val="0"/>
                </a:srgbClr>
              </a:clrTo>
            </a:clrChange>
          </a:blip>
          <a:srcRect/>
          <a:stretch>
            <a:fillRect/>
          </a:stretch>
        </p:blipFill>
        <p:spPr bwMode="auto">
          <a:xfrm>
            <a:off x="5094916" y="2081296"/>
            <a:ext cx="2013585" cy="1912194"/>
          </a:xfrm>
          <a:prstGeom prst="rect">
            <a:avLst/>
          </a:prstGeom>
          <a:noFill/>
        </p:spPr>
      </p:pic>
    </p:spTree>
    <p:extLst>
      <p:ext uri="{BB962C8B-B14F-4D97-AF65-F5344CB8AC3E}">
        <p14:creationId xmlns:p14="http://schemas.microsoft.com/office/powerpoint/2010/main" val="190848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BF7F-31C7-453D-9784-CD0F2D5C37C4}"/>
              </a:ext>
            </a:extLst>
          </p:cNvPr>
          <p:cNvSpPr>
            <a:spLocks noGrp="1"/>
          </p:cNvSpPr>
          <p:nvPr>
            <p:ph type="title"/>
          </p:nvPr>
        </p:nvSpPr>
        <p:spPr>
          <a:xfrm>
            <a:off x="1355639" y="705264"/>
            <a:ext cx="10058400" cy="748454"/>
          </a:xfrm>
        </p:spPr>
        <p:txBody>
          <a:bodyPr>
            <a:noAutofit/>
          </a:bodyPr>
          <a:lstStyle/>
          <a:p>
            <a:r>
              <a:rPr lang="en-IN" sz="4400" dirty="0">
                <a:solidFill>
                  <a:schemeClr val="bg1"/>
                </a:solidFill>
                <a:latin typeface="Arial Rounded MT Bold" panose="020F0704030504030204" pitchFamily="34" charset="0"/>
              </a:rPr>
              <a:t>INTRODUCTION</a:t>
            </a:r>
          </a:p>
        </p:txBody>
      </p:sp>
      <p:sp>
        <p:nvSpPr>
          <p:cNvPr id="9" name="Content Placeholder 2">
            <a:extLst>
              <a:ext uri="{FF2B5EF4-FFF2-40B4-BE49-F238E27FC236}">
                <a16:creationId xmlns:a16="http://schemas.microsoft.com/office/drawing/2014/main" id="{DAC1D6A3-9A8F-4891-99A2-C6E280C0189A}"/>
              </a:ext>
            </a:extLst>
          </p:cNvPr>
          <p:cNvSpPr>
            <a:spLocks noGrp="1"/>
          </p:cNvSpPr>
          <p:nvPr>
            <p:ph idx="1"/>
          </p:nvPr>
        </p:nvSpPr>
        <p:spPr>
          <a:xfrm>
            <a:off x="1082760" y="1301318"/>
            <a:ext cx="10026479" cy="5160886"/>
          </a:xfrm>
        </p:spPr>
        <p:txBody>
          <a:bodyPr/>
          <a:lstStyle/>
          <a:p>
            <a:pPr marL="0" indent="0">
              <a:buNone/>
            </a:pPr>
            <a:endParaRPr lang="en-US" dirty="0"/>
          </a:p>
          <a:p>
            <a:pPr marL="0" indent="0">
              <a:buNone/>
            </a:pPr>
            <a:endParaRPr lang="en-IN" dirty="0"/>
          </a:p>
        </p:txBody>
      </p:sp>
      <p:sp>
        <p:nvSpPr>
          <p:cNvPr id="14" name="Content Placeholder 2">
            <a:extLst>
              <a:ext uri="{FF2B5EF4-FFF2-40B4-BE49-F238E27FC236}">
                <a16:creationId xmlns:a16="http://schemas.microsoft.com/office/drawing/2014/main" id="{19ED5791-20EE-440C-9612-436B6783875A}"/>
              </a:ext>
            </a:extLst>
          </p:cNvPr>
          <p:cNvSpPr txBox="1">
            <a:spLocks/>
          </p:cNvSpPr>
          <p:nvPr/>
        </p:nvSpPr>
        <p:spPr>
          <a:xfrm>
            <a:off x="1235160" y="1453718"/>
            <a:ext cx="10026479" cy="51608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US" dirty="0"/>
          </a:p>
          <a:p>
            <a:endParaRPr lang="en-IN" dirty="0"/>
          </a:p>
        </p:txBody>
      </p:sp>
      <p:sp>
        <p:nvSpPr>
          <p:cNvPr id="17" name="Content Placeholder 2">
            <a:extLst>
              <a:ext uri="{FF2B5EF4-FFF2-40B4-BE49-F238E27FC236}">
                <a16:creationId xmlns:a16="http://schemas.microsoft.com/office/drawing/2014/main" id="{FD148851-D659-48EA-AC23-0EE05C968046}"/>
              </a:ext>
            </a:extLst>
          </p:cNvPr>
          <p:cNvSpPr txBox="1">
            <a:spLocks/>
          </p:cNvSpPr>
          <p:nvPr/>
        </p:nvSpPr>
        <p:spPr>
          <a:xfrm>
            <a:off x="1387560" y="1606118"/>
            <a:ext cx="10026479" cy="51608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tx2"/>
                </a:solidFill>
                <a:latin typeface="Arial Rounded MT Bold" panose="020F0704030504030204" pitchFamily="34" charset="0"/>
              </a:rPr>
              <a:t>The project “Mobile application for JEC canteen” is an online food ordering application built for the faculties of the college.</a:t>
            </a:r>
          </a:p>
          <a:p>
            <a:endParaRPr lang="en-US" dirty="0">
              <a:solidFill>
                <a:schemeClr val="tx2"/>
              </a:solidFill>
              <a:latin typeface="Arial Rounded MT Bold" panose="020F0704030504030204" pitchFamily="34" charset="0"/>
            </a:endParaRPr>
          </a:p>
          <a:p>
            <a:r>
              <a:rPr lang="en-US" dirty="0" smtClean="0">
                <a:solidFill>
                  <a:schemeClr val="tx2"/>
                </a:solidFill>
                <a:latin typeface="Arial Rounded MT Bold" panose="020F0704030504030204" pitchFamily="34" charset="0"/>
              </a:rPr>
              <a:t>This </a:t>
            </a:r>
            <a:r>
              <a:rPr lang="en-US" dirty="0">
                <a:solidFill>
                  <a:schemeClr val="tx2"/>
                </a:solidFill>
                <a:latin typeface="Arial Rounded MT Bold" panose="020F0704030504030204" pitchFamily="34" charset="0"/>
              </a:rPr>
              <a:t>application will help the canteen members and employees to manage their order and delivery online in a hassle-free way and keep track of the customer requirements. </a:t>
            </a:r>
          </a:p>
          <a:p>
            <a:pPr marL="0" indent="0">
              <a:buNone/>
            </a:pPr>
            <a:endParaRPr lang="en-US" dirty="0">
              <a:solidFill>
                <a:schemeClr val="tx2"/>
              </a:solidFill>
              <a:latin typeface="Arial Rounded MT Bold" panose="020F0704030504030204" pitchFamily="34" charset="0"/>
            </a:endParaRPr>
          </a:p>
          <a:p>
            <a:r>
              <a:rPr lang="en-US" dirty="0">
                <a:solidFill>
                  <a:schemeClr val="tx2"/>
                </a:solidFill>
                <a:latin typeface="Arial Rounded MT Bold" panose="020F0704030504030204" pitchFamily="34" charset="0"/>
              </a:rPr>
              <a:t>The </a:t>
            </a:r>
            <a:r>
              <a:rPr lang="en-US" dirty="0" smtClean="0">
                <a:solidFill>
                  <a:schemeClr val="tx2"/>
                </a:solidFill>
                <a:latin typeface="Arial Rounded MT Bold" panose="020F0704030504030204" pitchFamily="34" charset="0"/>
              </a:rPr>
              <a:t>responsive UI will provide ease to </a:t>
            </a:r>
            <a:r>
              <a:rPr lang="en-US" dirty="0">
                <a:solidFill>
                  <a:schemeClr val="tx2"/>
                </a:solidFill>
                <a:latin typeface="Arial Rounded MT Bold" panose="020F0704030504030204" pitchFamily="34" charset="0"/>
              </a:rPr>
              <a:t>the faculties to order their food and make </a:t>
            </a:r>
            <a:r>
              <a:rPr lang="en-US" dirty="0" smtClean="0">
                <a:solidFill>
                  <a:schemeClr val="tx2"/>
                </a:solidFill>
                <a:latin typeface="Arial Rounded MT Bold" panose="020F0704030504030204" pitchFamily="34" charset="0"/>
              </a:rPr>
              <a:t>payment.</a:t>
            </a:r>
          </a:p>
          <a:p>
            <a:pPr marL="0" indent="0">
              <a:buNone/>
            </a:pPr>
            <a:endParaRPr lang="en-US" dirty="0">
              <a:solidFill>
                <a:schemeClr val="tx2"/>
              </a:solidFill>
              <a:latin typeface="Arial Rounded MT Bold" panose="020F0704030504030204" pitchFamily="34" charset="0"/>
            </a:endParaRP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179740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1D925-E882-4AD8-BE5C-315F22CDCD2B}"/>
              </a:ext>
            </a:extLst>
          </p:cNvPr>
          <p:cNvSpPr>
            <a:spLocks noGrp="1"/>
          </p:cNvSpPr>
          <p:nvPr>
            <p:ph idx="1"/>
          </p:nvPr>
        </p:nvSpPr>
        <p:spPr>
          <a:xfrm>
            <a:off x="953451" y="2077172"/>
            <a:ext cx="10026479" cy="4351337"/>
          </a:xfrm>
        </p:spPr>
        <p:txBody>
          <a:bodyPr/>
          <a:lstStyle/>
          <a:p>
            <a:r>
              <a:rPr lang="en-US" sz="2000" dirty="0">
                <a:latin typeface="Arial Rounded MT Bold" panose="020F0704030504030204" pitchFamily="34" charset="0"/>
              </a:rPr>
              <a:t>The objective of this project is to develop and design a Canteen application for the JEC </a:t>
            </a:r>
            <a:r>
              <a:rPr lang="en-US" sz="2000" dirty="0" smtClean="0">
                <a:latin typeface="Arial Rounded MT Bold" panose="020F0704030504030204" pitchFamily="34" charset="0"/>
              </a:rPr>
              <a:t>faculties.</a:t>
            </a:r>
            <a:endParaRPr lang="en-US" sz="2000" dirty="0" smtClean="0">
              <a:latin typeface="Arial Rounded MT Bold" panose="020F0704030504030204" pitchFamily="34" charset="0"/>
            </a:endParaRPr>
          </a:p>
          <a:p>
            <a:pPr marL="0" indent="0">
              <a:buNone/>
            </a:pPr>
            <a:endParaRPr lang="en-US" sz="2000" dirty="0">
              <a:latin typeface="Arial Rounded MT Bold" panose="020F0704030504030204" pitchFamily="34" charset="0"/>
            </a:endParaRPr>
          </a:p>
          <a:p>
            <a:r>
              <a:rPr lang="en-US" sz="2000" dirty="0">
                <a:latin typeface="Arial Rounded MT Bold" panose="020F0704030504030204" pitchFamily="34" charset="0"/>
              </a:rPr>
              <a:t>This canteen app will help the admin to manage the entire system by keeping eye on the food availability and customer’s </a:t>
            </a:r>
            <a:r>
              <a:rPr lang="en-US" sz="2000" dirty="0" smtClean="0">
                <a:latin typeface="Arial Rounded MT Bold" panose="020F0704030504030204" pitchFamily="34" charset="0"/>
              </a:rPr>
              <a:t>account.</a:t>
            </a:r>
          </a:p>
          <a:p>
            <a:pPr marL="0" indent="0">
              <a:buNone/>
            </a:pPr>
            <a:endParaRPr lang="en-US" sz="2000" dirty="0">
              <a:latin typeface="Arial Rounded MT Bold" panose="020F0704030504030204" pitchFamily="34" charset="0"/>
            </a:endParaRPr>
          </a:p>
          <a:p>
            <a:r>
              <a:rPr lang="en-US" sz="2000" dirty="0">
                <a:latin typeface="Arial Rounded MT Bold" panose="020F0704030504030204" pitchFamily="34" charset="0"/>
              </a:rPr>
              <a:t>Our food ordering application enables ease for the customers by overcoming the traditional hustle and queuing system in front of the canteen</a:t>
            </a:r>
            <a:r>
              <a:rPr lang="en-US" sz="2000" dirty="0" smtClean="0">
                <a:latin typeface="Arial Rounded MT Bold" panose="020F0704030504030204" pitchFamily="34" charset="0"/>
              </a:rPr>
              <a:t>.</a:t>
            </a:r>
          </a:p>
          <a:p>
            <a:pPr marL="0" indent="0">
              <a:buNone/>
            </a:pPr>
            <a:r>
              <a:rPr lang="en-US" sz="2000" dirty="0" smtClean="0">
                <a:latin typeface="Arial Rounded MT Bold" panose="020F0704030504030204" pitchFamily="34" charset="0"/>
              </a:rPr>
              <a:t> </a:t>
            </a:r>
          </a:p>
          <a:p>
            <a:r>
              <a:rPr lang="en-US" sz="2000" dirty="0" smtClean="0">
                <a:latin typeface="Arial Rounded MT Bold" panose="020F0704030504030204" pitchFamily="34" charset="0"/>
              </a:rPr>
              <a:t>This will help the admin not to sit and maintain the data manually.</a:t>
            </a:r>
            <a:endParaRPr lang="en-US" sz="2000" dirty="0">
              <a:latin typeface="Arial Rounded MT Bold" panose="020F0704030504030204" pitchFamily="34" charset="0"/>
            </a:endParaRPr>
          </a:p>
          <a:p>
            <a:endParaRPr lang="en-US" dirty="0"/>
          </a:p>
          <a:p>
            <a:endParaRPr lang="en-IN" dirty="0"/>
          </a:p>
        </p:txBody>
      </p:sp>
      <p:sp>
        <p:nvSpPr>
          <p:cNvPr id="4" name="Title 1">
            <a:extLst>
              <a:ext uri="{FF2B5EF4-FFF2-40B4-BE49-F238E27FC236}">
                <a16:creationId xmlns:a16="http://schemas.microsoft.com/office/drawing/2014/main" id="{72F057FF-EFB5-49A2-B47A-F12180997ED9}"/>
              </a:ext>
            </a:extLst>
          </p:cNvPr>
          <p:cNvSpPr txBox="1">
            <a:spLocks/>
          </p:cNvSpPr>
          <p:nvPr/>
        </p:nvSpPr>
        <p:spPr>
          <a:xfrm>
            <a:off x="1221305" y="1033306"/>
            <a:ext cx="8830638" cy="7933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sz="4400" dirty="0" smtClean="0">
                <a:solidFill>
                  <a:schemeClr val="bg1"/>
                </a:solidFill>
                <a:latin typeface="Arial Rounded MT Bold" panose="020F0704030504030204" pitchFamily="34" charset="0"/>
              </a:rPr>
              <a:t>Objectives</a:t>
            </a:r>
            <a:endParaRPr lang="en-IN" sz="4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09156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FF4A-414F-4C77-8ED7-EB4921ADF062}"/>
              </a:ext>
            </a:extLst>
          </p:cNvPr>
          <p:cNvSpPr>
            <a:spLocks noGrp="1"/>
          </p:cNvSpPr>
          <p:nvPr>
            <p:ph type="title"/>
          </p:nvPr>
        </p:nvSpPr>
        <p:spPr>
          <a:xfrm>
            <a:off x="781866" y="866587"/>
            <a:ext cx="8534400" cy="1507067"/>
          </a:xfrm>
        </p:spPr>
        <p:txBody>
          <a:bodyPr>
            <a:normAutofit/>
          </a:bodyPr>
          <a:lstStyle/>
          <a:p>
            <a:r>
              <a:rPr lang="en-US" sz="4400" dirty="0" smtClean="0">
                <a:solidFill>
                  <a:schemeClr val="bg1"/>
                </a:solidFill>
                <a:latin typeface="Arial Rounded MT Bold" panose="020F0704030504030204" pitchFamily="34" charset="0"/>
              </a:rPr>
              <a:t>ADVANTAGES</a:t>
            </a:r>
            <a:r>
              <a:rPr lang="en-US" sz="4400" dirty="0">
                <a:solidFill>
                  <a:schemeClr val="bg1"/>
                </a:solidFill>
                <a:latin typeface="Arial Rounded MT Bold" panose="020F0704030504030204" pitchFamily="34" charset="0"/>
              </a:rPr>
              <a:t> </a:t>
            </a:r>
            <a:r>
              <a:rPr lang="en-US" sz="4400" dirty="0" smtClean="0">
                <a:solidFill>
                  <a:schemeClr val="bg1"/>
                </a:solidFill>
                <a:latin typeface="Arial Rounded MT Bold" panose="020F0704030504030204" pitchFamily="34" charset="0"/>
              </a:rPr>
              <a:t>of the App</a:t>
            </a:r>
            <a:endParaRPr lang="en-IN" sz="4400"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2352EDE-5014-47FC-A7A1-C7F26FC391D6}"/>
              </a:ext>
            </a:extLst>
          </p:cNvPr>
          <p:cNvSpPr>
            <a:spLocks noGrp="1"/>
          </p:cNvSpPr>
          <p:nvPr>
            <p:ph idx="1"/>
          </p:nvPr>
        </p:nvSpPr>
        <p:spPr>
          <a:xfrm>
            <a:off x="855757" y="2088562"/>
            <a:ext cx="8534400" cy="3615267"/>
          </a:xfrm>
        </p:spPr>
        <p:txBody>
          <a:bodyPr>
            <a:normAutofit/>
          </a:bodyPr>
          <a:lstStyle/>
          <a:p>
            <a:r>
              <a:rPr lang="en-US" dirty="0" smtClean="0"/>
              <a:t> </a:t>
            </a:r>
            <a:r>
              <a:rPr lang="en-US" sz="2000" dirty="0">
                <a:latin typeface="Arial Rounded MT Bold" panose="020F0704030504030204" pitchFamily="34" charset="0"/>
              </a:rPr>
              <a:t>Ensures Security of data. </a:t>
            </a:r>
          </a:p>
          <a:p>
            <a:r>
              <a:rPr lang="en-US" sz="2000" dirty="0" smtClean="0">
                <a:latin typeface="Arial Rounded MT Bold" panose="020F0704030504030204" pitchFamily="34" charset="0"/>
              </a:rPr>
              <a:t> </a:t>
            </a:r>
            <a:r>
              <a:rPr lang="en-US" sz="2000" dirty="0">
                <a:latin typeface="Arial Rounded MT Bold" panose="020F0704030504030204" pitchFamily="34" charset="0"/>
              </a:rPr>
              <a:t>Ensures data accuracy. </a:t>
            </a:r>
          </a:p>
          <a:p>
            <a:r>
              <a:rPr lang="en-US" sz="2000" dirty="0" smtClean="0">
                <a:latin typeface="Arial Rounded MT Bold" panose="020F0704030504030204" pitchFamily="34" charset="0"/>
              </a:rPr>
              <a:t> </a:t>
            </a:r>
            <a:r>
              <a:rPr lang="en-US" sz="2000" dirty="0">
                <a:latin typeface="Arial Rounded MT Bold" panose="020F0704030504030204" pitchFamily="34" charset="0"/>
              </a:rPr>
              <a:t>Proper control of the admin. </a:t>
            </a:r>
          </a:p>
          <a:p>
            <a:r>
              <a:rPr lang="en-US" sz="2000" dirty="0" smtClean="0">
                <a:latin typeface="Arial Rounded MT Bold" panose="020F0704030504030204" pitchFamily="34" charset="0"/>
              </a:rPr>
              <a:t> </a:t>
            </a:r>
            <a:r>
              <a:rPr lang="en-US" sz="2000" dirty="0">
                <a:latin typeface="Arial Rounded MT Bold" panose="020F0704030504030204" pitchFamily="34" charset="0"/>
              </a:rPr>
              <a:t>Minimized manual data entry. </a:t>
            </a:r>
          </a:p>
          <a:p>
            <a:r>
              <a:rPr lang="en-US" sz="2000" dirty="0" smtClean="0">
                <a:latin typeface="Arial Rounded MT Bold" panose="020F0704030504030204" pitchFamily="34" charset="0"/>
              </a:rPr>
              <a:t> </a:t>
            </a:r>
            <a:r>
              <a:rPr lang="en-US" sz="2000" dirty="0">
                <a:latin typeface="Arial Rounded MT Bold" panose="020F0704030504030204" pitchFamily="34" charset="0"/>
              </a:rPr>
              <a:t>Minimizing time needed for the various processing. </a:t>
            </a:r>
          </a:p>
          <a:p>
            <a:r>
              <a:rPr lang="en-US" sz="2000" dirty="0" smtClean="0">
                <a:latin typeface="Arial Rounded MT Bold" panose="020F0704030504030204" pitchFamily="34" charset="0"/>
              </a:rPr>
              <a:t> </a:t>
            </a:r>
            <a:r>
              <a:rPr lang="en-US" sz="2000" dirty="0">
                <a:latin typeface="Arial Rounded MT Bold" panose="020F0704030504030204" pitchFamily="34" charset="0"/>
              </a:rPr>
              <a:t>Greater efficiency and Better service.</a:t>
            </a:r>
          </a:p>
          <a:p>
            <a:r>
              <a:rPr lang="en-US" sz="2000" dirty="0" smtClean="0">
                <a:latin typeface="Arial Rounded MT Bold" panose="020F0704030504030204" pitchFamily="34" charset="0"/>
              </a:rPr>
              <a:t> </a:t>
            </a:r>
            <a:r>
              <a:rPr lang="en-US" sz="2000" dirty="0">
                <a:latin typeface="Arial Rounded MT Bold" panose="020F0704030504030204" pitchFamily="34" charset="0"/>
              </a:rPr>
              <a:t>User friendliness and interactive. </a:t>
            </a:r>
          </a:p>
          <a:p>
            <a:r>
              <a:rPr lang="en-US" sz="2000" dirty="0" smtClean="0">
                <a:latin typeface="Arial Rounded MT Bold" panose="020F0704030504030204" pitchFamily="34" charset="0"/>
              </a:rPr>
              <a:t> </a:t>
            </a:r>
            <a:r>
              <a:rPr lang="en-US" sz="2000" dirty="0">
                <a:latin typeface="Arial Rounded MT Bold" panose="020F0704030504030204" pitchFamily="34" charset="0"/>
              </a:rPr>
              <a:t>Fast execution of order and delivery process</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209661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CD25-8A51-436C-9C70-FEF4C97E592F}"/>
              </a:ext>
            </a:extLst>
          </p:cNvPr>
          <p:cNvSpPr>
            <a:spLocks noGrp="1"/>
          </p:cNvSpPr>
          <p:nvPr>
            <p:ph type="title"/>
          </p:nvPr>
        </p:nvSpPr>
        <p:spPr>
          <a:xfrm>
            <a:off x="684212" y="598462"/>
            <a:ext cx="8534400" cy="1022904"/>
          </a:xfrm>
        </p:spPr>
        <p:txBody>
          <a:bodyPr>
            <a:normAutofit/>
          </a:bodyPr>
          <a:lstStyle/>
          <a:p>
            <a:r>
              <a:rPr lang="en-IN" sz="4400" dirty="0" smtClean="0">
                <a:solidFill>
                  <a:schemeClr val="bg1"/>
                </a:solidFill>
                <a:latin typeface="Arial Rounded MT Bold" panose="020F0704030504030204" pitchFamily="34" charset="0"/>
              </a:rPr>
              <a:t>Why Flutter and Firebase?</a:t>
            </a:r>
            <a:endParaRPr lang="en-IN" sz="4400"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129FDA5-A9C5-4E18-9BCB-9D95A616495A}"/>
              </a:ext>
            </a:extLst>
          </p:cNvPr>
          <p:cNvSpPr>
            <a:spLocks noGrp="1"/>
          </p:cNvSpPr>
          <p:nvPr>
            <p:ph idx="1"/>
          </p:nvPr>
        </p:nvSpPr>
        <p:spPr>
          <a:xfrm>
            <a:off x="1081375" y="1621366"/>
            <a:ext cx="9494261" cy="4807143"/>
          </a:xfrm>
        </p:spPr>
        <p:txBody>
          <a:bodyPr>
            <a:normAutofit/>
          </a:bodyPr>
          <a:lstStyle/>
          <a:p>
            <a:pPr marL="0" indent="0">
              <a:buNone/>
            </a:pPr>
            <a:r>
              <a:rPr lang="en-US" sz="2000" b="1" dirty="0" smtClean="0">
                <a:solidFill>
                  <a:schemeClr val="bg1"/>
                </a:solidFill>
              </a:rPr>
              <a:t>Because Flutter has -</a:t>
            </a:r>
          </a:p>
          <a:p>
            <a:r>
              <a:rPr lang="en-US" sz="2000" dirty="0">
                <a:latin typeface="Arial Rounded MT Bold" panose="020F0704030504030204" pitchFamily="34" charset="0"/>
              </a:rPr>
              <a:t>Ready-made and custom widgets for fast UI coding</a:t>
            </a:r>
          </a:p>
          <a:p>
            <a:r>
              <a:rPr lang="en-US" sz="2000" dirty="0">
                <a:latin typeface="Arial Rounded MT Bold" panose="020F0704030504030204" pitchFamily="34" charset="0"/>
              </a:rPr>
              <a:t>Dart – simple and effective language targeted at Java programmers</a:t>
            </a:r>
          </a:p>
          <a:p>
            <a:r>
              <a:rPr lang="en-US" sz="2000" dirty="0">
                <a:latin typeface="Arial Rounded MT Bold" panose="020F0704030504030204" pitchFamily="34" charset="0"/>
              </a:rPr>
              <a:t>Hot reload function for instantaneous updates</a:t>
            </a:r>
          </a:p>
          <a:p>
            <a:r>
              <a:rPr lang="en-US" sz="2000" dirty="0">
                <a:latin typeface="Arial Rounded MT Bold" panose="020F0704030504030204" pitchFamily="34" charset="0"/>
              </a:rPr>
              <a:t>P</a:t>
            </a:r>
            <a:r>
              <a:rPr lang="en-US" sz="2000" dirty="0" smtClean="0">
                <a:latin typeface="Arial Rounded MT Bold" panose="020F0704030504030204" pitchFamily="34" charset="0"/>
              </a:rPr>
              <a:t>ortable </a:t>
            </a:r>
            <a:r>
              <a:rPr lang="en-US" sz="2000" dirty="0">
                <a:latin typeface="Arial Rounded MT Bold" panose="020F0704030504030204" pitchFamily="34" charset="0"/>
              </a:rPr>
              <a:t>and </a:t>
            </a:r>
            <a:r>
              <a:rPr lang="en-US" sz="2000" dirty="0" smtClean="0">
                <a:latin typeface="Arial Rounded MT Bold" panose="020F0704030504030204" pitchFamily="34" charset="0"/>
              </a:rPr>
              <a:t>platform-agnostic</a:t>
            </a:r>
          </a:p>
          <a:p>
            <a:endParaRPr lang="en-US" dirty="0"/>
          </a:p>
          <a:p>
            <a:pPr marL="0" indent="0">
              <a:buNone/>
            </a:pPr>
            <a:r>
              <a:rPr lang="en-US" sz="2000" b="1" dirty="0" smtClean="0">
                <a:solidFill>
                  <a:schemeClr val="bg1"/>
                </a:solidFill>
              </a:rPr>
              <a:t>Because </a:t>
            </a:r>
            <a:r>
              <a:rPr lang="en-US" sz="2000" b="1" dirty="0">
                <a:solidFill>
                  <a:schemeClr val="bg1"/>
                </a:solidFill>
              </a:rPr>
              <a:t>Firebase has -</a:t>
            </a:r>
          </a:p>
          <a:p>
            <a:r>
              <a:rPr lang="en-US" sz="2000" dirty="0" smtClean="0">
                <a:latin typeface="Arial Rounded MT Bold" panose="020F0704030504030204" pitchFamily="34" charset="0"/>
              </a:rPr>
              <a:t>NoSQL </a:t>
            </a:r>
          </a:p>
          <a:p>
            <a:r>
              <a:rPr lang="en-US" sz="2000" dirty="0">
                <a:latin typeface="Arial Rounded MT Bold" panose="020F0704030504030204" pitchFamily="34" charset="0"/>
              </a:rPr>
              <a:t>Cloud</a:t>
            </a:r>
            <a:r>
              <a:rPr lang="en-US" sz="2000" b="1" dirty="0">
                <a:latin typeface="Arial Rounded MT Bold" panose="020F0704030504030204" pitchFamily="34" charset="0"/>
              </a:rPr>
              <a:t> </a:t>
            </a:r>
            <a:r>
              <a:rPr lang="en-US" sz="2000" dirty="0" err="1" smtClean="0">
                <a:latin typeface="Arial Rounded MT Bold" panose="020F0704030504030204" pitchFamily="34" charset="0"/>
              </a:rPr>
              <a:t>Firestore</a:t>
            </a:r>
            <a:endParaRPr lang="en-US" sz="2000" dirty="0" smtClean="0">
              <a:latin typeface="Arial Rounded MT Bold" panose="020F0704030504030204" pitchFamily="34" charset="0"/>
            </a:endParaRPr>
          </a:p>
          <a:p>
            <a:r>
              <a:rPr lang="en-US" sz="2000" smtClean="0">
                <a:latin typeface="Arial Rounded MT Bold" panose="020F0704030504030204" pitchFamily="34" charset="0"/>
              </a:rPr>
              <a:t>Google </a:t>
            </a:r>
            <a:r>
              <a:rPr lang="en-US" sz="2000" dirty="0" smtClean="0">
                <a:latin typeface="Arial Rounded MT Bold" panose="020F0704030504030204" pitchFamily="34" charset="0"/>
              </a:rPr>
              <a:t>Analytics</a:t>
            </a:r>
          </a:p>
          <a:p>
            <a:r>
              <a:rPr lang="en-US" sz="2000" dirty="0">
                <a:latin typeface="Arial Rounded MT Bold" panose="020F0704030504030204" pitchFamily="34" charset="0"/>
              </a:rPr>
              <a:t>Real-Time Database</a:t>
            </a:r>
          </a:p>
          <a:p>
            <a:pPr marL="0" indent="0">
              <a:buNone/>
            </a:pPr>
            <a:endParaRPr lang="en-IN" dirty="0"/>
          </a:p>
          <a:p>
            <a:endParaRPr lang="en-US" b="1" dirty="0"/>
          </a:p>
          <a:p>
            <a:endParaRPr lang="en-US" dirty="0" smtClean="0"/>
          </a:p>
          <a:p>
            <a:pPr marL="0" indent="0">
              <a:buNone/>
            </a:pPr>
            <a:endParaRPr lang="en-US" dirty="0"/>
          </a:p>
        </p:txBody>
      </p:sp>
    </p:spTree>
    <p:extLst>
      <p:ext uri="{BB962C8B-B14F-4D97-AF65-F5344CB8AC3E}">
        <p14:creationId xmlns:p14="http://schemas.microsoft.com/office/powerpoint/2010/main" val="139240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4809-E91D-4E25-81A7-CF7F0362D05B}"/>
              </a:ext>
            </a:extLst>
          </p:cNvPr>
          <p:cNvSpPr>
            <a:spLocks noGrp="1"/>
          </p:cNvSpPr>
          <p:nvPr>
            <p:ph type="title"/>
          </p:nvPr>
        </p:nvSpPr>
        <p:spPr>
          <a:xfrm>
            <a:off x="1956918" y="679098"/>
            <a:ext cx="8534400" cy="960760"/>
          </a:xfrm>
        </p:spPr>
        <p:txBody>
          <a:bodyPr>
            <a:normAutofit/>
          </a:bodyPr>
          <a:lstStyle/>
          <a:p>
            <a:r>
              <a:rPr lang="en-IN" sz="4400" dirty="0" smtClean="0">
                <a:solidFill>
                  <a:schemeClr val="bg1"/>
                </a:solidFill>
                <a:latin typeface="Arial Rounded MT Bold" panose="020F0704030504030204" pitchFamily="34" charset="0"/>
              </a:rPr>
              <a:t>SYSTEM  BACKGROUND</a:t>
            </a:r>
            <a:endParaRPr lang="en-IN" sz="4400" dirty="0">
              <a:solidFill>
                <a:schemeClr val="bg1"/>
              </a:solidFill>
              <a:latin typeface="Arial Rounded MT Bold" panose="020F0704030504030204" pitchFamily="34" charset="0"/>
            </a:endParaRPr>
          </a:p>
        </p:txBody>
      </p:sp>
      <p:pic>
        <p:nvPicPr>
          <p:cNvPr id="7" name="Content Placeholder 6">
            <a:extLst>
              <a:ext uri="{FF2B5EF4-FFF2-40B4-BE49-F238E27FC236}">
                <a16:creationId xmlns:a16="http://schemas.microsoft.com/office/drawing/2014/main" id="{DED4978E-AF9B-46C9-8AF3-08F234957A84}"/>
              </a:ext>
            </a:extLst>
          </p:cNvPr>
          <p:cNvPicPr>
            <a:picLocks noGrp="1" noChangeAspect="1"/>
          </p:cNvPicPr>
          <p:nvPr>
            <p:ph idx="1"/>
          </p:nvPr>
        </p:nvPicPr>
        <p:blipFill>
          <a:blip r:embed="rId2"/>
          <a:stretch>
            <a:fillRect/>
          </a:stretch>
        </p:blipFill>
        <p:spPr>
          <a:xfrm>
            <a:off x="1669400" y="1801091"/>
            <a:ext cx="7797872" cy="4156436"/>
          </a:xfrm>
        </p:spPr>
      </p:pic>
    </p:spTree>
    <p:extLst>
      <p:ext uri="{BB962C8B-B14F-4D97-AF65-F5344CB8AC3E}">
        <p14:creationId xmlns:p14="http://schemas.microsoft.com/office/powerpoint/2010/main" val="49314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77C1-58AA-45E1-8B52-D9317E74C409}"/>
              </a:ext>
            </a:extLst>
          </p:cNvPr>
          <p:cNvSpPr>
            <a:spLocks noGrp="1"/>
          </p:cNvSpPr>
          <p:nvPr>
            <p:ph type="title"/>
          </p:nvPr>
        </p:nvSpPr>
        <p:spPr>
          <a:xfrm>
            <a:off x="815879" y="600363"/>
            <a:ext cx="8596668" cy="704295"/>
          </a:xfrm>
        </p:spPr>
        <p:txBody>
          <a:bodyPr>
            <a:noAutofit/>
          </a:bodyPr>
          <a:lstStyle/>
          <a:p>
            <a:r>
              <a:rPr lang="en-IN" sz="4400" dirty="0">
                <a:solidFill>
                  <a:schemeClr val="bg1"/>
                </a:solidFill>
                <a:latin typeface="Arial Rounded MT Bold" panose="020F0704030504030204" pitchFamily="34" charset="0"/>
              </a:rPr>
              <a:t>FUTURE </a:t>
            </a:r>
            <a:r>
              <a:rPr lang="en-IN" sz="4400" dirty="0" smtClean="0">
                <a:solidFill>
                  <a:schemeClr val="bg1"/>
                </a:solidFill>
                <a:latin typeface="Arial Rounded MT Bold" panose="020F0704030504030204" pitchFamily="34" charset="0"/>
              </a:rPr>
              <a:t>SCOPE</a:t>
            </a:r>
            <a:endParaRPr lang="en-IN" sz="4400" dirty="0">
              <a:solidFill>
                <a:schemeClr val="bg1"/>
              </a:solidFill>
              <a:latin typeface="Arial Rounded MT Bold" panose="020F0704030504030204" pitchFamily="34" charset="0"/>
            </a:endParaRPr>
          </a:p>
        </p:txBody>
      </p:sp>
      <p:sp>
        <p:nvSpPr>
          <p:cNvPr id="11" name="Content Placeholder 10">
            <a:extLst>
              <a:ext uri="{FF2B5EF4-FFF2-40B4-BE49-F238E27FC236}">
                <a16:creationId xmlns:a16="http://schemas.microsoft.com/office/drawing/2014/main" id="{8F832A99-C509-41B4-9BA0-D0BE8A375EA1}"/>
              </a:ext>
            </a:extLst>
          </p:cNvPr>
          <p:cNvSpPr>
            <a:spLocks noGrp="1"/>
          </p:cNvSpPr>
          <p:nvPr>
            <p:ph idx="1"/>
          </p:nvPr>
        </p:nvSpPr>
        <p:spPr>
          <a:xfrm>
            <a:off x="686570" y="1727290"/>
            <a:ext cx="8596668" cy="4443381"/>
          </a:xfrm>
        </p:spPr>
        <p:txBody>
          <a:bodyPr>
            <a:normAutofit fontScale="92500" lnSpcReduction="20000"/>
          </a:bodyPr>
          <a:lstStyle/>
          <a:p>
            <a:r>
              <a:rPr lang="en-US" sz="2000" dirty="0">
                <a:latin typeface="Arial Rounded MT Bold" panose="020F0704030504030204" pitchFamily="34" charset="0"/>
              </a:rPr>
              <a:t>M</a:t>
            </a:r>
            <a:r>
              <a:rPr lang="en-US" sz="2000" dirty="0" smtClean="0">
                <a:latin typeface="Arial Rounded MT Bold" panose="020F0704030504030204" pitchFamily="34" charset="0"/>
              </a:rPr>
              <a:t>achine </a:t>
            </a:r>
            <a:r>
              <a:rPr lang="en-US" sz="2000" dirty="0">
                <a:latin typeface="Arial Rounded MT Bold" panose="020F0704030504030204" pitchFamily="34" charset="0"/>
              </a:rPr>
              <a:t>learning algorithms </a:t>
            </a:r>
            <a:r>
              <a:rPr lang="en-US" sz="2000" dirty="0" smtClean="0">
                <a:latin typeface="Arial Rounded MT Bold" panose="020F0704030504030204" pitchFamily="34" charset="0"/>
              </a:rPr>
              <a:t>can </a:t>
            </a:r>
            <a:r>
              <a:rPr lang="en-US" sz="2000" dirty="0">
                <a:latin typeface="Arial Rounded MT Bold" panose="020F0704030504030204" pitchFamily="34" charset="0"/>
              </a:rPr>
              <a:t>be used for the prediction of the most preferred item by the customers. </a:t>
            </a:r>
            <a:endParaRPr lang="en-US" sz="2000" dirty="0" smtClean="0">
              <a:latin typeface="Arial Rounded MT Bold" panose="020F0704030504030204" pitchFamily="34" charset="0"/>
            </a:endParaRPr>
          </a:p>
          <a:p>
            <a:pPr marL="0" indent="0">
              <a:buNone/>
            </a:pP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Online payment and credit system can be implemented.</a:t>
            </a:r>
            <a:endParaRPr lang="en-US" sz="2000" dirty="0" smtClean="0">
              <a:latin typeface="Arial Rounded MT Bold" panose="020F0704030504030204" pitchFamily="34" charset="0"/>
            </a:endParaRPr>
          </a:p>
          <a:p>
            <a:pPr marL="0" indent="0">
              <a:buNone/>
            </a:pPr>
            <a:endParaRPr lang="en-US" sz="2000" dirty="0">
              <a:latin typeface="Arial Rounded MT Bold" panose="020F0704030504030204" pitchFamily="34" charset="0"/>
            </a:endParaRPr>
          </a:p>
          <a:p>
            <a:r>
              <a:rPr lang="en-US" sz="2000" dirty="0" smtClean="0">
                <a:latin typeface="Arial Rounded MT Bold" panose="020F0704030504030204" pitchFamily="34" charset="0"/>
              </a:rPr>
              <a:t>Advance </a:t>
            </a:r>
            <a:r>
              <a:rPr lang="en-US" sz="2000" dirty="0">
                <a:latin typeface="Arial Rounded MT Bold" panose="020F0704030504030204" pitchFamily="34" charset="0"/>
              </a:rPr>
              <a:t>Booking system can be implemented if food items are required in huge quantity for any event or occasion</a:t>
            </a:r>
            <a:r>
              <a:rPr lang="en-US" sz="2000" dirty="0" smtClean="0">
                <a:latin typeface="Arial Rounded MT Bold" panose="020F0704030504030204" pitchFamily="34" charset="0"/>
              </a:rPr>
              <a:t>.</a:t>
            </a:r>
          </a:p>
          <a:p>
            <a:pPr marL="0" indent="0">
              <a:buNone/>
            </a:pPr>
            <a:endParaRPr lang="en-US" sz="2000" dirty="0">
              <a:latin typeface="Arial Rounded MT Bold" panose="020F0704030504030204" pitchFamily="34" charset="0"/>
            </a:endParaRPr>
          </a:p>
          <a:p>
            <a:r>
              <a:rPr lang="en-US" sz="2000" dirty="0" smtClean="0">
                <a:latin typeface="Arial Rounded MT Bold" panose="020F0704030504030204" pitchFamily="34" charset="0"/>
              </a:rPr>
              <a:t>Customer’s </a:t>
            </a:r>
            <a:r>
              <a:rPr lang="en-US" sz="2000" dirty="0">
                <a:latin typeface="Arial Rounded MT Bold" panose="020F0704030504030204" pitchFamily="34" charset="0"/>
              </a:rPr>
              <a:t>feedback system can be </a:t>
            </a:r>
            <a:r>
              <a:rPr lang="en-US" sz="2000" dirty="0" smtClean="0">
                <a:latin typeface="Arial Rounded MT Bold" panose="020F0704030504030204" pitchFamily="34" charset="0"/>
              </a:rPr>
              <a:t>integrated.</a:t>
            </a:r>
          </a:p>
          <a:p>
            <a:pPr marL="0" indent="0">
              <a:buNone/>
            </a:pP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Alert </a:t>
            </a:r>
            <a:r>
              <a:rPr lang="en-US" sz="2000" dirty="0">
                <a:latin typeface="Arial Rounded MT Bold" panose="020F0704030504030204" pitchFamily="34" charset="0"/>
              </a:rPr>
              <a:t>system on food items availability can be integrated that will notify the admin to add/prepare more items which will minimize the manual observation.</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67093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771" y="517237"/>
            <a:ext cx="8596668" cy="1570182"/>
          </a:xfrm>
        </p:spPr>
        <p:txBody>
          <a:bodyPr/>
          <a:lstStyle/>
          <a:p>
            <a:r>
              <a:rPr lang="en-US" dirty="0" smtClean="0">
                <a:solidFill>
                  <a:schemeClr val="bg1"/>
                </a:solidFill>
                <a:latin typeface="Arial Rounded MT Bold" panose="020F0704030504030204" pitchFamily="34" charset="0"/>
              </a:rPr>
              <a:t>CONCLUSION</a:t>
            </a:r>
            <a:endParaRPr lang="en-US" dirty="0">
              <a:solidFill>
                <a:schemeClr val="bg1"/>
              </a:solidFill>
              <a:latin typeface="Arial Rounded MT Bold" panose="020F0704030504030204" pitchFamily="34" charset="0"/>
            </a:endParaRPr>
          </a:p>
        </p:txBody>
      </p:sp>
      <p:sp>
        <p:nvSpPr>
          <p:cNvPr id="3" name="Text Placeholder 2"/>
          <p:cNvSpPr>
            <a:spLocks noGrp="1"/>
          </p:cNvSpPr>
          <p:nvPr>
            <p:ph type="body" idx="1"/>
          </p:nvPr>
        </p:nvSpPr>
        <p:spPr>
          <a:xfrm>
            <a:off x="963662" y="1791854"/>
            <a:ext cx="8596668" cy="4498109"/>
          </a:xfrm>
        </p:spPr>
        <p:txBody>
          <a:bodyPr>
            <a:noAutofit/>
          </a:bodyPr>
          <a:lstStyle/>
          <a:p>
            <a:r>
              <a:rPr lang="en-US" sz="2000" dirty="0" smtClean="0">
                <a:latin typeface="Arial Rounded MT Bold" panose="020F0704030504030204" pitchFamily="34" charset="0"/>
              </a:rPr>
              <a:t>We </a:t>
            </a:r>
            <a:r>
              <a:rPr lang="en-US" sz="2000" dirty="0">
                <a:latin typeface="Arial Rounded MT Bold" panose="020F0704030504030204" pitchFamily="34" charset="0"/>
              </a:rPr>
              <a:t>have reached the end of our project </a:t>
            </a:r>
            <a:r>
              <a:rPr lang="en-US" sz="2000" dirty="0" smtClean="0">
                <a:latin typeface="Arial Rounded MT Bold" panose="020F0704030504030204" pitchFamily="34" charset="0"/>
              </a:rPr>
              <a:t>“JEC canteen app”. We would </a:t>
            </a:r>
            <a:r>
              <a:rPr lang="en-US" sz="2000" dirty="0">
                <a:latin typeface="Arial Rounded MT Bold" panose="020F0704030504030204" pitchFamily="34" charset="0"/>
              </a:rPr>
              <a:t>like to thank our project guide for whom we </a:t>
            </a:r>
            <a:r>
              <a:rPr lang="en-US" sz="2000" dirty="0" smtClean="0">
                <a:latin typeface="Arial Rounded MT Bold" panose="020F0704030504030204" pitchFamily="34" charset="0"/>
              </a:rPr>
              <a:t>got this opportunity to </a:t>
            </a:r>
            <a:r>
              <a:rPr lang="en-US" sz="2000" dirty="0">
                <a:latin typeface="Arial Rounded MT Bold" panose="020F0704030504030204" pitchFamily="34" charset="0"/>
              </a:rPr>
              <a:t>learn </a:t>
            </a:r>
            <a:r>
              <a:rPr lang="en-US" sz="2000" dirty="0" smtClean="0">
                <a:latin typeface="Arial Rounded MT Bold" panose="020F0704030504030204" pitchFamily="34" charset="0"/>
              </a:rPr>
              <a:t>flutter as well as other languages like PHP, JS </a:t>
            </a:r>
            <a:r>
              <a:rPr lang="en-US" sz="2000" dirty="0" err="1" smtClean="0">
                <a:latin typeface="Arial Rounded MT Bold" panose="020F0704030504030204" pitchFamily="34" charset="0"/>
              </a:rPr>
              <a:t>etc</a:t>
            </a:r>
            <a:r>
              <a:rPr lang="en-US" sz="2000" dirty="0" smtClean="0">
                <a:latin typeface="Arial Rounded MT Bold" panose="020F0704030504030204" pitchFamily="34" charset="0"/>
              </a:rPr>
              <a:t> in depth. Our whole team gained various concepts throughout the building of this project after immense </a:t>
            </a:r>
            <a:r>
              <a:rPr lang="en-US" sz="2000" dirty="0" err="1" smtClean="0">
                <a:latin typeface="Arial Rounded MT Bold" panose="020F0704030504030204" pitchFamily="34" charset="0"/>
              </a:rPr>
              <a:t>hardwork</a:t>
            </a:r>
            <a:r>
              <a:rPr lang="en-US" sz="2000" dirty="0" smtClean="0">
                <a:latin typeface="Arial Rounded MT Bold" panose="020F0704030504030204" pitchFamily="34" charset="0"/>
              </a:rPr>
              <a:t>. </a:t>
            </a:r>
          </a:p>
          <a:p>
            <a:endParaRPr lang="en-US" sz="2000" dirty="0">
              <a:latin typeface="Arial Rounded MT Bold" panose="020F0704030504030204" pitchFamily="34" charset="0"/>
            </a:endParaRPr>
          </a:p>
          <a:p>
            <a:r>
              <a:rPr lang="en-US" sz="2000" dirty="0" smtClean="0">
                <a:latin typeface="Arial Rounded MT Bold" panose="020F0704030504030204" pitchFamily="34" charset="0"/>
              </a:rPr>
              <a:t>We hope our online food ordering app becomes very beneficial to the faculties of our college and also for other colleges in coming days. We believe we can make better use of our app after integrating the new ideas in future.</a:t>
            </a:r>
          </a:p>
          <a:p>
            <a:endParaRPr lang="en-US" sz="2000" dirty="0">
              <a:latin typeface="Arial Rounded MT Bold" panose="020F0704030504030204" pitchFamily="34" charset="0"/>
            </a:endParaRPr>
          </a:p>
          <a:p>
            <a:r>
              <a:rPr lang="en-US" sz="2000" dirty="0" smtClean="0">
                <a:latin typeface="Arial Rounded MT Bold" panose="020F0704030504030204" pitchFamily="34" charset="0"/>
              </a:rPr>
              <a:t>Thank You </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241751952"/>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291</TotalTime>
  <Words>471</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Rounded MT Bold</vt:lpstr>
      <vt:lpstr>Segoe UI</vt:lpstr>
      <vt:lpstr>Times New Roman</vt:lpstr>
      <vt:lpstr>Trebuchet MS</vt:lpstr>
      <vt:lpstr>Wingdings 3</vt:lpstr>
      <vt:lpstr>Facet</vt:lpstr>
      <vt:lpstr>JEC  CANTEEN  APP</vt:lpstr>
      <vt:lpstr>INTRODUCTION</vt:lpstr>
      <vt:lpstr>PowerPoint Presentation</vt:lpstr>
      <vt:lpstr>ADVANTAGES of the App</vt:lpstr>
      <vt:lpstr>Why Flutter and Firebase?</vt:lpstr>
      <vt:lpstr>SYSTEM  BACKGROUND</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Jec Canteen app</dc:title>
  <dc:creator>pompi basumatary</dc:creator>
  <cp:lastModifiedBy>asu</cp:lastModifiedBy>
  <cp:revision>19</cp:revision>
  <dcterms:created xsi:type="dcterms:W3CDTF">2022-02-22T08:04:52Z</dcterms:created>
  <dcterms:modified xsi:type="dcterms:W3CDTF">2022-02-23T07:28:30Z</dcterms:modified>
</cp:coreProperties>
</file>