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3" r:id="rId4"/>
    <p:sldId id="259" r:id="rId5"/>
    <p:sldId id="260" r:id="rId6"/>
    <p:sldId id="264" r:id="rId7"/>
    <p:sldId id="261" r:id="rId8"/>
    <p:sldId id="262" r:id="rId9"/>
    <p:sldId id="268" r:id="rId10"/>
    <p:sldId id="269" r:id="rId11"/>
    <p:sldId id="270" r:id="rId12"/>
    <p:sldId id="266" r:id="rId13"/>
    <p:sldId id="265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A4185-AF49-4444-8407-175987E86FE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2F232D-FEE2-4AA0-947B-87CABF4A8A9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Budding Poetry aims to provide a platform to novice writers</a:t>
          </a:r>
        </a:p>
      </dgm:t>
    </dgm:pt>
    <dgm:pt modelId="{0A6DED35-2CDE-48CE-8DCE-0C2F91BB6120}" type="parTrans" cxnId="{BE8EEC12-E0C4-4BF6-A48D-05B017879914}">
      <dgm:prSet/>
      <dgm:spPr/>
      <dgm:t>
        <a:bodyPr/>
        <a:lstStyle/>
        <a:p>
          <a:endParaRPr lang="en-US"/>
        </a:p>
      </dgm:t>
    </dgm:pt>
    <dgm:pt modelId="{18922E0B-88CE-40C5-BF60-2F277B187154}" type="sibTrans" cxnId="{BE8EEC12-E0C4-4BF6-A48D-05B017879914}">
      <dgm:prSet/>
      <dgm:spPr/>
      <dgm:t>
        <a:bodyPr/>
        <a:lstStyle/>
        <a:p>
          <a:endParaRPr lang="en-US"/>
        </a:p>
      </dgm:t>
    </dgm:pt>
    <dgm:pt modelId="{B1CFAD66-9F83-463D-A213-145FFDF09E1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Enable writers to showcase their skills</a:t>
          </a:r>
        </a:p>
      </dgm:t>
    </dgm:pt>
    <dgm:pt modelId="{70769BF0-D390-4603-A8B4-FBA02B6B8839}" type="parTrans" cxnId="{9E735F9A-A783-4F90-A2A9-84EAA65C6CBE}">
      <dgm:prSet/>
      <dgm:spPr/>
      <dgm:t>
        <a:bodyPr/>
        <a:lstStyle/>
        <a:p>
          <a:endParaRPr lang="en-US"/>
        </a:p>
      </dgm:t>
    </dgm:pt>
    <dgm:pt modelId="{F21E5A23-D359-4B57-9730-BFD26FD8C0C2}" type="sibTrans" cxnId="{9E735F9A-A783-4F90-A2A9-84EAA65C6CBE}">
      <dgm:prSet/>
      <dgm:spPr/>
      <dgm:t>
        <a:bodyPr/>
        <a:lstStyle/>
        <a:p>
          <a:endParaRPr lang="en-US"/>
        </a:p>
      </dgm:t>
    </dgm:pt>
    <dgm:pt modelId="{4AFE7AB1-6DEB-42AD-8C69-8E04E71F82D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Multi-User System</a:t>
          </a:r>
        </a:p>
      </dgm:t>
    </dgm:pt>
    <dgm:pt modelId="{E852B572-5352-4FA9-A29F-30B3B51FD259}" type="parTrans" cxnId="{3F08E5FD-4B3B-4152-B98F-6E40AE982C2C}">
      <dgm:prSet/>
      <dgm:spPr/>
      <dgm:t>
        <a:bodyPr/>
        <a:lstStyle/>
        <a:p>
          <a:endParaRPr lang="en-US"/>
        </a:p>
      </dgm:t>
    </dgm:pt>
    <dgm:pt modelId="{FD2A6459-5115-468E-BFB7-46C89D2BD314}" type="sibTrans" cxnId="{3F08E5FD-4B3B-4152-B98F-6E40AE982C2C}">
      <dgm:prSet/>
      <dgm:spPr/>
      <dgm:t>
        <a:bodyPr/>
        <a:lstStyle/>
        <a:p>
          <a:endParaRPr lang="en-US"/>
        </a:p>
      </dgm:t>
    </dgm:pt>
    <dgm:pt modelId="{E75DADE7-4653-4B04-AE2D-843F1F20E6A2}" type="pres">
      <dgm:prSet presAssocID="{BB7A4185-AF49-4444-8407-175987E86FEB}" presName="linear" presStyleCnt="0">
        <dgm:presLayoutVars>
          <dgm:animLvl val="lvl"/>
          <dgm:resizeHandles val="exact"/>
        </dgm:presLayoutVars>
      </dgm:prSet>
      <dgm:spPr/>
    </dgm:pt>
    <dgm:pt modelId="{483FF534-63A0-4C64-9FA3-1ADBBA0AD5A3}" type="pres">
      <dgm:prSet presAssocID="{932F232D-FEE2-4AA0-947B-87CABF4A8A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B4BDCF-C104-4DC8-8BCA-4715CBAB78E4}" type="pres">
      <dgm:prSet presAssocID="{18922E0B-88CE-40C5-BF60-2F277B187154}" presName="spacer" presStyleCnt="0"/>
      <dgm:spPr/>
    </dgm:pt>
    <dgm:pt modelId="{58006C61-FE93-46BE-A4A5-9AB70C83B1A2}" type="pres">
      <dgm:prSet presAssocID="{B1CFAD66-9F83-463D-A213-145FFDF09E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4226D1-49D7-49A0-B16E-F832512514EA}" type="pres">
      <dgm:prSet presAssocID="{F21E5A23-D359-4B57-9730-BFD26FD8C0C2}" presName="spacer" presStyleCnt="0"/>
      <dgm:spPr/>
    </dgm:pt>
    <dgm:pt modelId="{1E976C66-2223-4136-8F36-112F37EB09CA}" type="pres">
      <dgm:prSet presAssocID="{4AFE7AB1-6DEB-42AD-8C69-8E04E71F82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C6D7801-CE2A-49C1-ABEB-B881657A2008}" type="presOf" srcId="{4AFE7AB1-6DEB-42AD-8C69-8E04E71F82DE}" destId="{1E976C66-2223-4136-8F36-112F37EB09CA}" srcOrd="0" destOrd="0" presId="urn:microsoft.com/office/officeart/2005/8/layout/vList2"/>
    <dgm:cxn modelId="{BE8EEC12-E0C4-4BF6-A48D-05B017879914}" srcId="{BB7A4185-AF49-4444-8407-175987E86FEB}" destId="{932F232D-FEE2-4AA0-947B-87CABF4A8A93}" srcOrd="0" destOrd="0" parTransId="{0A6DED35-2CDE-48CE-8DCE-0C2F91BB6120}" sibTransId="{18922E0B-88CE-40C5-BF60-2F277B187154}"/>
    <dgm:cxn modelId="{68DE205C-F874-4855-BEEA-5F9BB8C87D1C}" type="presOf" srcId="{932F232D-FEE2-4AA0-947B-87CABF4A8A93}" destId="{483FF534-63A0-4C64-9FA3-1ADBBA0AD5A3}" srcOrd="0" destOrd="0" presId="urn:microsoft.com/office/officeart/2005/8/layout/vList2"/>
    <dgm:cxn modelId="{9E735F9A-A783-4F90-A2A9-84EAA65C6CBE}" srcId="{BB7A4185-AF49-4444-8407-175987E86FEB}" destId="{B1CFAD66-9F83-463D-A213-145FFDF09E18}" srcOrd="1" destOrd="0" parTransId="{70769BF0-D390-4603-A8B4-FBA02B6B8839}" sibTransId="{F21E5A23-D359-4B57-9730-BFD26FD8C0C2}"/>
    <dgm:cxn modelId="{0B6F01B3-55B5-454F-B7D2-9577F0606335}" type="presOf" srcId="{B1CFAD66-9F83-463D-A213-145FFDF09E18}" destId="{58006C61-FE93-46BE-A4A5-9AB70C83B1A2}" srcOrd="0" destOrd="0" presId="urn:microsoft.com/office/officeart/2005/8/layout/vList2"/>
    <dgm:cxn modelId="{928D99D6-C894-4984-A78D-5457E99E6DD6}" type="presOf" srcId="{BB7A4185-AF49-4444-8407-175987E86FEB}" destId="{E75DADE7-4653-4B04-AE2D-843F1F20E6A2}" srcOrd="0" destOrd="0" presId="urn:microsoft.com/office/officeart/2005/8/layout/vList2"/>
    <dgm:cxn modelId="{3F08E5FD-4B3B-4152-B98F-6E40AE982C2C}" srcId="{BB7A4185-AF49-4444-8407-175987E86FEB}" destId="{4AFE7AB1-6DEB-42AD-8C69-8E04E71F82DE}" srcOrd="2" destOrd="0" parTransId="{E852B572-5352-4FA9-A29F-30B3B51FD259}" sibTransId="{FD2A6459-5115-468E-BFB7-46C89D2BD314}"/>
    <dgm:cxn modelId="{8B9FCB79-03A4-41F8-A795-2C48C1BE23C9}" type="presParOf" srcId="{E75DADE7-4653-4B04-AE2D-843F1F20E6A2}" destId="{483FF534-63A0-4C64-9FA3-1ADBBA0AD5A3}" srcOrd="0" destOrd="0" presId="urn:microsoft.com/office/officeart/2005/8/layout/vList2"/>
    <dgm:cxn modelId="{5D899D9B-B72B-46F9-AE10-E95E6F0F6709}" type="presParOf" srcId="{E75DADE7-4653-4B04-AE2D-843F1F20E6A2}" destId="{98B4BDCF-C104-4DC8-8BCA-4715CBAB78E4}" srcOrd="1" destOrd="0" presId="urn:microsoft.com/office/officeart/2005/8/layout/vList2"/>
    <dgm:cxn modelId="{A48E248B-1F94-4E17-8059-60761B9BFAD6}" type="presParOf" srcId="{E75DADE7-4653-4B04-AE2D-843F1F20E6A2}" destId="{58006C61-FE93-46BE-A4A5-9AB70C83B1A2}" srcOrd="2" destOrd="0" presId="urn:microsoft.com/office/officeart/2005/8/layout/vList2"/>
    <dgm:cxn modelId="{E1A310DD-4BDA-4202-A7C9-0602A0A52D07}" type="presParOf" srcId="{E75DADE7-4653-4B04-AE2D-843F1F20E6A2}" destId="{014226D1-49D7-49A0-B16E-F832512514EA}" srcOrd="3" destOrd="0" presId="urn:microsoft.com/office/officeart/2005/8/layout/vList2"/>
    <dgm:cxn modelId="{6BC5462E-B7EF-4E82-B946-7AAC7F4F1F1F}" type="presParOf" srcId="{E75DADE7-4653-4B04-AE2D-843F1F20E6A2}" destId="{1E976C66-2223-4136-8F36-112F37EB09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2AD0D-ABD4-486A-A68B-E281504DC28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93D9C1-3DD6-4C37-9211-56623CE60ED8}">
      <dgm:prSet/>
      <dgm:spPr/>
      <dgm:t>
        <a:bodyPr/>
        <a:lstStyle/>
        <a:p>
          <a:r>
            <a:rPr lang="en-US"/>
            <a:t>Add</a:t>
          </a:r>
        </a:p>
      </dgm:t>
    </dgm:pt>
    <dgm:pt modelId="{AD88E9C8-924F-4451-8909-4C40953E868E}" type="parTrans" cxnId="{72AD4319-2ABC-4A12-A57F-C36457199CAE}">
      <dgm:prSet/>
      <dgm:spPr/>
      <dgm:t>
        <a:bodyPr/>
        <a:lstStyle/>
        <a:p>
          <a:endParaRPr lang="en-US"/>
        </a:p>
      </dgm:t>
    </dgm:pt>
    <dgm:pt modelId="{5B05035A-1F57-44E6-BA4F-93C6AB8AD527}" type="sibTrans" cxnId="{72AD4319-2ABC-4A12-A57F-C36457199CAE}">
      <dgm:prSet/>
      <dgm:spPr/>
      <dgm:t>
        <a:bodyPr/>
        <a:lstStyle/>
        <a:p>
          <a:endParaRPr lang="en-US"/>
        </a:p>
      </dgm:t>
    </dgm:pt>
    <dgm:pt modelId="{28C1966D-1DC1-431F-B72F-A56B8F620A76}">
      <dgm:prSet/>
      <dgm:spPr/>
      <dgm:t>
        <a:bodyPr/>
        <a:lstStyle/>
        <a:p>
          <a:r>
            <a:rPr lang="en-US"/>
            <a:t>Add Post Categories</a:t>
          </a:r>
        </a:p>
      </dgm:t>
    </dgm:pt>
    <dgm:pt modelId="{F60FD2B5-48E1-4E70-83A9-8B7988B7F84E}" type="parTrans" cxnId="{51C508BD-BD1F-4A40-B5A0-C8C3BEDD9A2F}">
      <dgm:prSet/>
      <dgm:spPr/>
      <dgm:t>
        <a:bodyPr/>
        <a:lstStyle/>
        <a:p>
          <a:endParaRPr lang="en-US"/>
        </a:p>
      </dgm:t>
    </dgm:pt>
    <dgm:pt modelId="{16ED5348-AB60-4F50-9B0D-4EFDFC21143A}" type="sibTrans" cxnId="{51C508BD-BD1F-4A40-B5A0-C8C3BEDD9A2F}">
      <dgm:prSet/>
      <dgm:spPr/>
      <dgm:t>
        <a:bodyPr/>
        <a:lstStyle/>
        <a:p>
          <a:endParaRPr lang="en-US"/>
        </a:p>
      </dgm:t>
    </dgm:pt>
    <dgm:pt modelId="{E29198E7-F7FF-48D6-81AF-23444F4DD1D8}">
      <dgm:prSet/>
      <dgm:spPr/>
      <dgm:t>
        <a:bodyPr/>
        <a:lstStyle/>
        <a:p>
          <a:r>
            <a:rPr lang="en-US"/>
            <a:t>Create</a:t>
          </a:r>
        </a:p>
      </dgm:t>
    </dgm:pt>
    <dgm:pt modelId="{AD970FD7-9CCB-4B65-97C1-A6E195231788}" type="parTrans" cxnId="{F152F332-57F8-40E6-AF40-7E3F71A7E508}">
      <dgm:prSet/>
      <dgm:spPr/>
      <dgm:t>
        <a:bodyPr/>
        <a:lstStyle/>
        <a:p>
          <a:endParaRPr lang="en-US"/>
        </a:p>
      </dgm:t>
    </dgm:pt>
    <dgm:pt modelId="{6F1C2BF2-F2A3-4C52-9669-A7595002065F}" type="sibTrans" cxnId="{F152F332-57F8-40E6-AF40-7E3F71A7E508}">
      <dgm:prSet/>
      <dgm:spPr/>
      <dgm:t>
        <a:bodyPr/>
        <a:lstStyle/>
        <a:p>
          <a:endParaRPr lang="en-US"/>
        </a:p>
      </dgm:t>
    </dgm:pt>
    <dgm:pt modelId="{E63022EE-8F15-4739-948D-C3B61CCF6543}">
      <dgm:prSet/>
      <dgm:spPr/>
      <dgm:t>
        <a:bodyPr/>
        <a:lstStyle/>
        <a:p>
          <a:r>
            <a:rPr lang="en-US"/>
            <a:t>Create Contest for Writers</a:t>
          </a:r>
        </a:p>
      </dgm:t>
    </dgm:pt>
    <dgm:pt modelId="{987F01FC-7ECB-4EB5-97E2-41193F4FDAD7}" type="parTrans" cxnId="{24BCC774-6883-4041-B80C-DE892215A3F7}">
      <dgm:prSet/>
      <dgm:spPr/>
      <dgm:t>
        <a:bodyPr/>
        <a:lstStyle/>
        <a:p>
          <a:endParaRPr lang="en-US"/>
        </a:p>
      </dgm:t>
    </dgm:pt>
    <dgm:pt modelId="{D94E12B2-9FAB-45A9-8FF6-87AD67B32DE5}" type="sibTrans" cxnId="{24BCC774-6883-4041-B80C-DE892215A3F7}">
      <dgm:prSet/>
      <dgm:spPr/>
      <dgm:t>
        <a:bodyPr/>
        <a:lstStyle/>
        <a:p>
          <a:endParaRPr lang="en-US"/>
        </a:p>
      </dgm:t>
    </dgm:pt>
    <dgm:pt modelId="{16A192CD-75FE-4858-B751-A812B755EEE5}">
      <dgm:prSet/>
      <dgm:spPr/>
      <dgm:t>
        <a:bodyPr/>
        <a:lstStyle/>
        <a:p>
          <a:r>
            <a:rPr lang="en-US"/>
            <a:t>Declare</a:t>
          </a:r>
        </a:p>
      </dgm:t>
    </dgm:pt>
    <dgm:pt modelId="{A524AB51-E429-4131-A6A2-760F44C1B555}" type="parTrans" cxnId="{F81660AA-B119-4EA0-A9E4-89C9A8555B71}">
      <dgm:prSet/>
      <dgm:spPr/>
      <dgm:t>
        <a:bodyPr/>
        <a:lstStyle/>
        <a:p>
          <a:endParaRPr lang="en-US"/>
        </a:p>
      </dgm:t>
    </dgm:pt>
    <dgm:pt modelId="{8CA6864F-EC8C-48D2-9788-91A8F20B698A}" type="sibTrans" cxnId="{F81660AA-B119-4EA0-A9E4-89C9A8555B71}">
      <dgm:prSet/>
      <dgm:spPr/>
      <dgm:t>
        <a:bodyPr/>
        <a:lstStyle/>
        <a:p>
          <a:endParaRPr lang="en-US"/>
        </a:p>
      </dgm:t>
    </dgm:pt>
    <dgm:pt modelId="{47731F06-66AF-4069-9888-276B62A22CE4}">
      <dgm:prSet/>
      <dgm:spPr/>
      <dgm:t>
        <a:bodyPr/>
        <a:lstStyle/>
        <a:p>
          <a:r>
            <a:rPr lang="en-US"/>
            <a:t>Declare the Winner for the contest</a:t>
          </a:r>
        </a:p>
      </dgm:t>
    </dgm:pt>
    <dgm:pt modelId="{6E601D93-73D4-4355-95D7-DF4E084AF48A}" type="parTrans" cxnId="{E03DA3E6-E215-4A79-AAE5-28A3339DFB15}">
      <dgm:prSet/>
      <dgm:spPr/>
      <dgm:t>
        <a:bodyPr/>
        <a:lstStyle/>
        <a:p>
          <a:endParaRPr lang="en-US"/>
        </a:p>
      </dgm:t>
    </dgm:pt>
    <dgm:pt modelId="{E2B92DB2-6D0B-4498-A87F-56B7261638CC}" type="sibTrans" cxnId="{E03DA3E6-E215-4A79-AAE5-28A3339DFB15}">
      <dgm:prSet/>
      <dgm:spPr/>
      <dgm:t>
        <a:bodyPr/>
        <a:lstStyle/>
        <a:p>
          <a:endParaRPr lang="en-US"/>
        </a:p>
      </dgm:t>
    </dgm:pt>
    <dgm:pt modelId="{60968D21-09CC-4676-BDAC-BFA065AFE733}">
      <dgm:prSet/>
      <dgm:spPr/>
      <dgm:t>
        <a:bodyPr/>
        <a:lstStyle/>
        <a:p>
          <a:r>
            <a:rPr lang="en-US"/>
            <a:t>Approve/Decline</a:t>
          </a:r>
        </a:p>
      </dgm:t>
    </dgm:pt>
    <dgm:pt modelId="{48E41B58-A39F-42A7-B655-3312E0DD83D5}" type="parTrans" cxnId="{724D39FB-ED51-4158-969C-5695576D7B0D}">
      <dgm:prSet/>
      <dgm:spPr/>
      <dgm:t>
        <a:bodyPr/>
        <a:lstStyle/>
        <a:p>
          <a:endParaRPr lang="en-US"/>
        </a:p>
      </dgm:t>
    </dgm:pt>
    <dgm:pt modelId="{45A64067-7798-4E08-A746-07FA4ECD179C}" type="sibTrans" cxnId="{724D39FB-ED51-4158-969C-5695576D7B0D}">
      <dgm:prSet/>
      <dgm:spPr/>
      <dgm:t>
        <a:bodyPr/>
        <a:lstStyle/>
        <a:p>
          <a:endParaRPr lang="en-US"/>
        </a:p>
      </dgm:t>
    </dgm:pt>
    <dgm:pt modelId="{8DD30814-9BB8-4161-B383-DDDFFAB51A9D}">
      <dgm:prSet/>
      <dgm:spPr/>
      <dgm:t>
        <a:bodyPr/>
        <a:lstStyle/>
        <a:p>
          <a:r>
            <a:rPr lang="en-US"/>
            <a:t>Approve/Decline the book</a:t>
          </a:r>
        </a:p>
      </dgm:t>
    </dgm:pt>
    <dgm:pt modelId="{8ED4EC8A-68FA-4757-95DC-C77FA03B3195}" type="parTrans" cxnId="{67EED8BE-7A56-4826-B5C8-A23836A05C06}">
      <dgm:prSet/>
      <dgm:spPr/>
      <dgm:t>
        <a:bodyPr/>
        <a:lstStyle/>
        <a:p>
          <a:endParaRPr lang="en-US"/>
        </a:p>
      </dgm:t>
    </dgm:pt>
    <dgm:pt modelId="{B9C68EA1-863E-4D78-88A4-6AA8EAC1FC84}" type="sibTrans" cxnId="{67EED8BE-7A56-4826-B5C8-A23836A05C06}">
      <dgm:prSet/>
      <dgm:spPr/>
      <dgm:t>
        <a:bodyPr/>
        <a:lstStyle/>
        <a:p>
          <a:endParaRPr lang="en-US"/>
        </a:p>
      </dgm:t>
    </dgm:pt>
    <dgm:pt modelId="{14FABA58-811B-43C2-937A-FDFAC2E0D120}">
      <dgm:prSet/>
      <dgm:spPr/>
      <dgm:t>
        <a:bodyPr/>
        <a:lstStyle/>
        <a:p>
          <a:r>
            <a:rPr lang="en-US"/>
            <a:t>Download</a:t>
          </a:r>
        </a:p>
      </dgm:t>
    </dgm:pt>
    <dgm:pt modelId="{67A2B215-E0F1-4EA3-B7FF-E2A425F7675F}" type="parTrans" cxnId="{7C131146-1E5B-4CDE-888C-D47D95A81C17}">
      <dgm:prSet/>
      <dgm:spPr/>
      <dgm:t>
        <a:bodyPr/>
        <a:lstStyle/>
        <a:p>
          <a:endParaRPr lang="en-US"/>
        </a:p>
      </dgm:t>
    </dgm:pt>
    <dgm:pt modelId="{C81BBD28-4421-430D-9414-3A38B4FF480F}" type="sibTrans" cxnId="{7C131146-1E5B-4CDE-888C-D47D95A81C17}">
      <dgm:prSet/>
      <dgm:spPr/>
      <dgm:t>
        <a:bodyPr/>
        <a:lstStyle/>
        <a:p>
          <a:endParaRPr lang="en-US"/>
        </a:p>
      </dgm:t>
    </dgm:pt>
    <dgm:pt modelId="{04FE446A-274A-4F0E-AEB2-CD6AB7AED734}">
      <dgm:prSet/>
      <dgm:spPr/>
      <dgm:t>
        <a:bodyPr/>
        <a:lstStyle/>
        <a:p>
          <a:r>
            <a:rPr lang="en-US"/>
            <a:t>Download the book </a:t>
          </a:r>
        </a:p>
      </dgm:t>
    </dgm:pt>
    <dgm:pt modelId="{4F0176ED-2D84-4324-9808-13621D89B149}" type="parTrans" cxnId="{7F901021-3FDD-44B4-B1E5-3967AFE40E5D}">
      <dgm:prSet/>
      <dgm:spPr/>
      <dgm:t>
        <a:bodyPr/>
        <a:lstStyle/>
        <a:p>
          <a:endParaRPr lang="en-US"/>
        </a:p>
      </dgm:t>
    </dgm:pt>
    <dgm:pt modelId="{DFBF4300-8F29-4993-9CEF-69B7BF9B641F}" type="sibTrans" cxnId="{7F901021-3FDD-44B4-B1E5-3967AFE40E5D}">
      <dgm:prSet/>
      <dgm:spPr/>
      <dgm:t>
        <a:bodyPr/>
        <a:lstStyle/>
        <a:p>
          <a:endParaRPr lang="en-US"/>
        </a:p>
      </dgm:t>
    </dgm:pt>
    <dgm:pt modelId="{B4EC2155-A4B0-45F0-A118-9E116713379A}">
      <dgm:prSet/>
      <dgm:spPr/>
      <dgm:t>
        <a:bodyPr/>
        <a:lstStyle/>
        <a:p>
          <a:r>
            <a:rPr lang="en-US"/>
            <a:t>See</a:t>
          </a:r>
        </a:p>
      </dgm:t>
    </dgm:pt>
    <dgm:pt modelId="{2F36C4AD-ECDA-4FEF-A5A2-369E49960A39}" type="parTrans" cxnId="{23D97342-EF6A-4F82-BF0A-31C2F37E6A54}">
      <dgm:prSet/>
      <dgm:spPr/>
      <dgm:t>
        <a:bodyPr/>
        <a:lstStyle/>
        <a:p>
          <a:endParaRPr lang="en-US"/>
        </a:p>
      </dgm:t>
    </dgm:pt>
    <dgm:pt modelId="{0D870861-19A6-4D40-BA6D-59DCFFB5CD17}" type="sibTrans" cxnId="{23D97342-EF6A-4F82-BF0A-31C2F37E6A54}">
      <dgm:prSet/>
      <dgm:spPr/>
      <dgm:t>
        <a:bodyPr/>
        <a:lstStyle/>
        <a:p>
          <a:endParaRPr lang="en-US"/>
        </a:p>
      </dgm:t>
    </dgm:pt>
    <dgm:pt modelId="{FBF74D26-B586-4589-9376-FD6BF94AD8F4}">
      <dgm:prSet/>
      <dgm:spPr/>
      <dgm:t>
        <a:bodyPr/>
        <a:lstStyle/>
        <a:p>
          <a:r>
            <a:rPr lang="en-US"/>
            <a:t>See the posts</a:t>
          </a:r>
        </a:p>
      </dgm:t>
    </dgm:pt>
    <dgm:pt modelId="{2CC1C19C-0DE1-4C6F-9426-C4FFCE48E402}" type="parTrans" cxnId="{37560029-8439-4731-B647-C92F82BA460B}">
      <dgm:prSet/>
      <dgm:spPr/>
      <dgm:t>
        <a:bodyPr/>
        <a:lstStyle/>
        <a:p>
          <a:endParaRPr lang="en-US"/>
        </a:p>
      </dgm:t>
    </dgm:pt>
    <dgm:pt modelId="{12669A69-FB8B-4EB8-8896-98085AEDB7AD}" type="sibTrans" cxnId="{37560029-8439-4731-B647-C92F82BA460B}">
      <dgm:prSet/>
      <dgm:spPr/>
      <dgm:t>
        <a:bodyPr/>
        <a:lstStyle/>
        <a:p>
          <a:endParaRPr lang="en-US"/>
        </a:p>
      </dgm:t>
    </dgm:pt>
    <dgm:pt modelId="{9EF164A8-848C-44AE-A15C-399D1A03BB03}">
      <dgm:prSet/>
      <dgm:spPr/>
      <dgm:t>
        <a:bodyPr/>
        <a:lstStyle/>
        <a:p>
          <a:r>
            <a:rPr lang="en-US"/>
            <a:t>Search</a:t>
          </a:r>
        </a:p>
      </dgm:t>
    </dgm:pt>
    <dgm:pt modelId="{2ADEE0E5-7DDF-48A0-908A-90C7929C7F5D}" type="parTrans" cxnId="{3E354ECB-7053-4476-8D71-A6C9FE578CF9}">
      <dgm:prSet/>
      <dgm:spPr/>
      <dgm:t>
        <a:bodyPr/>
        <a:lstStyle/>
        <a:p>
          <a:endParaRPr lang="en-US"/>
        </a:p>
      </dgm:t>
    </dgm:pt>
    <dgm:pt modelId="{C5FFCE39-735F-41A9-B61B-38B438D75C8F}" type="sibTrans" cxnId="{3E354ECB-7053-4476-8D71-A6C9FE578CF9}">
      <dgm:prSet/>
      <dgm:spPr/>
      <dgm:t>
        <a:bodyPr/>
        <a:lstStyle/>
        <a:p>
          <a:endParaRPr lang="en-US"/>
        </a:p>
      </dgm:t>
    </dgm:pt>
    <dgm:pt modelId="{7FFA5A0D-DE47-432D-927A-72C2A3EA83C2}">
      <dgm:prSet/>
      <dgm:spPr/>
      <dgm:t>
        <a:bodyPr/>
        <a:lstStyle/>
        <a:p>
          <a:r>
            <a:rPr lang="en-US"/>
            <a:t>Search the post by writer name</a:t>
          </a:r>
        </a:p>
      </dgm:t>
    </dgm:pt>
    <dgm:pt modelId="{B12D7190-DF4E-4C67-8D54-2EC5CCE6E57A}" type="parTrans" cxnId="{C8778EA6-C408-4483-9F79-287FBD139A00}">
      <dgm:prSet/>
      <dgm:spPr/>
      <dgm:t>
        <a:bodyPr/>
        <a:lstStyle/>
        <a:p>
          <a:endParaRPr lang="en-US"/>
        </a:p>
      </dgm:t>
    </dgm:pt>
    <dgm:pt modelId="{A9DA73C4-409C-4268-A60B-B64257E252BB}" type="sibTrans" cxnId="{C8778EA6-C408-4483-9F79-287FBD139A00}">
      <dgm:prSet/>
      <dgm:spPr/>
      <dgm:t>
        <a:bodyPr/>
        <a:lstStyle/>
        <a:p>
          <a:endParaRPr lang="en-US"/>
        </a:p>
      </dgm:t>
    </dgm:pt>
    <dgm:pt modelId="{1CF3017B-42A4-4C99-8910-BF0910CEE017}">
      <dgm:prSet/>
      <dgm:spPr/>
      <dgm:t>
        <a:bodyPr/>
        <a:lstStyle/>
        <a:p>
          <a:r>
            <a:rPr lang="en-US"/>
            <a:t>See</a:t>
          </a:r>
        </a:p>
      </dgm:t>
    </dgm:pt>
    <dgm:pt modelId="{2A39B9F3-EB72-4E3D-B1D2-806EF04A4F48}" type="parTrans" cxnId="{DE88A950-75A4-43E3-B1EF-10CD351F6305}">
      <dgm:prSet/>
      <dgm:spPr/>
      <dgm:t>
        <a:bodyPr/>
        <a:lstStyle/>
        <a:p>
          <a:endParaRPr lang="en-US"/>
        </a:p>
      </dgm:t>
    </dgm:pt>
    <dgm:pt modelId="{4DE05773-D518-4AA0-BA98-44310DE55DB2}" type="sibTrans" cxnId="{DE88A950-75A4-43E3-B1EF-10CD351F6305}">
      <dgm:prSet/>
      <dgm:spPr/>
      <dgm:t>
        <a:bodyPr/>
        <a:lstStyle/>
        <a:p>
          <a:endParaRPr lang="en-US"/>
        </a:p>
      </dgm:t>
    </dgm:pt>
    <dgm:pt modelId="{7A4E7193-ECBB-4183-83F0-725846DC3715}">
      <dgm:prSet/>
      <dgm:spPr/>
      <dgm:t>
        <a:bodyPr/>
        <a:lstStyle/>
        <a:p>
          <a:r>
            <a:rPr lang="en-US"/>
            <a:t>See the list of participants for the contest</a:t>
          </a:r>
        </a:p>
      </dgm:t>
    </dgm:pt>
    <dgm:pt modelId="{D5173EF4-DEC6-4B2D-A4DA-9DC0CE1C4C94}" type="parTrans" cxnId="{6496F116-8217-49C8-9C7E-8DF9DD7F5055}">
      <dgm:prSet/>
      <dgm:spPr/>
      <dgm:t>
        <a:bodyPr/>
        <a:lstStyle/>
        <a:p>
          <a:endParaRPr lang="en-US"/>
        </a:p>
      </dgm:t>
    </dgm:pt>
    <dgm:pt modelId="{8906B2D4-004D-4DCB-B347-F0A78878884C}" type="sibTrans" cxnId="{6496F116-8217-49C8-9C7E-8DF9DD7F5055}">
      <dgm:prSet/>
      <dgm:spPr/>
      <dgm:t>
        <a:bodyPr/>
        <a:lstStyle/>
        <a:p>
          <a:endParaRPr lang="en-US"/>
        </a:p>
      </dgm:t>
    </dgm:pt>
    <dgm:pt modelId="{E6C66494-37B7-4BB6-95F1-1BA8B2719E9B}" type="pres">
      <dgm:prSet presAssocID="{DCC2AD0D-ABD4-486A-A68B-E281504DC285}" presName="Name0" presStyleCnt="0">
        <dgm:presLayoutVars>
          <dgm:dir/>
          <dgm:animLvl val="lvl"/>
          <dgm:resizeHandles val="exact"/>
        </dgm:presLayoutVars>
      </dgm:prSet>
      <dgm:spPr/>
    </dgm:pt>
    <dgm:pt modelId="{CFC4CA76-93BB-4526-BDEF-1FBAA977C51F}" type="pres">
      <dgm:prSet presAssocID="{1CF3017B-42A4-4C99-8910-BF0910CEE017}" presName="boxAndChildren" presStyleCnt="0"/>
      <dgm:spPr/>
    </dgm:pt>
    <dgm:pt modelId="{C733EFBB-1AA2-4CA0-9350-64E13AF014B7}" type="pres">
      <dgm:prSet presAssocID="{1CF3017B-42A4-4C99-8910-BF0910CEE017}" presName="parentTextBox" presStyleLbl="alignNode1" presStyleIdx="0" presStyleCnt="8"/>
      <dgm:spPr/>
    </dgm:pt>
    <dgm:pt modelId="{62DBCBF9-6726-4A4D-BE74-AD2C0BCEF33C}" type="pres">
      <dgm:prSet presAssocID="{1CF3017B-42A4-4C99-8910-BF0910CEE017}" presName="descendantBox" presStyleLbl="bgAccFollowNode1" presStyleIdx="0" presStyleCnt="8"/>
      <dgm:spPr/>
    </dgm:pt>
    <dgm:pt modelId="{51864C57-92A7-4966-AAC5-D046F2408C0B}" type="pres">
      <dgm:prSet presAssocID="{C5FFCE39-735F-41A9-B61B-38B438D75C8F}" presName="sp" presStyleCnt="0"/>
      <dgm:spPr/>
    </dgm:pt>
    <dgm:pt modelId="{CA75AA41-DC7C-41CE-859A-3B5D75EC8B46}" type="pres">
      <dgm:prSet presAssocID="{9EF164A8-848C-44AE-A15C-399D1A03BB03}" presName="arrowAndChildren" presStyleCnt="0"/>
      <dgm:spPr/>
    </dgm:pt>
    <dgm:pt modelId="{88F6CDDC-6DFD-4993-BD49-9D207713D3E3}" type="pres">
      <dgm:prSet presAssocID="{9EF164A8-848C-44AE-A15C-399D1A03BB03}" presName="parentTextArrow" presStyleLbl="node1" presStyleIdx="0" presStyleCnt="0"/>
      <dgm:spPr/>
    </dgm:pt>
    <dgm:pt modelId="{C5EC7560-E789-4F6F-B462-8D33D362AD3B}" type="pres">
      <dgm:prSet presAssocID="{9EF164A8-848C-44AE-A15C-399D1A03BB03}" presName="arrow" presStyleLbl="alignNode1" presStyleIdx="1" presStyleCnt="8"/>
      <dgm:spPr/>
    </dgm:pt>
    <dgm:pt modelId="{5BCA3A6C-9760-49E4-A1B3-7D5DD8258548}" type="pres">
      <dgm:prSet presAssocID="{9EF164A8-848C-44AE-A15C-399D1A03BB03}" presName="descendantArrow" presStyleLbl="bgAccFollowNode1" presStyleIdx="1" presStyleCnt="8"/>
      <dgm:spPr/>
    </dgm:pt>
    <dgm:pt modelId="{69CC9D83-24B2-4CCC-9A5A-0732F226CCB0}" type="pres">
      <dgm:prSet presAssocID="{0D870861-19A6-4D40-BA6D-59DCFFB5CD17}" presName="sp" presStyleCnt="0"/>
      <dgm:spPr/>
    </dgm:pt>
    <dgm:pt modelId="{6A2374D5-D88A-42AE-8EE3-712423352478}" type="pres">
      <dgm:prSet presAssocID="{B4EC2155-A4B0-45F0-A118-9E116713379A}" presName="arrowAndChildren" presStyleCnt="0"/>
      <dgm:spPr/>
    </dgm:pt>
    <dgm:pt modelId="{C8F1E6BF-6856-4DC8-BC22-8D0E00F45BE6}" type="pres">
      <dgm:prSet presAssocID="{B4EC2155-A4B0-45F0-A118-9E116713379A}" presName="parentTextArrow" presStyleLbl="node1" presStyleIdx="0" presStyleCnt="0"/>
      <dgm:spPr/>
    </dgm:pt>
    <dgm:pt modelId="{06FC5ACE-0C60-4D56-AA68-F94CE69A00D3}" type="pres">
      <dgm:prSet presAssocID="{B4EC2155-A4B0-45F0-A118-9E116713379A}" presName="arrow" presStyleLbl="alignNode1" presStyleIdx="2" presStyleCnt="8"/>
      <dgm:spPr/>
    </dgm:pt>
    <dgm:pt modelId="{FD57B41A-13DB-4D9C-A5CA-B2C64EC63D7C}" type="pres">
      <dgm:prSet presAssocID="{B4EC2155-A4B0-45F0-A118-9E116713379A}" presName="descendantArrow" presStyleLbl="bgAccFollowNode1" presStyleIdx="2" presStyleCnt="8"/>
      <dgm:spPr/>
    </dgm:pt>
    <dgm:pt modelId="{69BFA860-4A3B-4E79-9F53-312ABF7C8A6F}" type="pres">
      <dgm:prSet presAssocID="{C81BBD28-4421-430D-9414-3A38B4FF480F}" presName="sp" presStyleCnt="0"/>
      <dgm:spPr/>
    </dgm:pt>
    <dgm:pt modelId="{9AF83C7B-7056-4882-9FC8-81248BE764BC}" type="pres">
      <dgm:prSet presAssocID="{14FABA58-811B-43C2-937A-FDFAC2E0D120}" presName="arrowAndChildren" presStyleCnt="0"/>
      <dgm:spPr/>
    </dgm:pt>
    <dgm:pt modelId="{9A02D537-B1ED-4399-8473-586EB07405A2}" type="pres">
      <dgm:prSet presAssocID="{14FABA58-811B-43C2-937A-FDFAC2E0D120}" presName="parentTextArrow" presStyleLbl="node1" presStyleIdx="0" presStyleCnt="0"/>
      <dgm:spPr/>
    </dgm:pt>
    <dgm:pt modelId="{B6212100-371D-401E-9C7C-AC07E2E462B1}" type="pres">
      <dgm:prSet presAssocID="{14FABA58-811B-43C2-937A-FDFAC2E0D120}" presName="arrow" presStyleLbl="alignNode1" presStyleIdx="3" presStyleCnt="8"/>
      <dgm:spPr/>
    </dgm:pt>
    <dgm:pt modelId="{68A35C91-E403-480E-84C6-45DE98435F3C}" type="pres">
      <dgm:prSet presAssocID="{14FABA58-811B-43C2-937A-FDFAC2E0D120}" presName="descendantArrow" presStyleLbl="bgAccFollowNode1" presStyleIdx="3" presStyleCnt="8"/>
      <dgm:spPr/>
    </dgm:pt>
    <dgm:pt modelId="{0ABB4EBB-0C99-4286-A37E-3E96FF1C325F}" type="pres">
      <dgm:prSet presAssocID="{45A64067-7798-4E08-A746-07FA4ECD179C}" presName="sp" presStyleCnt="0"/>
      <dgm:spPr/>
    </dgm:pt>
    <dgm:pt modelId="{620D393F-1303-4D09-8432-8AA020CAFEFA}" type="pres">
      <dgm:prSet presAssocID="{60968D21-09CC-4676-BDAC-BFA065AFE733}" presName="arrowAndChildren" presStyleCnt="0"/>
      <dgm:spPr/>
    </dgm:pt>
    <dgm:pt modelId="{EAD64C60-7E55-4493-8A58-F607E51EC928}" type="pres">
      <dgm:prSet presAssocID="{60968D21-09CC-4676-BDAC-BFA065AFE733}" presName="parentTextArrow" presStyleLbl="node1" presStyleIdx="0" presStyleCnt="0"/>
      <dgm:spPr/>
    </dgm:pt>
    <dgm:pt modelId="{D6F3F533-3729-480D-A921-07FAE0BBC19C}" type="pres">
      <dgm:prSet presAssocID="{60968D21-09CC-4676-BDAC-BFA065AFE733}" presName="arrow" presStyleLbl="alignNode1" presStyleIdx="4" presStyleCnt="8"/>
      <dgm:spPr/>
    </dgm:pt>
    <dgm:pt modelId="{A6A485EE-B83D-483C-987F-E0B632A5AC1B}" type="pres">
      <dgm:prSet presAssocID="{60968D21-09CC-4676-BDAC-BFA065AFE733}" presName="descendantArrow" presStyleLbl="bgAccFollowNode1" presStyleIdx="4" presStyleCnt="8"/>
      <dgm:spPr/>
    </dgm:pt>
    <dgm:pt modelId="{28E9C45C-CAED-4B6E-84A1-6605726D3D8C}" type="pres">
      <dgm:prSet presAssocID="{8CA6864F-EC8C-48D2-9788-91A8F20B698A}" presName="sp" presStyleCnt="0"/>
      <dgm:spPr/>
    </dgm:pt>
    <dgm:pt modelId="{31E68296-9413-42A5-873A-74BB468922C1}" type="pres">
      <dgm:prSet presAssocID="{16A192CD-75FE-4858-B751-A812B755EEE5}" presName="arrowAndChildren" presStyleCnt="0"/>
      <dgm:spPr/>
    </dgm:pt>
    <dgm:pt modelId="{F53A6DCC-C1DD-4F07-A3FE-60EBB0484879}" type="pres">
      <dgm:prSet presAssocID="{16A192CD-75FE-4858-B751-A812B755EEE5}" presName="parentTextArrow" presStyleLbl="node1" presStyleIdx="0" presStyleCnt="0"/>
      <dgm:spPr/>
    </dgm:pt>
    <dgm:pt modelId="{E8586658-2184-4715-9C2E-B58B0C70F8C0}" type="pres">
      <dgm:prSet presAssocID="{16A192CD-75FE-4858-B751-A812B755EEE5}" presName="arrow" presStyleLbl="alignNode1" presStyleIdx="5" presStyleCnt="8"/>
      <dgm:spPr/>
    </dgm:pt>
    <dgm:pt modelId="{C49D03E6-BE3B-4858-90C8-85E181534C46}" type="pres">
      <dgm:prSet presAssocID="{16A192CD-75FE-4858-B751-A812B755EEE5}" presName="descendantArrow" presStyleLbl="bgAccFollowNode1" presStyleIdx="5" presStyleCnt="8"/>
      <dgm:spPr/>
    </dgm:pt>
    <dgm:pt modelId="{8D34D6D5-72ED-497D-8670-6A9B742B1FAE}" type="pres">
      <dgm:prSet presAssocID="{6F1C2BF2-F2A3-4C52-9669-A7595002065F}" presName="sp" presStyleCnt="0"/>
      <dgm:spPr/>
    </dgm:pt>
    <dgm:pt modelId="{8DA4F399-0610-4C8D-BFD1-70650613128C}" type="pres">
      <dgm:prSet presAssocID="{E29198E7-F7FF-48D6-81AF-23444F4DD1D8}" presName="arrowAndChildren" presStyleCnt="0"/>
      <dgm:spPr/>
    </dgm:pt>
    <dgm:pt modelId="{9BA8F9EE-413C-4A34-B48F-073EA032C47E}" type="pres">
      <dgm:prSet presAssocID="{E29198E7-F7FF-48D6-81AF-23444F4DD1D8}" presName="parentTextArrow" presStyleLbl="node1" presStyleIdx="0" presStyleCnt="0"/>
      <dgm:spPr/>
    </dgm:pt>
    <dgm:pt modelId="{3B4EE015-11A1-4567-92A3-E1F65EB5009F}" type="pres">
      <dgm:prSet presAssocID="{E29198E7-F7FF-48D6-81AF-23444F4DD1D8}" presName="arrow" presStyleLbl="alignNode1" presStyleIdx="6" presStyleCnt="8"/>
      <dgm:spPr/>
    </dgm:pt>
    <dgm:pt modelId="{D767366B-056B-4851-8655-B94C3844E5EE}" type="pres">
      <dgm:prSet presAssocID="{E29198E7-F7FF-48D6-81AF-23444F4DD1D8}" presName="descendantArrow" presStyleLbl="bgAccFollowNode1" presStyleIdx="6" presStyleCnt="8"/>
      <dgm:spPr/>
    </dgm:pt>
    <dgm:pt modelId="{61507F17-3360-4EEF-AA3E-4B1BB9035A1A}" type="pres">
      <dgm:prSet presAssocID="{5B05035A-1F57-44E6-BA4F-93C6AB8AD527}" presName="sp" presStyleCnt="0"/>
      <dgm:spPr/>
    </dgm:pt>
    <dgm:pt modelId="{962DF124-B3F1-4159-9A16-3C7C1CB5FD52}" type="pres">
      <dgm:prSet presAssocID="{9293D9C1-3DD6-4C37-9211-56623CE60ED8}" presName="arrowAndChildren" presStyleCnt="0"/>
      <dgm:spPr/>
    </dgm:pt>
    <dgm:pt modelId="{6549C460-CD87-41D6-B70A-BA29E40E0403}" type="pres">
      <dgm:prSet presAssocID="{9293D9C1-3DD6-4C37-9211-56623CE60ED8}" presName="parentTextArrow" presStyleLbl="node1" presStyleIdx="0" presStyleCnt="0"/>
      <dgm:spPr/>
    </dgm:pt>
    <dgm:pt modelId="{EBCC0AFC-BD94-4A86-9402-D378C68707D3}" type="pres">
      <dgm:prSet presAssocID="{9293D9C1-3DD6-4C37-9211-56623CE60ED8}" presName="arrow" presStyleLbl="alignNode1" presStyleIdx="7" presStyleCnt="8"/>
      <dgm:spPr/>
    </dgm:pt>
    <dgm:pt modelId="{4CB96BBC-ECF7-421A-9924-83F57113B7B7}" type="pres">
      <dgm:prSet presAssocID="{9293D9C1-3DD6-4C37-9211-56623CE60ED8}" presName="descendantArrow" presStyleLbl="bgAccFollowNode1" presStyleIdx="7" presStyleCnt="8"/>
      <dgm:spPr/>
    </dgm:pt>
  </dgm:ptLst>
  <dgm:cxnLst>
    <dgm:cxn modelId="{C7EE9D12-5DEB-4950-B396-F4F5D338469E}" type="presOf" srcId="{7A4E7193-ECBB-4183-83F0-725846DC3715}" destId="{62DBCBF9-6726-4A4D-BE74-AD2C0BCEF33C}" srcOrd="0" destOrd="0" presId="urn:microsoft.com/office/officeart/2016/7/layout/VerticalDownArrowProcess"/>
    <dgm:cxn modelId="{6496F116-8217-49C8-9C7E-8DF9DD7F5055}" srcId="{1CF3017B-42A4-4C99-8910-BF0910CEE017}" destId="{7A4E7193-ECBB-4183-83F0-725846DC3715}" srcOrd="0" destOrd="0" parTransId="{D5173EF4-DEC6-4B2D-A4DA-9DC0CE1C4C94}" sibTransId="{8906B2D4-004D-4DCB-B347-F0A78878884C}"/>
    <dgm:cxn modelId="{72AD4319-2ABC-4A12-A57F-C36457199CAE}" srcId="{DCC2AD0D-ABD4-486A-A68B-E281504DC285}" destId="{9293D9C1-3DD6-4C37-9211-56623CE60ED8}" srcOrd="0" destOrd="0" parTransId="{AD88E9C8-924F-4451-8909-4C40953E868E}" sibTransId="{5B05035A-1F57-44E6-BA4F-93C6AB8AD527}"/>
    <dgm:cxn modelId="{D0C9481F-6C9B-41BB-9669-FAEE4A213B92}" type="presOf" srcId="{04FE446A-274A-4F0E-AEB2-CD6AB7AED734}" destId="{68A35C91-E403-480E-84C6-45DE98435F3C}" srcOrd="0" destOrd="0" presId="urn:microsoft.com/office/officeart/2016/7/layout/VerticalDownArrowProcess"/>
    <dgm:cxn modelId="{7F901021-3FDD-44B4-B1E5-3967AFE40E5D}" srcId="{14FABA58-811B-43C2-937A-FDFAC2E0D120}" destId="{04FE446A-274A-4F0E-AEB2-CD6AB7AED734}" srcOrd="0" destOrd="0" parTransId="{4F0176ED-2D84-4324-9808-13621D89B149}" sibTransId="{DFBF4300-8F29-4993-9CEF-69B7BF9B641F}"/>
    <dgm:cxn modelId="{CAC07E28-C172-4419-BB0B-29C809A0DB47}" type="presOf" srcId="{B4EC2155-A4B0-45F0-A118-9E116713379A}" destId="{06FC5ACE-0C60-4D56-AA68-F94CE69A00D3}" srcOrd="1" destOrd="0" presId="urn:microsoft.com/office/officeart/2016/7/layout/VerticalDownArrowProcess"/>
    <dgm:cxn modelId="{37560029-8439-4731-B647-C92F82BA460B}" srcId="{B4EC2155-A4B0-45F0-A118-9E116713379A}" destId="{FBF74D26-B586-4589-9376-FD6BF94AD8F4}" srcOrd="0" destOrd="0" parTransId="{2CC1C19C-0DE1-4C6F-9426-C4FFCE48E402}" sibTransId="{12669A69-FB8B-4EB8-8896-98085AEDB7AD}"/>
    <dgm:cxn modelId="{7B160F2F-89E5-4BCE-8222-283C89C9C13F}" type="presOf" srcId="{47731F06-66AF-4069-9888-276B62A22CE4}" destId="{C49D03E6-BE3B-4858-90C8-85E181534C46}" srcOrd="0" destOrd="0" presId="urn:microsoft.com/office/officeart/2016/7/layout/VerticalDownArrowProcess"/>
    <dgm:cxn modelId="{F152F332-57F8-40E6-AF40-7E3F71A7E508}" srcId="{DCC2AD0D-ABD4-486A-A68B-E281504DC285}" destId="{E29198E7-F7FF-48D6-81AF-23444F4DD1D8}" srcOrd="1" destOrd="0" parTransId="{AD970FD7-9CCB-4B65-97C1-A6E195231788}" sibTransId="{6F1C2BF2-F2A3-4C52-9669-A7595002065F}"/>
    <dgm:cxn modelId="{A0F3DA5C-DAC8-452A-BA34-D0457962A1EF}" type="presOf" srcId="{60968D21-09CC-4676-BDAC-BFA065AFE733}" destId="{EAD64C60-7E55-4493-8A58-F607E51EC928}" srcOrd="0" destOrd="0" presId="urn:microsoft.com/office/officeart/2016/7/layout/VerticalDownArrowProcess"/>
    <dgm:cxn modelId="{495C1160-6D4C-4D12-B40D-95950106E75F}" type="presOf" srcId="{E29198E7-F7FF-48D6-81AF-23444F4DD1D8}" destId="{9BA8F9EE-413C-4A34-B48F-073EA032C47E}" srcOrd="0" destOrd="0" presId="urn:microsoft.com/office/officeart/2016/7/layout/VerticalDownArrowProcess"/>
    <dgm:cxn modelId="{23D97342-EF6A-4F82-BF0A-31C2F37E6A54}" srcId="{DCC2AD0D-ABD4-486A-A68B-E281504DC285}" destId="{B4EC2155-A4B0-45F0-A118-9E116713379A}" srcOrd="5" destOrd="0" parTransId="{2F36C4AD-ECDA-4FEF-A5A2-369E49960A39}" sibTransId="{0D870861-19A6-4D40-BA6D-59DCFFB5CD17}"/>
    <dgm:cxn modelId="{7F574C64-E38D-4EB0-B3A5-68BA981BF8F1}" type="presOf" srcId="{E63022EE-8F15-4739-948D-C3B61CCF6543}" destId="{D767366B-056B-4851-8655-B94C3844E5EE}" srcOrd="0" destOrd="0" presId="urn:microsoft.com/office/officeart/2016/7/layout/VerticalDownArrowProcess"/>
    <dgm:cxn modelId="{7C131146-1E5B-4CDE-888C-D47D95A81C17}" srcId="{DCC2AD0D-ABD4-486A-A68B-E281504DC285}" destId="{14FABA58-811B-43C2-937A-FDFAC2E0D120}" srcOrd="4" destOrd="0" parTransId="{67A2B215-E0F1-4EA3-B7FF-E2A425F7675F}" sibTransId="{C81BBD28-4421-430D-9414-3A38B4FF480F}"/>
    <dgm:cxn modelId="{AEBDCF47-BC54-4AC8-9406-56A9B5AC2FB1}" type="presOf" srcId="{1CF3017B-42A4-4C99-8910-BF0910CEE017}" destId="{C733EFBB-1AA2-4CA0-9350-64E13AF014B7}" srcOrd="0" destOrd="0" presId="urn:microsoft.com/office/officeart/2016/7/layout/VerticalDownArrowProcess"/>
    <dgm:cxn modelId="{3972896D-9735-49D9-B9C8-F4C87457931A}" type="presOf" srcId="{8DD30814-9BB8-4161-B383-DDDFFAB51A9D}" destId="{A6A485EE-B83D-483C-987F-E0B632A5AC1B}" srcOrd="0" destOrd="0" presId="urn:microsoft.com/office/officeart/2016/7/layout/VerticalDownArrowProcess"/>
    <dgm:cxn modelId="{DE88A950-75A4-43E3-B1EF-10CD351F6305}" srcId="{DCC2AD0D-ABD4-486A-A68B-E281504DC285}" destId="{1CF3017B-42A4-4C99-8910-BF0910CEE017}" srcOrd="7" destOrd="0" parTransId="{2A39B9F3-EB72-4E3D-B1D2-806EF04A4F48}" sibTransId="{4DE05773-D518-4AA0-BA98-44310DE55DB2}"/>
    <dgm:cxn modelId="{3A2FBF50-0B0E-4C20-8887-D93639359885}" type="presOf" srcId="{14FABA58-811B-43C2-937A-FDFAC2E0D120}" destId="{B6212100-371D-401E-9C7C-AC07E2E462B1}" srcOrd="1" destOrd="0" presId="urn:microsoft.com/office/officeart/2016/7/layout/VerticalDownArrowProcess"/>
    <dgm:cxn modelId="{D5CEEF70-5006-4502-9F26-F4C4EDD654D6}" type="presOf" srcId="{E29198E7-F7FF-48D6-81AF-23444F4DD1D8}" destId="{3B4EE015-11A1-4567-92A3-E1F65EB5009F}" srcOrd="1" destOrd="0" presId="urn:microsoft.com/office/officeart/2016/7/layout/VerticalDownArrowProcess"/>
    <dgm:cxn modelId="{24BCC774-6883-4041-B80C-DE892215A3F7}" srcId="{E29198E7-F7FF-48D6-81AF-23444F4DD1D8}" destId="{E63022EE-8F15-4739-948D-C3B61CCF6543}" srcOrd="0" destOrd="0" parTransId="{987F01FC-7ECB-4EB5-97E2-41193F4FDAD7}" sibTransId="{D94E12B2-9FAB-45A9-8FF6-87AD67B32DE5}"/>
    <dgm:cxn modelId="{C695E277-30DD-49C4-8ABF-BE0F40D2E3CF}" type="presOf" srcId="{16A192CD-75FE-4858-B751-A812B755EEE5}" destId="{F53A6DCC-C1DD-4F07-A3FE-60EBB0484879}" srcOrd="0" destOrd="0" presId="urn:microsoft.com/office/officeart/2016/7/layout/VerticalDownArrowProcess"/>
    <dgm:cxn modelId="{236C1C7F-E8A9-485C-974E-803797ACBDD1}" type="presOf" srcId="{9293D9C1-3DD6-4C37-9211-56623CE60ED8}" destId="{EBCC0AFC-BD94-4A86-9402-D378C68707D3}" srcOrd="1" destOrd="0" presId="urn:microsoft.com/office/officeart/2016/7/layout/VerticalDownArrowProcess"/>
    <dgm:cxn modelId="{1A624596-EC6F-4529-B441-5C0266AADAA5}" type="presOf" srcId="{FBF74D26-B586-4589-9376-FD6BF94AD8F4}" destId="{FD57B41A-13DB-4D9C-A5CA-B2C64EC63D7C}" srcOrd="0" destOrd="0" presId="urn:microsoft.com/office/officeart/2016/7/layout/VerticalDownArrowProcess"/>
    <dgm:cxn modelId="{89653C9A-2D7F-4841-BD79-2A5D77D6F85F}" type="presOf" srcId="{14FABA58-811B-43C2-937A-FDFAC2E0D120}" destId="{9A02D537-B1ED-4399-8473-586EB07405A2}" srcOrd="0" destOrd="0" presId="urn:microsoft.com/office/officeart/2016/7/layout/VerticalDownArrowProcess"/>
    <dgm:cxn modelId="{56D84BA5-22A9-4ED0-8978-47C7692C9255}" type="presOf" srcId="{B4EC2155-A4B0-45F0-A118-9E116713379A}" destId="{C8F1E6BF-6856-4DC8-BC22-8D0E00F45BE6}" srcOrd="0" destOrd="0" presId="urn:microsoft.com/office/officeart/2016/7/layout/VerticalDownArrowProcess"/>
    <dgm:cxn modelId="{C8778EA6-C408-4483-9F79-287FBD139A00}" srcId="{9EF164A8-848C-44AE-A15C-399D1A03BB03}" destId="{7FFA5A0D-DE47-432D-927A-72C2A3EA83C2}" srcOrd="0" destOrd="0" parTransId="{B12D7190-DF4E-4C67-8D54-2EC5CCE6E57A}" sibTransId="{A9DA73C4-409C-4268-A60B-B64257E252BB}"/>
    <dgm:cxn modelId="{F81660AA-B119-4EA0-A9E4-89C9A8555B71}" srcId="{DCC2AD0D-ABD4-486A-A68B-E281504DC285}" destId="{16A192CD-75FE-4858-B751-A812B755EEE5}" srcOrd="2" destOrd="0" parTransId="{A524AB51-E429-4131-A6A2-760F44C1B555}" sibTransId="{8CA6864F-EC8C-48D2-9788-91A8F20B698A}"/>
    <dgm:cxn modelId="{FB7CCAAD-98C7-41D9-8BD2-6268061FC0E2}" type="presOf" srcId="{9EF164A8-848C-44AE-A15C-399D1A03BB03}" destId="{88F6CDDC-6DFD-4993-BD49-9D207713D3E3}" srcOrd="0" destOrd="0" presId="urn:microsoft.com/office/officeart/2016/7/layout/VerticalDownArrowProcess"/>
    <dgm:cxn modelId="{51C508BD-BD1F-4A40-B5A0-C8C3BEDD9A2F}" srcId="{9293D9C1-3DD6-4C37-9211-56623CE60ED8}" destId="{28C1966D-1DC1-431F-B72F-A56B8F620A76}" srcOrd="0" destOrd="0" parTransId="{F60FD2B5-48E1-4E70-83A9-8B7988B7F84E}" sibTransId="{16ED5348-AB60-4F50-9B0D-4EFDFC21143A}"/>
    <dgm:cxn modelId="{67EED8BE-7A56-4826-B5C8-A23836A05C06}" srcId="{60968D21-09CC-4676-BDAC-BFA065AFE733}" destId="{8DD30814-9BB8-4161-B383-DDDFFAB51A9D}" srcOrd="0" destOrd="0" parTransId="{8ED4EC8A-68FA-4757-95DC-C77FA03B3195}" sibTransId="{B9C68EA1-863E-4D78-88A4-6AA8EAC1FC84}"/>
    <dgm:cxn modelId="{57D288BF-1387-40C6-B9E1-12962F051085}" type="presOf" srcId="{9293D9C1-3DD6-4C37-9211-56623CE60ED8}" destId="{6549C460-CD87-41D6-B70A-BA29E40E0403}" srcOrd="0" destOrd="0" presId="urn:microsoft.com/office/officeart/2016/7/layout/VerticalDownArrowProcess"/>
    <dgm:cxn modelId="{3E354ECB-7053-4476-8D71-A6C9FE578CF9}" srcId="{DCC2AD0D-ABD4-486A-A68B-E281504DC285}" destId="{9EF164A8-848C-44AE-A15C-399D1A03BB03}" srcOrd="6" destOrd="0" parTransId="{2ADEE0E5-7DDF-48A0-908A-90C7929C7F5D}" sibTransId="{C5FFCE39-735F-41A9-B61B-38B438D75C8F}"/>
    <dgm:cxn modelId="{0F7B54D2-9DE5-45B2-8D70-0463613D0A61}" type="presOf" srcId="{7FFA5A0D-DE47-432D-927A-72C2A3EA83C2}" destId="{5BCA3A6C-9760-49E4-A1B3-7D5DD8258548}" srcOrd="0" destOrd="0" presId="urn:microsoft.com/office/officeart/2016/7/layout/VerticalDownArrowProcess"/>
    <dgm:cxn modelId="{0454DFD3-0E13-496F-ABE2-BAC81A264E89}" type="presOf" srcId="{16A192CD-75FE-4858-B751-A812B755EEE5}" destId="{E8586658-2184-4715-9C2E-B58B0C70F8C0}" srcOrd="1" destOrd="0" presId="urn:microsoft.com/office/officeart/2016/7/layout/VerticalDownArrowProcess"/>
    <dgm:cxn modelId="{542406D4-C1FE-43CD-A55B-11456B559094}" type="presOf" srcId="{28C1966D-1DC1-431F-B72F-A56B8F620A76}" destId="{4CB96BBC-ECF7-421A-9924-83F57113B7B7}" srcOrd="0" destOrd="0" presId="urn:microsoft.com/office/officeart/2016/7/layout/VerticalDownArrowProcess"/>
    <dgm:cxn modelId="{515E7CDC-D0B2-41E9-BC64-EA5158EAF0FE}" type="presOf" srcId="{9EF164A8-848C-44AE-A15C-399D1A03BB03}" destId="{C5EC7560-E789-4F6F-B462-8D33D362AD3B}" srcOrd="1" destOrd="0" presId="urn:microsoft.com/office/officeart/2016/7/layout/VerticalDownArrowProcess"/>
    <dgm:cxn modelId="{8BDD43E0-D279-4862-98F9-251320E64E66}" type="presOf" srcId="{DCC2AD0D-ABD4-486A-A68B-E281504DC285}" destId="{E6C66494-37B7-4BB6-95F1-1BA8B2719E9B}" srcOrd="0" destOrd="0" presId="urn:microsoft.com/office/officeart/2016/7/layout/VerticalDownArrowProcess"/>
    <dgm:cxn modelId="{E03DA3E6-E215-4A79-AAE5-28A3339DFB15}" srcId="{16A192CD-75FE-4858-B751-A812B755EEE5}" destId="{47731F06-66AF-4069-9888-276B62A22CE4}" srcOrd="0" destOrd="0" parTransId="{6E601D93-73D4-4355-95D7-DF4E084AF48A}" sibTransId="{E2B92DB2-6D0B-4498-A87F-56B7261638CC}"/>
    <dgm:cxn modelId="{E1AC87E7-C812-48CB-8F82-B506B0E5CA12}" type="presOf" srcId="{60968D21-09CC-4676-BDAC-BFA065AFE733}" destId="{D6F3F533-3729-480D-A921-07FAE0BBC19C}" srcOrd="1" destOrd="0" presId="urn:microsoft.com/office/officeart/2016/7/layout/VerticalDownArrowProcess"/>
    <dgm:cxn modelId="{724D39FB-ED51-4158-969C-5695576D7B0D}" srcId="{DCC2AD0D-ABD4-486A-A68B-E281504DC285}" destId="{60968D21-09CC-4676-BDAC-BFA065AFE733}" srcOrd="3" destOrd="0" parTransId="{48E41B58-A39F-42A7-B655-3312E0DD83D5}" sibTransId="{45A64067-7798-4E08-A746-07FA4ECD179C}"/>
    <dgm:cxn modelId="{A033169F-FC16-4F7A-A3D7-E8D640B0A7C3}" type="presParOf" srcId="{E6C66494-37B7-4BB6-95F1-1BA8B2719E9B}" destId="{CFC4CA76-93BB-4526-BDEF-1FBAA977C51F}" srcOrd="0" destOrd="0" presId="urn:microsoft.com/office/officeart/2016/7/layout/VerticalDownArrowProcess"/>
    <dgm:cxn modelId="{E27703ED-F144-4A2A-BD49-CC418EDDBD64}" type="presParOf" srcId="{CFC4CA76-93BB-4526-BDEF-1FBAA977C51F}" destId="{C733EFBB-1AA2-4CA0-9350-64E13AF014B7}" srcOrd="0" destOrd="0" presId="urn:microsoft.com/office/officeart/2016/7/layout/VerticalDownArrowProcess"/>
    <dgm:cxn modelId="{A475284A-DAA4-47CB-B96F-903F58646A6C}" type="presParOf" srcId="{CFC4CA76-93BB-4526-BDEF-1FBAA977C51F}" destId="{62DBCBF9-6726-4A4D-BE74-AD2C0BCEF33C}" srcOrd="1" destOrd="0" presId="urn:microsoft.com/office/officeart/2016/7/layout/VerticalDownArrowProcess"/>
    <dgm:cxn modelId="{A8A5CA59-1514-45A4-B36F-A7642F632787}" type="presParOf" srcId="{E6C66494-37B7-4BB6-95F1-1BA8B2719E9B}" destId="{51864C57-92A7-4966-AAC5-D046F2408C0B}" srcOrd="1" destOrd="0" presId="urn:microsoft.com/office/officeart/2016/7/layout/VerticalDownArrowProcess"/>
    <dgm:cxn modelId="{C7515AF1-16C2-488C-A252-4B490A1CF6A6}" type="presParOf" srcId="{E6C66494-37B7-4BB6-95F1-1BA8B2719E9B}" destId="{CA75AA41-DC7C-41CE-859A-3B5D75EC8B46}" srcOrd="2" destOrd="0" presId="urn:microsoft.com/office/officeart/2016/7/layout/VerticalDownArrowProcess"/>
    <dgm:cxn modelId="{B74D5D15-17F0-40D8-AEF5-079EEF2BFDB4}" type="presParOf" srcId="{CA75AA41-DC7C-41CE-859A-3B5D75EC8B46}" destId="{88F6CDDC-6DFD-4993-BD49-9D207713D3E3}" srcOrd="0" destOrd="0" presId="urn:microsoft.com/office/officeart/2016/7/layout/VerticalDownArrowProcess"/>
    <dgm:cxn modelId="{578111C4-26EF-4C98-B638-5B3405501C0A}" type="presParOf" srcId="{CA75AA41-DC7C-41CE-859A-3B5D75EC8B46}" destId="{C5EC7560-E789-4F6F-B462-8D33D362AD3B}" srcOrd="1" destOrd="0" presId="urn:microsoft.com/office/officeart/2016/7/layout/VerticalDownArrowProcess"/>
    <dgm:cxn modelId="{99399586-16E7-423F-9315-F8A5CA57BE2B}" type="presParOf" srcId="{CA75AA41-DC7C-41CE-859A-3B5D75EC8B46}" destId="{5BCA3A6C-9760-49E4-A1B3-7D5DD8258548}" srcOrd="2" destOrd="0" presId="urn:microsoft.com/office/officeart/2016/7/layout/VerticalDownArrowProcess"/>
    <dgm:cxn modelId="{EB97E448-4C55-4E87-8C1B-F48CD3421C92}" type="presParOf" srcId="{E6C66494-37B7-4BB6-95F1-1BA8B2719E9B}" destId="{69CC9D83-24B2-4CCC-9A5A-0732F226CCB0}" srcOrd="3" destOrd="0" presId="urn:microsoft.com/office/officeart/2016/7/layout/VerticalDownArrowProcess"/>
    <dgm:cxn modelId="{99C45B0C-CC2D-4229-8DBC-40D572919AFA}" type="presParOf" srcId="{E6C66494-37B7-4BB6-95F1-1BA8B2719E9B}" destId="{6A2374D5-D88A-42AE-8EE3-712423352478}" srcOrd="4" destOrd="0" presId="urn:microsoft.com/office/officeart/2016/7/layout/VerticalDownArrowProcess"/>
    <dgm:cxn modelId="{01DFF261-EA94-4BA1-BBCB-131B17A57C8B}" type="presParOf" srcId="{6A2374D5-D88A-42AE-8EE3-712423352478}" destId="{C8F1E6BF-6856-4DC8-BC22-8D0E00F45BE6}" srcOrd="0" destOrd="0" presId="urn:microsoft.com/office/officeart/2016/7/layout/VerticalDownArrowProcess"/>
    <dgm:cxn modelId="{B6D6EB50-E83E-4BE4-BCE7-A32113C402A6}" type="presParOf" srcId="{6A2374D5-D88A-42AE-8EE3-712423352478}" destId="{06FC5ACE-0C60-4D56-AA68-F94CE69A00D3}" srcOrd="1" destOrd="0" presId="urn:microsoft.com/office/officeart/2016/7/layout/VerticalDownArrowProcess"/>
    <dgm:cxn modelId="{F3686495-3743-4C2A-BC68-D71333B18C35}" type="presParOf" srcId="{6A2374D5-D88A-42AE-8EE3-712423352478}" destId="{FD57B41A-13DB-4D9C-A5CA-B2C64EC63D7C}" srcOrd="2" destOrd="0" presId="urn:microsoft.com/office/officeart/2016/7/layout/VerticalDownArrowProcess"/>
    <dgm:cxn modelId="{4110F737-F7F4-4514-ADDD-18DF28439367}" type="presParOf" srcId="{E6C66494-37B7-4BB6-95F1-1BA8B2719E9B}" destId="{69BFA860-4A3B-4E79-9F53-312ABF7C8A6F}" srcOrd="5" destOrd="0" presId="urn:microsoft.com/office/officeart/2016/7/layout/VerticalDownArrowProcess"/>
    <dgm:cxn modelId="{6C31D8C1-F33A-413F-85C6-C14145703CFB}" type="presParOf" srcId="{E6C66494-37B7-4BB6-95F1-1BA8B2719E9B}" destId="{9AF83C7B-7056-4882-9FC8-81248BE764BC}" srcOrd="6" destOrd="0" presId="urn:microsoft.com/office/officeart/2016/7/layout/VerticalDownArrowProcess"/>
    <dgm:cxn modelId="{A227DF12-76C4-4BF9-836A-55BF2FC48424}" type="presParOf" srcId="{9AF83C7B-7056-4882-9FC8-81248BE764BC}" destId="{9A02D537-B1ED-4399-8473-586EB07405A2}" srcOrd="0" destOrd="0" presId="urn:microsoft.com/office/officeart/2016/7/layout/VerticalDownArrowProcess"/>
    <dgm:cxn modelId="{FB2729C4-9E62-487C-974B-BDFE3797A7DD}" type="presParOf" srcId="{9AF83C7B-7056-4882-9FC8-81248BE764BC}" destId="{B6212100-371D-401E-9C7C-AC07E2E462B1}" srcOrd="1" destOrd="0" presId="urn:microsoft.com/office/officeart/2016/7/layout/VerticalDownArrowProcess"/>
    <dgm:cxn modelId="{1CB3DCE4-5AED-409C-8A43-8970D769A187}" type="presParOf" srcId="{9AF83C7B-7056-4882-9FC8-81248BE764BC}" destId="{68A35C91-E403-480E-84C6-45DE98435F3C}" srcOrd="2" destOrd="0" presId="urn:microsoft.com/office/officeart/2016/7/layout/VerticalDownArrowProcess"/>
    <dgm:cxn modelId="{98FF809A-B16D-4F4C-82D0-9EB025773A61}" type="presParOf" srcId="{E6C66494-37B7-4BB6-95F1-1BA8B2719E9B}" destId="{0ABB4EBB-0C99-4286-A37E-3E96FF1C325F}" srcOrd="7" destOrd="0" presId="urn:microsoft.com/office/officeart/2016/7/layout/VerticalDownArrowProcess"/>
    <dgm:cxn modelId="{4D03BC49-991E-41BD-ADC5-2A4FA74BA306}" type="presParOf" srcId="{E6C66494-37B7-4BB6-95F1-1BA8B2719E9B}" destId="{620D393F-1303-4D09-8432-8AA020CAFEFA}" srcOrd="8" destOrd="0" presId="urn:microsoft.com/office/officeart/2016/7/layout/VerticalDownArrowProcess"/>
    <dgm:cxn modelId="{8E4BFFFC-8C31-4B89-94C6-256966F18B63}" type="presParOf" srcId="{620D393F-1303-4D09-8432-8AA020CAFEFA}" destId="{EAD64C60-7E55-4493-8A58-F607E51EC928}" srcOrd="0" destOrd="0" presId="urn:microsoft.com/office/officeart/2016/7/layout/VerticalDownArrowProcess"/>
    <dgm:cxn modelId="{3C2F62C8-87E1-4177-B478-708CD37CF90B}" type="presParOf" srcId="{620D393F-1303-4D09-8432-8AA020CAFEFA}" destId="{D6F3F533-3729-480D-A921-07FAE0BBC19C}" srcOrd="1" destOrd="0" presId="urn:microsoft.com/office/officeart/2016/7/layout/VerticalDownArrowProcess"/>
    <dgm:cxn modelId="{17F39776-E25E-4D07-8D64-63E83F10591F}" type="presParOf" srcId="{620D393F-1303-4D09-8432-8AA020CAFEFA}" destId="{A6A485EE-B83D-483C-987F-E0B632A5AC1B}" srcOrd="2" destOrd="0" presId="urn:microsoft.com/office/officeart/2016/7/layout/VerticalDownArrowProcess"/>
    <dgm:cxn modelId="{0DCB6FEA-5F99-45FA-A76E-7A00DCA0B0B0}" type="presParOf" srcId="{E6C66494-37B7-4BB6-95F1-1BA8B2719E9B}" destId="{28E9C45C-CAED-4B6E-84A1-6605726D3D8C}" srcOrd="9" destOrd="0" presId="urn:microsoft.com/office/officeart/2016/7/layout/VerticalDownArrowProcess"/>
    <dgm:cxn modelId="{B4E4821D-1C63-406B-A841-36221F27D42E}" type="presParOf" srcId="{E6C66494-37B7-4BB6-95F1-1BA8B2719E9B}" destId="{31E68296-9413-42A5-873A-74BB468922C1}" srcOrd="10" destOrd="0" presId="urn:microsoft.com/office/officeart/2016/7/layout/VerticalDownArrowProcess"/>
    <dgm:cxn modelId="{E1F86C73-EE88-4707-9102-85CD9D945C55}" type="presParOf" srcId="{31E68296-9413-42A5-873A-74BB468922C1}" destId="{F53A6DCC-C1DD-4F07-A3FE-60EBB0484879}" srcOrd="0" destOrd="0" presId="urn:microsoft.com/office/officeart/2016/7/layout/VerticalDownArrowProcess"/>
    <dgm:cxn modelId="{E0CB142F-36CD-4389-9582-B9AB821D4299}" type="presParOf" srcId="{31E68296-9413-42A5-873A-74BB468922C1}" destId="{E8586658-2184-4715-9C2E-B58B0C70F8C0}" srcOrd="1" destOrd="0" presId="urn:microsoft.com/office/officeart/2016/7/layout/VerticalDownArrowProcess"/>
    <dgm:cxn modelId="{5688F614-58CA-49DB-B09F-C8E719ED4521}" type="presParOf" srcId="{31E68296-9413-42A5-873A-74BB468922C1}" destId="{C49D03E6-BE3B-4858-90C8-85E181534C46}" srcOrd="2" destOrd="0" presId="urn:microsoft.com/office/officeart/2016/7/layout/VerticalDownArrowProcess"/>
    <dgm:cxn modelId="{F56DE20E-D01B-4483-B429-789E6EA1DB4E}" type="presParOf" srcId="{E6C66494-37B7-4BB6-95F1-1BA8B2719E9B}" destId="{8D34D6D5-72ED-497D-8670-6A9B742B1FAE}" srcOrd="11" destOrd="0" presId="urn:microsoft.com/office/officeart/2016/7/layout/VerticalDownArrowProcess"/>
    <dgm:cxn modelId="{6A5D34C9-8517-4B4B-BDFB-126023762920}" type="presParOf" srcId="{E6C66494-37B7-4BB6-95F1-1BA8B2719E9B}" destId="{8DA4F399-0610-4C8D-BFD1-70650613128C}" srcOrd="12" destOrd="0" presId="urn:microsoft.com/office/officeart/2016/7/layout/VerticalDownArrowProcess"/>
    <dgm:cxn modelId="{65093421-A8EF-4A53-9D41-2D211BFF9DC0}" type="presParOf" srcId="{8DA4F399-0610-4C8D-BFD1-70650613128C}" destId="{9BA8F9EE-413C-4A34-B48F-073EA032C47E}" srcOrd="0" destOrd="0" presId="urn:microsoft.com/office/officeart/2016/7/layout/VerticalDownArrowProcess"/>
    <dgm:cxn modelId="{BA2FA691-80E6-468F-99FD-BB94AE5A28B3}" type="presParOf" srcId="{8DA4F399-0610-4C8D-BFD1-70650613128C}" destId="{3B4EE015-11A1-4567-92A3-E1F65EB5009F}" srcOrd="1" destOrd="0" presId="urn:microsoft.com/office/officeart/2016/7/layout/VerticalDownArrowProcess"/>
    <dgm:cxn modelId="{69721B9D-FBA2-488D-949B-24AD5106C063}" type="presParOf" srcId="{8DA4F399-0610-4C8D-BFD1-70650613128C}" destId="{D767366B-056B-4851-8655-B94C3844E5EE}" srcOrd="2" destOrd="0" presId="urn:microsoft.com/office/officeart/2016/7/layout/VerticalDownArrowProcess"/>
    <dgm:cxn modelId="{75240402-8E9F-4EBD-93FA-5F14F321D6B9}" type="presParOf" srcId="{E6C66494-37B7-4BB6-95F1-1BA8B2719E9B}" destId="{61507F17-3360-4EEF-AA3E-4B1BB9035A1A}" srcOrd="13" destOrd="0" presId="urn:microsoft.com/office/officeart/2016/7/layout/VerticalDownArrowProcess"/>
    <dgm:cxn modelId="{D2A81D76-4D3C-4653-9E1D-EF230307F568}" type="presParOf" srcId="{E6C66494-37B7-4BB6-95F1-1BA8B2719E9B}" destId="{962DF124-B3F1-4159-9A16-3C7C1CB5FD52}" srcOrd="14" destOrd="0" presId="urn:microsoft.com/office/officeart/2016/7/layout/VerticalDownArrowProcess"/>
    <dgm:cxn modelId="{53EFBB1D-6A7E-4320-9488-8FF8529747A0}" type="presParOf" srcId="{962DF124-B3F1-4159-9A16-3C7C1CB5FD52}" destId="{6549C460-CD87-41D6-B70A-BA29E40E0403}" srcOrd="0" destOrd="0" presId="urn:microsoft.com/office/officeart/2016/7/layout/VerticalDownArrowProcess"/>
    <dgm:cxn modelId="{76DF4C51-0148-4C34-BC2D-CDC93074FC42}" type="presParOf" srcId="{962DF124-B3F1-4159-9A16-3C7C1CB5FD52}" destId="{EBCC0AFC-BD94-4A86-9402-D378C68707D3}" srcOrd="1" destOrd="0" presId="urn:microsoft.com/office/officeart/2016/7/layout/VerticalDownArrowProcess"/>
    <dgm:cxn modelId="{34BBACFC-D04B-434C-99C7-C817E965CFA4}" type="presParOf" srcId="{962DF124-B3F1-4159-9A16-3C7C1CB5FD52}" destId="{4CB96BBC-ECF7-421A-9924-83F57113B7B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3349A9-E7DA-4724-BEC8-C3E9288E470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E98118-1FEC-4081-BD92-44E725D23A4A}">
      <dgm:prSet/>
      <dgm:spPr/>
      <dgm:t>
        <a:bodyPr/>
        <a:lstStyle/>
        <a:p>
          <a:r>
            <a:rPr lang="en-US"/>
            <a:t>Request To Sell his/her own book</a:t>
          </a:r>
        </a:p>
      </dgm:t>
    </dgm:pt>
    <dgm:pt modelId="{1591113F-405B-450D-A799-1661A221F8E1}" type="parTrans" cxnId="{EE027F73-0C45-403E-9DB0-B843BF01716C}">
      <dgm:prSet/>
      <dgm:spPr/>
      <dgm:t>
        <a:bodyPr/>
        <a:lstStyle/>
        <a:p>
          <a:endParaRPr lang="en-US"/>
        </a:p>
      </dgm:t>
    </dgm:pt>
    <dgm:pt modelId="{B49C0677-16DB-4A5A-9A7F-F70AA11915F9}" type="sibTrans" cxnId="{EE027F73-0C45-403E-9DB0-B843BF01716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8509E62-7B5A-4101-9C7E-CDC82FBCD55C}">
      <dgm:prSet/>
      <dgm:spPr/>
      <dgm:t>
        <a:bodyPr/>
        <a:lstStyle/>
        <a:p>
          <a:r>
            <a:rPr lang="en-US"/>
            <a:t>On approval of Admin, sell the book</a:t>
          </a:r>
        </a:p>
      </dgm:t>
    </dgm:pt>
    <dgm:pt modelId="{73E45E33-63E0-45F7-8E0D-E9B1502F640F}" type="parTrans" cxnId="{D5B87440-F322-4373-B498-8AE63DCC928F}">
      <dgm:prSet/>
      <dgm:spPr/>
      <dgm:t>
        <a:bodyPr/>
        <a:lstStyle/>
        <a:p>
          <a:endParaRPr lang="en-US"/>
        </a:p>
      </dgm:t>
    </dgm:pt>
    <dgm:pt modelId="{2EF65966-C2AC-44F2-95BE-F9DB7E83BF45}" type="sibTrans" cxnId="{D5B87440-F322-4373-B498-8AE63DCC928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7AF0F2-E85D-4F26-A95F-6641E63B759C}">
      <dgm:prSet/>
      <dgm:spPr/>
      <dgm:t>
        <a:bodyPr/>
        <a:lstStyle/>
        <a:p>
          <a:r>
            <a:rPr lang="en-US" dirty="0"/>
            <a:t>Buy other writer’s book</a:t>
          </a:r>
        </a:p>
      </dgm:t>
    </dgm:pt>
    <dgm:pt modelId="{8A2A7AD8-0F24-448C-AF13-CC811D33BE62}" type="parTrans" cxnId="{415FE260-6602-4A0D-94A1-55E54AF3DDBB}">
      <dgm:prSet/>
      <dgm:spPr/>
      <dgm:t>
        <a:bodyPr/>
        <a:lstStyle/>
        <a:p>
          <a:endParaRPr lang="en-US"/>
        </a:p>
      </dgm:t>
    </dgm:pt>
    <dgm:pt modelId="{4EBCB5A2-8908-4F43-B5F4-51D38D0A3480}" type="sibTrans" cxnId="{415FE260-6602-4A0D-94A1-55E54AF3DD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253D59-6286-4046-B9DD-D00AE13BF6DB}" type="pres">
      <dgm:prSet presAssocID="{0F3349A9-E7DA-4724-BEC8-C3E9288E470A}" presName="Name0" presStyleCnt="0">
        <dgm:presLayoutVars>
          <dgm:animLvl val="lvl"/>
          <dgm:resizeHandles val="exact"/>
        </dgm:presLayoutVars>
      </dgm:prSet>
      <dgm:spPr/>
    </dgm:pt>
    <dgm:pt modelId="{4D6C77F1-04FF-4C6D-960D-9E80264E7357}" type="pres">
      <dgm:prSet presAssocID="{0EE98118-1FEC-4081-BD92-44E725D23A4A}" presName="compositeNode" presStyleCnt="0">
        <dgm:presLayoutVars>
          <dgm:bulletEnabled val="1"/>
        </dgm:presLayoutVars>
      </dgm:prSet>
      <dgm:spPr/>
    </dgm:pt>
    <dgm:pt modelId="{E2C39237-C34B-4D15-8A3F-797CD7FA124F}" type="pres">
      <dgm:prSet presAssocID="{0EE98118-1FEC-4081-BD92-44E725D23A4A}" presName="bgRect" presStyleLbl="bgAccFollowNode1" presStyleIdx="0" presStyleCnt="3"/>
      <dgm:spPr/>
    </dgm:pt>
    <dgm:pt modelId="{A6B78E01-9FA4-42D3-8431-BC10949B9140}" type="pres">
      <dgm:prSet presAssocID="{B49C0677-16DB-4A5A-9A7F-F70AA11915F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F86E143-84EC-40F6-84CE-EDE74038B246}" type="pres">
      <dgm:prSet presAssocID="{0EE98118-1FEC-4081-BD92-44E725D23A4A}" presName="bottomLine" presStyleLbl="alignNode1" presStyleIdx="1" presStyleCnt="6">
        <dgm:presLayoutVars/>
      </dgm:prSet>
      <dgm:spPr/>
    </dgm:pt>
    <dgm:pt modelId="{2EA458B5-F615-46C7-9071-7A8CA7A36DE0}" type="pres">
      <dgm:prSet presAssocID="{0EE98118-1FEC-4081-BD92-44E725D23A4A}" presName="nodeText" presStyleLbl="bgAccFollowNode1" presStyleIdx="0" presStyleCnt="3">
        <dgm:presLayoutVars>
          <dgm:bulletEnabled val="1"/>
        </dgm:presLayoutVars>
      </dgm:prSet>
      <dgm:spPr/>
    </dgm:pt>
    <dgm:pt modelId="{34191F86-2F43-48F6-8876-6A289D9DFA47}" type="pres">
      <dgm:prSet presAssocID="{B49C0677-16DB-4A5A-9A7F-F70AA11915F9}" presName="sibTrans" presStyleCnt="0"/>
      <dgm:spPr/>
    </dgm:pt>
    <dgm:pt modelId="{1215C6DB-A566-43BB-BD34-8F6908CAB6F0}" type="pres">
      <dgm:prSet presAssocID="{68509E62-7B5A-4101-9C7E-CDC82FBCD55C}" presName="compositeNode" presStyleCnt="0">
        <dgm:presLayoutVars>
          <dgm:bulletEnabled val="1"/>
        </dgm:presLayoutVars>
      </dgm:prSet>
      <dgm:spPr/>
    </dgm:pt>
    <dgm:pt modelId="{D6E5F036-1931-4914-BDFA-F4ED2FFF4261}" type="pres">
      <dgm:prSet presAssocID="{68509E62-7B5A-4101-9C7E-CDC82FBCD55C}" presName="bgRect" presStyleLbl="bgAccFollowNode1" presStyleIdx="1" presStyleCnt="3"/>
      <dgm:spPr/>
    </dgm:pt>
    <dgm:pt modelId="{5D92F638-4ECB-45CA-A694-AB7B4CA017A3}" type="pres">
      <dgm:prSet presAssocID="{2EF65966-C2AC-44F2-95BE-F9DB7E83BF4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AB19DA4-9494-4C22-95AE-68D8EDAD23AE}" type="pres">
      <dgm:prSet presAssocID="{68509E62-7B5A-4101-9C7E-CDC82FBCD55C}" presName="bottomLine" presStyleLbl="alignNode1" presStyleIdx="3" presStyleCnt="6">
        <dgm:presLayoutVars/>
      </dgm:prSet>
      <dgm:spPr/>
    </dgm:pt>
    <dgm:pt modelId="{08E6BA3D-675D-4D72-A003-749B2D282DCC}" type="pres">
      <dgm:prSet presAssocID="{68509E62-7B5A-4101-9C7E-CDC82FBCD55C}" presName="nodeText" presStyleLbl="bgAccFollowNode1" presStyleIdx="1" presStyleCnt="3">
        <dgm:presLayoutVars>
          <dgm:bulletEnabled val="1"/>
        </dgm:presLayoutVars>
      </dgm:prSet>
      <dgm:spPr/>
    </dgm:pt>
    <dgm:pt modelId="{0A6F15CA-CAB7-4EB5-BA46-AF6575F32C04}" type="pres">
      <dgm:prSet presAssocID="{2EF65966-C2AC-44F2-95BE-F9DB7E83BF45}" presName="sibTrans" presStyleCnt="0"/>
      <dgm:spPr/>
    </dgm:pt>
    <dgm:pt modelId="{69AF863D-E37F-4FFE-9D92-BD073FFD895C}" type="pres">
      <dgm:prSet presAssocID="{687AF0F2-E85D-4F26-A95F-6641E63B759C}" presName="compositeNode" presStyleCnt="0">
        <dgm:presLayoutVars>
          <dgm:bulletEnabled val="1"/>
        </dgm:presLayoutVars>
      </dgm:prSet>
      <dgm:spPr/>
    </dgm:pt>
    <dgm:pt modelId="{2F931926-9E36-4668-8653-0CFE491418D0}" type="pres">
      <dgm:prSet presAssocID="{687AF0F2-E85D-4F26-A95F-6641E63B759C}" presName="bgRect" presStyleLbl="bgAccFollowNode1" presStyleIdx="2" presStyleCnt="3" custLinFactNeighborX="3254" custLinFactNeighborY="-160"/>
      <dgm:spPr/>
    </dgm:pt>
    <dgm:pt modelId="{37330971-EEDA-43EB-969D-766AA3B89E11}" type="pres">
      <dgm:prSet presAssocID="{4EBCB5A2-8908-4F43-B5F4-51D38D0A348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70AB137-159E-4D10-ABEA-C256EC5B49E2}" type="pres">
      <dgm:prSet presAssocID="{687AF0F2-E85D-4F26-A95F-6641E63B759C}" presName="bottomLine" presStyleLbl="alignNode1" presStyleIdx="5" presStyleCnt="6">
        <dgm:presLayoutVars/>
      </dgm:prSet>
      <dgm:spPr/>
    </dgm:pt>
    <dgm:pt modelId="{B5046B63-E53E-49BC-A88B-842CF1A136E4}" type="pres">
      <dgm:prSet presAssocID="{687AF0F2-E85D-4F26-A95F-6641E63B759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C333821-BB2B-4B01-AAFB-4C2758932A30}" type="presOf" srcId="{687AF0F2-E85D-4F26-A95F-6641E63B759C}" destId="{B5046B63-E53E-49BC-A88B-842CF1A136E4}" srcOrd="1" destOrd="0" presId="urn:microsoft.com/office/officeart/2016/7/layout/BasicLinearProcessNumbered"/>
    <dgm:cxn modelId="{2E0AFE37-F4D7-46EE-90A4-6BDA278D2C01}" type="presOf" srcId="{0F3349A9-E7DA-4724-BEC8-C3E9288E470A}" destId="{BA253D59-6286-4046-B9DD-D00AE13BF6DB}" srcOrd="0" destOrd="0" presId="urn:microsoft.com/office/officeart/2016/7/layout/BasicLinearProcessNumbered"/>
    <dgm:cxn modelId="{93C33D39-65D7-46D7-B69F-C0C1CAF0B2F4}" type="presOf" srcId="{B49C0677-16DB-4A5A-9A7F-F70AA11915F9}" destId="{A6B78E01-9FA4-42D3-8431-BC10949B9140}" srcOrd="0" destOrd="0" presId="urn:microsoft.com/office/officeart/2016/7/layout/BasicLinearProcessNumbered"/>
    <dgm:cxn modelId="{D5B87440-F322-4373-B498-8AE63DCC928F}" srcId="{0F3349A9-E7DA-4724-BEC8-C3E9288E470A}" destId="{68509E62-7B5A-4101-9C7E-CDC82FBCD55C}" srcOrd="1" destOrd="0" parTransId="{73E45E33-63E0-45F7-8E0D-E9B1502F640F}" sibTransId="{2EF65966-C2AC-44F2-95BE-F9DB7E83BF45}"/>
    <dgm:cxn modelId="{415FE260-6602-4A0D-94A1-55E54AF3DDBB}" srcId="{0F3349A9-E7DA-4724-BEC8-C3E9288E470A}" destId="{687AF0F2-E85D-4F26-A95F-6641E63B759C}" srcOrd="2" destOrd="0" parTransId="{8A2A7AD8-0F24-448C-AF13-CC811D33BE62}" sibTransId="{4EBCB5A2-8908-4F43-B5F4-51D38D0A3480}"/>
    <dgm:cxn modelId="{252BB364-AD14-4A03-841F-D23D5A40AA19}" type="presOf" srcId="{68509E62-7B5A-4101-9C7E-CDC82FBCD55C}" destId="{D6E5F036-1931-4914-BDFA-F4ED2FFF4261}" srcOrd="0" destOrd="0" presId="urn:microsoft.com/office/officeart/2016/7/layout/BasicLinearProcessNumbered"/>
    <dgm:cxn modelId="{EE027F73-0C45-403E-9DB0-B843BF01716C}" srcId="{0F3349A9-E7DA-4724-BEC8-C3E9288E470A}" destId="{0EE98118-1FEC-4081-BD92-44E725D23A4A}" srcOrd="0" destOrd="0" parTransId="{1591113F-405B-450D-A799-1661A221F8E1}" sibTransId="{B49C0677-16DB-4A5A-9A7F-F70AA11915F9}"/>
    <dgm:cxn modelId="{CB661B54-41D0-4B35-9E35-32D640E8400C}" type="presOf" srcId="{0EE98118-1FEC-4081-BD92-44E725D23A4A}" destId="{E2C39237-C34B-4D15-8A3F-797CD7FA124F}" srcOrd="0" destOrd="0" presId="urn:microsoft.com/office/officeart/2016/7/layout/BasicLinearProcessNumbered"/>
    <dgm:cxn modelId="{8CFE6691-13AE-404D-8BD9-F8BEDA64C080}" type="presOf" srcId="{687AF0F2-E85D-4F26-A95F-6641E63B759C}" destId="{2F931926-9E36-4668-8653-0CFE491418D0}" srcOrd="0" destOrd="0" presId="urn:microsoft.com/office/officeart/2016/7/layout/BasicLinearProcessNumbered"/>
    <dgm:cxn modelId="{1BAC6496-A729-405B-B3ED-2337F870384E}" type="presOf" srcId="{4EBCB5A2-8908-4F43-B5F4-51D38D0A3480}" destId="{37330971-EEDA-43EB-969D-766AA3B89E11}" srcOrd="0" destOrd="0" presId="urn:microsoft.com/office/officeart/2016/7/layout/BasicLinearProcessNumbered"/>
    <dgm:cxn modelId="{A2FC60A5-181D-4A10-B454-82D4E1610266}" type="presOf" srcId="{2EF65966-C2AC-44F2-95BE-F9DB7E83BF45}" destId="{5D92F638-4ECB-45CA-A694-AB7B4CA017A3}" srcOrd="0" destOrd="0" presId="urn:microsoft.com/office/officeart/2016/7/layout/BasicLinearProcessNumbered"/>
    <dgm:cxn modelId="{5CE8DFC0-DC3E-4E02-A6E3-9AFB4DA0FE4C}" type="presOf" srcId="{68509E62-7B5A-4101-9C7E-CDC82FBCD55C}" destId="{08E6BA3D-675D-4D72-A003-749B2D282DCC}" srcOrd="1" destOrd="0" presId="urn:microsoft.com/office/officeart/2016/7/layout/BasicLinearProcessNumbered"/>
    <dgm:cxn modelId="{EEF01EDA-7A3C-41B9-86C4-3F6446CEA7FB}" type="presOf" srcId="{0EE98118-1FEC-4081-BD92-44E725D23A4A}" destId="{2EA458B5-F615-46C7-9071-7A8CA7A36DE0}" srcOrd="1" destOrd="0" presId="urn:microsoft.com/office/officeart/2016/7/layout/BasicLinearProcessNumbered"/>
    <dgm:cxn modelId="{144EE57D-9CD2-4277-8C40-070FF02081B7}" type="presParOf" srcId="{BA253D59-6286-4046-B9DD-D00AE13BF6DB}" destId="{4D6C77F1-04FF-4C6D-960D-9E80264E7357}" srcOrd="0" destOrd="0" presId="urn:microsoft.com/office/officeart/2016/7/layout/BasicLinearProcessNumbered"/>
    <dgm:cxn modelId="{A42A80A2-DF9F-4553-B44D-C9AF52101229}" type="presParOf" srcId="{4D6C77F1-04FF-4C6D-960D-9E80264E7357}" destId="{E2C39237-C34B-4D15-8A3F-797CD7FA124F}" srcOrd="0" destOrd="0" presId="urn:microsoft.com/office/officeart/2016/7/layout/BasicLinearProcessNumbered"/>
    <dgm:cxn modelId="{6E5A3E21-BA4C-4BAA-851A-48B8611EA958}" type="presParOf" srcId="{4D6C77F1-04FF-4C6D-960D-9E80264E7357}" destId="{A6B78E01-9FA4-42D3-8431-BC10949B9140}" srcOrd="1" destOrd="0" presId="urn:microsoft.com/office/officeart/2016/7/layout/BasicLinearProcessNumbered"/>
    <dgm:cxn modelId="{B851F649-4E6A-4391-BD4E-B5C29D0B106C}" type="presParOf" srcId="{4D6C77F1-04FF-4C6D-960D-9E80264E7357}" destId="{2F86E143-84EC-40F6-84CE-EDE74038B246}" srcOrd="2" destOrd="0" presId="urn:microsoft.com/office/officeart/2016/7/layout/BasicLinearProcessNumbered"/>
    <dgm:cxn modelId="{402578F2-1558-4309-8CF8-38C7DA5E4008}" type="presParOf" srcId="{4D6C77F1-04FF-4C6D-960D-9E80264E7357}" destId="{2EA458B5-F615-46C7-9071-7A8CA7A36DE0}" srcOrd="3" destOrd="0" presId="urn:microsoft.com/office/officeart/2016/7/layout/BasicLinearProcessNumbered"/>
    <dgm:cxn modelId="{BC407312-1AF2-4C21-A1A7-B9C40063973F}" type="presParOf" srcId="{BA253D59-6286-4046-B9DD-D00AE13BF6DB}" destId="{34191F86-2F43-48F6-8876-6A289D9DFA47}" srcOrd="1" destOrd="0" presId="urn:microsoft.com/office/officeart/2016/7/layout/BasicLinearProcessNumbered"/>
    <dgm:cxn modelId="{186F0864-D100-4597-AB77-1F2B8D0A21D4}" type="presParOf" srcId="{BA253D59-6286-4046-B9DD-D00AE13BF6DB}" destId="{1215C6DB-A566-43BB-BD34-8F6908CAB6F0}" srcOrd="2" destOrd="0" presId="urn:microsoft.com/office/officeart/2016/7/layout/BasicLinearProcessNumbered"/>
    <dgm:cxn modelId="{055857DE-BF42-4E48-AFC2-048A20E6F599}" type="presParOf" srcId="{1215C6DB-A566-43BB-BD34-8F6908CAB6F0}" destId="{D6E5F036-1931-4914-BDFA-F4ED2FFF4261}" srcOrd="0" destOrd="0" presId="urn:microsoft.com/office/officeart/2016/7/layout/BasicLinearProcessNumbered"/>
    <dgm:cxn modelId="{2474DDDF-DBD6-4844-8AB0-BB08BDDCBBD2}" type="presParOf" srcId="{1215C6DB-A566-43BB-BD34-8F6908CAB6F0}" destId="{5D92F638-4ECB-45CA-A694-AB7B4CA017A3}" srcOrd="1" destOrd="0" presId="urn:microsoft.com/office/officeart/2016/7/layout/BasicLinearProcessNumbered"/>
    <dgm:cxn modelId="{ADDA52F8-21A0-4981-B4C8-DFB7D15526E1}" type="presParOf" srcId="{1215C6DB-A566-43BB-BD34-8F6908CAB6F0}" destId="{6AB19DA4-9494-4C22-95AE-68D8EDAD23AE}" srcOrd="2" destOrd="0" presId="urn:microsoft.com/office/officeart/2016/7/layout/BasicLinearProcessNumbered"/>
    <dgm:cxn modelId="{943E3B2F-D0B6-4C2E-96EB-D380F9AA1061}" type="presParOf" srcId="{1215C6DB-A566-43BB-BD34-8F6908CAB6F0}" destId="{08E6BA3D-675D-4D72-A003-749B2D282DCC}" srcOrd="3" destOrd="0" presId="urn:microsoft.com/office/officeart/2016/7/layout/BasicLinearProcessNumbered"/>
    <dgm:cxn modelId="{5DE7A322-5F78-415B-92BE-9C291AF47982}" type="presParOf" srcId="{BA253D59-6286-4046-B9DD-D00AE13BF6DB}" destId="{0A6F15CA-CAB7-4EB5-BA46-AF6575F32C04}" srcOrd="3" destOrd="0" presId="urn:microsoft.com/office/officeart/2016/7/layout/BasicLinearProcessNumbered"/>
    <dgm:cxn modelId="{5C707780-50A1-4384-B65F-7F1B4A3B0229}" type="presParOf" srcId="{BA253D59-6286-4046-B9DD-D00AE13BF6DB}" destId="{69AF863D-E37F-4FFE-9D92-BD073FFD895C}" srcOrd="4" destOrd="0" presId="urn:microsoft.com/office/officeart/2016/7/layout/BasicLinearProcessNumbered"/>
    <dgm:cxn modelId="{194D77E3-BE1C-4182-908A-291086DBD8CE}" type="presParOf" srcId="{69AF863D-E37F-4FFE-9D92-BD073FFD895C}" destId="{2F931926-9E36-4668-8653-0CFE491418D0}" srcOrd="0" destOrd="0" presId="urn:microsoft.com/office/officeart/2016/7/layout/BasicLinearProcessNumbered"/>
    <dgm:cxn modelId="{73A4E35B-211B-47E8-848E-B67F55D038C1}" type="presParOf" srcId="{69AF863D-E37F-4FFE-9D92-BD073FFD895C}" destId="{37330971-EEDA-43EB-969D-766AA3B89E11}" srcOrd="1" destOrd="0" presId="urn:microsoft.com/office/officeart/2016/7/layout/BasicLinearProcessNumbered"/>
    <dgm:cxn modelId="{F525D0C9-8693-4BEE-AFBB-3C5260F63D20}" type="presParOf" srcId="{69AF863D-E37F-4FFE-9D92-BD073FFD895C}" destId="{470AB137-159E-4D10-ABEA-C256EC5B49E2}" srcOrd="2" destOrd="0" presId="urn:microsoft.com/office/officeart/2016/7/layout/BasicLinearProcessNumbered"/>
    <dgm:cxn modelId="{6E777E90-4D33-4A7E-9546-16A71222BFC4}" type="presParOf" srcId="{69AF863D-E37F-4FFE-9D92-BD073FFD895C}" destId="{B5046B63-E53E-49BC-A88B-842CF1A136E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E3F13D-7F03-4BBF-B00D-29BB638423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996D3-050F-44A3-ACC4-79B4D9DBB2A2}">
      <dgm:prSet/>
      <dgm:spPr/>
      <dgm:t>
        <a:bodyPr/>
        <a:lstStyle/>
        <a:p>
          <a:r>
            <a:rPr lang="en-US" b="1" dirty="0"/>
            <a:t>Integrated </a:t>
          </a:r>
          <a:r>
            <a:rPr lang="en-US" b="1" dirty="0" err="1"/>
            <a:t>RazorPayment</a:t>
          </a:r>
          <a:r>
            <a:rPr lang="en-US" b="1" dirty="0"/>
            <a:t> Gateway to enable writers to subscribe.</a:t>
          </a:r>
        </a:p>
      </dgm:t>
    </dgm:pt>
    <dgm:pt modelId="{3A7F6FC2-A345-4AE9-8BBE-C3A7398335B1}" type="parTrans" cxnId="{B336C9E0-3E01-4325-BEAA-07FD205D71A9}">
      <dgm:prSet/>
      <dgm:spPr/>
      <dgm:t>
        <a:bodyPr/>
        <a:lstStyle/>
        <a:p>
          <a:endParaRPr lang="en-US"/>
        </a:p>
      </dgm:t>
    </dgm:pt>
    <dgm:pt modelId="{759AA40D-C2F9-4F97-AE0F-6DB92A50AE83}" type="sibTrans" cxnId="{B336C9E0-3E01-4325-BEAA-07FD205D71A9}">
      <dgm:prSet/>
      <dgm:spPr/>
      <dgm:t>
        <a:bodyPr/>
        <a:lstStyle/>
        <a:p>
          <a:endParaRPr lang="en-US"/>
        </a:p>
      </dgm:t>
    </dgm:pt>
    <dgm:pt modelId="{313529CD-1324-4B13-BA9D-9523E24E7D25}">
      <dgm:prSet/>
      <dgm:spPr/>
      <dgm:t>
        <a:bodyPr/>
        <a:lstStyle/>
        <a:p>
          <a:r>
            <a:rPr lang="en-US" b="1" dirty="0"/>
            <a:t>Email is sent to writer on creating account and subscription.</a:t>
          </a:r>
        </a:p>
      </dgm:t>
    </dgm:pt>
    <dgm:pt modelId="{62265AF7-1006-4011-9D80-23EB9BF8C5CE}" type="parTrans" cxnId="{08611C16-E593-42BC-9C28-B308DA4A6A59}">
      <dgm:prSet/>
      <dgm:spPr/>
      <dgm:t>
        <a:bodyPr/>
        <a:lstStyle/>
        <a:p>
          <a:endParaRPr lang="en-US"/>
        </a:p>
      </dgm:t>
    </dgm:pt>
    <dgm:pt modelId="{C3FF4C18-24EE-4E76-BD30-F01636022E5C}" type="sibTrans" cxnId="{08611C16-E593-42BC-9C28-B308DA4A6A59}">
      <dgm:prSet/>
      <dgm:spPr/>
      <dgm:t>
        <a:bodyPr/>
        <a:lstStyle/>
        <a:p>
          <a:endParaRPr lang="en-US"/>
        </a:p>
      </dgm:t>
    </dgm:pt>
    <dgm:pt modelId="{03C93442-1A07-4499-827D-AB6DA9E8E475}" type="pres">
      <dgm:prSet presAssocID="{7AE3F13D-7F03-4BBF-B00D-29BB63842312}" presName="root" presStyleCnt="0">
        <dgm:presLayoutVars>
          <dgm:dir/>
          <dgm:resizeHandles val="exact"/>
        </dgm:presLayoutVars>
      </dgm:prSet>
      <dgm:spPr/>
    </dgm:pt>
    <dgm:pt modelId="{EBB2AA53-43D9-4035-BA7D-BD6C77F2A7C2}" type="pres">
      <dgm:prSet presAssocID="{AA8996D3-050F-44A3-ACC4-79B4D9DBB2A2}" presName="compNode" presStyleCnt="0"/>
      <dgm:spPr/>
    </dgm:pt>
    <dgm:pt modelId="{F07446B1-884F-421D-AC37-63305FCAAA41}" type="pres">
      <dgm:prSet presAssocID="{AA8996D3-050F-44A3-ACC4-79B4D9DBB2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74161D1-4924-43B3-972F-4D8C6C69AD2E}" type="pres">
      <dgm:prSet presAssocID="{AA8996D3-050F-44A3-ACC4-79B4D9DBB2A2}" presName="spaceRect" presStyleCnt="0"/>
      <dgm:spPr/>
    </dgm:pt>
    <dgm:pt modelId="{60692BEB-08EA-40EF-96B6-0B7C8670D16D}" type="pres">
      <dgm:prSet presAssocID="{AA8996D3-050F-44A3-ACC4-79B4D9DBB2A2}" presName="textRect" presStyleLbl="revTx" presStyleIdx="0" presStyleCnt="2">
        <dgm:presLayoutVars>
          <dgm:chMax val="1"/>
          <dgm:chPref val="1"/>
        </dgm:presLayoutVars>
      </dgm:prSet>
      <dgm:spPr/>
    </dgm:pt>
    <dgm:pt modelId="{61485546-F52D-4D55-876A-70487E23059F}" type="pres">
      <dgm:prSet presAssocID="{759AA40D-C2F9-4F97-AE0F-6DB92A50AE83}" presName="sibTrans" presStyleCnt="0"/>
      <dgm:spPr/>
    </dgm:pt>
    <dgm:pt modelId="{D8651E00-8975-41DC-80FE-C20C21BC83A3}" type="pres">
      <dgm:prSet presAssocID="{313529CD-1324-4B13-BA9D-9523E24E7D25}" presName="compNode" presStyleCnt="0"/>
      <dgm:spPr/>
    </dgm:pt>
    <dgm:pt modelId="{FFD7BDA2-ACF0-4932-AD88-1C7707E7EE0E}" type="pres">
      <dgm:prSet presAssocID="{313529CD-1324-4B13-BA9D-9523E24E7D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7A78ABA-0623-4B7B-A94E-82D705E69EBB}" type="pres">
      <dgm:prSet presAssocID="{313529CD-1324-4B13-BA9D-9523E24E7D25}" presName="spaceRect" presStyleCnt="0"/>
      <dgm:spPr/>
    </dgm:pt>
    <dgm:pt modelId="{22112D31-D1DA-4320-88DD-08A84653B3D2}" type="pres">
      <dgm:prSet presAssocID="{313529CD-1324-4B13-BA9D-9523E24E7D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90DB08-E02B-4A56-B891-3B5DCA1C1B75}" type="presOf" srcId="{313529CD-1324-4B13-BA9D-9523E24E7D25}" destId="{22112D31-D1DA-4320-88DD-08A84653B3D2}" srcOrd="0" destOrd="0" presId="urn:microsoft.com/office/officeart/2018/2/layout/IconLabelList"/>
    <dgm:cxn modelId="{08611C16-E593-42BC-9C28-B308DA4A6A59}" srcId="{7AE3F13D-7F03-4BBF-B00D-29BB63842312}" destId="{313529CD-1324-4B13-BA9D-9523E24E7D25}" srcOrd="1" destOrd="0" parTransId="{62265AF7-1006-4011-9D80-23EB9BF8C5CE}" sibTransId="{C3FF4C18-24EE-4E76-BD30-F01636022E5C}"/>
    <dgm:cxn modelId="{2B620587-FEDD-4BE3-A4E5-6393ECB2D7E0}" type="presOf" srcId="{AA8996D3-050F-44A3-ACC4-79B4D9DBB2A2}" destId="{60692BEB-08EA-40EF-96B6-0B7C8670D16D}" srcOrd="0" destOrd="0" presId="urn:microsoft.com/office/officeart/2018/2/layout/IconLabelList"/>
    <dgm:cxn modelId="{D9E899A8-E861-4140-98A4-BB71592F035A}" type="presOf" srcId="{7AE3F13D-7F03-4BBF-B00D-29BB63842312}" destId="{03C93442-1A07-4499-827D-AB6DA9E8E475}" srcOrd="0" destOrd="0" presId="urn:microsoft.com/office/officeart/2018/2/layout/IconLabelList"/>
    <dgm:cxn modelId="{B336C9E0-3E01-4325-BEAA-07FD205D71A9}" srcId="{7AE3F13D-7F03-4BBF-B00D-29BB63842312}" destId="{AA8996D3-050F-44A3-ACC4-79B4D9DBB2A2}" srcOrd="0" destOrd="0" parTransId="{3A7F6FC2-A345-4AE9-8BBE-C3A7398335B1}" sibTransId="{759AA40D-C2F9-4F97-AE0F-6DB92A50AE83}"/>
    <dgm:cxn modelId="{6AA211D8-A9E2-4100-A02D-A89A05453847}" type="presParOf" srcId="{03C93442-1A07-4499-827D-AB6DA9E8E475}" destId="{EBB2AA53-43D9-4035-BA7D-BD6C77F2A7C2}" srcOrd="0" destOrd="0" presId="urn:microsoft.com/office/officeart/2018/2/layout/IconLabelList"/>
    <dgm:cxn modelId="{12A03E46-43B2-4EA6-8A80-62E5A7A1E01A}" type="presParOf" srcId="{EBB2AA53-43D9-4035-BA7D-BD6C77F2A7C2}" destId="{F07446B1-884F-421D-AC37-63305FCAAA41}" srcOrd="0" destOrd="0" presId="urn:microsoft.com/office/officeart/2018/2/layout/IconLabelList"/>
    <dgm:cxn modelId="{EAD133B2-3B50-483F-81FE-407AD97FAA33}" type="presParOf" srcId="{EBB2AA53-43D9-4035-BA7D-BD6C77F2A7C2}" destId="{474161D1-4924-43B3-972F-4D8C6C69AD2E}" srcOrd="1" destOrd="0" presId="urn:microsoft.com/office/officeart/2018/2/layout/IconLabelList"/>
    <dgm:cxn modelId="{5D8697C8-0CAF-43D5-ABD1-66ED1E777EE1}" type="presParOf" srcId="{EBB2AA53-43D9-4035-BA7D-BD6C77F2A7C2}" destId="{60692BEB-08EA-40EF-96B6-0B7C8670D16D}" srcOrd="2" destOrd="0" presId="urn:microsoft.com/office/officeart/2018/2/layout/IconLabelList"/>
    <dgm:cxn modelId="{1DA3D8A5-A15E-4705-AF51-FA531C6CC63C}" type="presParOf" srcId="{03C93442-1A07-4499-827D-AB6DA9E8E475}" destId="{61485546-F52D-4D55-876A-70487E23059F}" srcOrd="1" destOrd="0" presId="urn:microsoft.com/office/officeart/2018/2/layout/IconLabelList"/>
    <dgm:cxn modelId="{170A7D91-7A02-4553-9A91-B3DDB084C3A5}" type="presParOf" srcId="{03C93442-1A07-4499-827D-AB6DA9E8E475}" destId="{D8651E00-8975-41DC-80FE-C20C21BC83A3}" srcOrd="2" destOrd="0" presId="urn:microsoft.com/office/officeart/2018/2/layout/IconLabelList"/>
    <dgm:cxn modelId="{F2672FE8-E099-47B8-BDFB-EF9D1F621AD0}" type="presParOf" srcId="{D8651E00-8975-41DC-80FE-C20C21BC83A3}" destId="{FFD7BDA2-ACF0-4932-AD88-1C7707E7EE0E}" srcOrd="0" destOrd="0" presId="urn:microsoft.com/office/officeart/2018/2/layout/IconLabelList"/>
    <dgm:cxn modelId="{900666E2-161C-426F-A3ED-15081B4F9925}" type="presParOf" srcId="{D8651E00-8975-41DC-80FE-C20C21BC83A3}" destId="{27A78ABA-0623-4B7B-A94E-82D705E69EBB}" srcOrd="1" destOrd="0" presId="urn:microsoft.com/office/officeart/2018/2/layout/IconLabelList"/>
    <dgm:cxn modelId="{4F038E96-E091-4E90-963E-ADE2693B879D}" type="presParOf" srcId="{D8651E00-8975-41DC-80FE-C20C21BC83A3}" destId="{22112D31-D1DA-4320-88DD-08A84653B3D2}" srcOrd="2" destOrd="0" presId="urn:microsoft.com/office/officeart/2018/2/layout/IconLabelList"/>
  </dgm:cxnLst>
  <dgm:bg/>
  <dgm:whole>
    <a:ln w="38100">
      <a:solidFill>
        <a:schemeClr val="tx2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FF534-63A0-4C64-9FA3-1ADBBA0AD5A3}">
      <dsp:nvSpPr>
        <dsp:cNvPr id="0" name=""/>
        <dsp:cNvSpPr/>
      </dsp:nvSpPr>
      <dsp:spPr>
        <a:xfrm>
          <a:off x="0" y="599969"/>
          <a:ext cx="6096000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Budding Poetry aims to provide a platform to novice writers</a:t>
          </a:r>
        </a:p>
      </dsp:txBody>
      <dsp:txXfrm>
        <a:off x="64083" y="664052"/>
        <a:ext cx="5967834" cy="1184574"/>
      </dsp:txXfrm>
    </dsp:sp>
    <dsp:sp modelId="{58006C61-FE93-46BE-A4A5-9AB70C83B1A2}">
      <dsp:nvSpPr>
        <dsp:cNvPr id="0" name=""/>
        <dsp:cNvSpPr/>
      </dsp:nvSpPr>
      <dsp:spPr>
        <a:xfrm>
          <a:off x="0" y="2010629"/>
          <a:ext cx="6096000" cy="13127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Enable writers to showcase their skills</a:t>
          </a:r>
        </a:p>
      </dsp:txBody>
      <dsp:txXfrm>
        <a:off x="64083" y="2074712"/>
        <a:ext cx="5967834" cy="1184574"/>
      </dsp:txXfrm>
    </dsp:sp>
    <dsp:sp modelId="{1E976C66-2223-4136-8F36-112F37EB09CA}">
      <dsp:nvSpPr>
        <dsp:cNvPr id="0" name=""/>
        <dsp:cNvSpPr/>
      </dsp:nvSpPr>
      <dsp:spPr>
        <a:xfrm>
          <a:off x="0" y="3421290"/>
          <a:ext cx="6096000" cy="13127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Multi-User System</a:t>
          </a:r>
        </a:p>
      </dsp:txBody>
      <dsp:txXfrm>
        <a:off x="64083" y="3485373"/>
        <a:ext cx="5967834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EFBB-1AA2-4CA0-9350-64E13AF014B7}">
      <dsp:nvSpPr>
        <dsp:cNvPr id="0" name=""/>
        <dsp:cNvSpPr/>
      </dsp:nvSpPr>
      <dsp:spPr>
        <a:xfrm>
          <a:off x="0" y="5476569"/>
          <a:ext cx="1714500" cy="5134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5" tIns="99568" rIns="121935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</a:t>
          </a:r>
        </a:p>
      </dsp:txBody>
      <dsp:txXfrm>
        <a:off x="0" y="5476569"/>
        <a:ext cx="1714500" cy="513496"/>
      </dsp:txXfrm>
    </dsp:sp>
    <dsp:sp modelId="{62DBCBF9-6726-4A4D-BE74-AD2C0BCEF33C}">
      <dsp:nvSpPr>
        <dsp:cNvPr id="0" name=""/>
        <dsp:cNvSpPr/>
      </dsp:nvSpPr>
      <dsp:spPr>
        <a:xfrm>
          <a:off x="1714499" y="5476569"/>
          <a:ext cx="5143500" cy="5134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4" tIns="165100" rIns="1043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See the list of participants for the contest</a:t>
          </a:r>
        </a:p>
      </dsp:txBody>
      <dsp:txXfrm>
        <a:off x="1714499" y="5476569"/>
        <a:ext cx="5143500" cy="513496"/>
      </dsp:txXfrm>
    </dsp:sp>
    <dsp:sp modelId="{C5EC7560-E789-4F6F-B462-8D33D362AD3B}">
      <dsp:nvSpPr>
        <dsp:cNvPr id="0" name=""/>
        <dsp:cNvSpPr/>
      </dsp:nvSpPr>
      <dsp:spPr>
        <a:xfrm rot="10800000">
          <a:off x="0" y="4694514"/>
          <a:ext cx="1714500" cy="7897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19716"/>
            <a:satOff val="-1279"/>
            <a:lumOff val="-448"/>
            <a:alphaOff val="0"/>
          </a:schemeClr>
        </a:solidFill>
        <a:ln w="12700" cap="flat" cmpd="sng" algn="ctr">
          <a:solidFill>
            <a:schemeClr val="accent2">
              <a:hueOff val="-119716"/>
              <a:satOff val="-1279"/>
              <a:lumOff val="-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5" tIns="99568" rIns="121935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Search</a:t>
          </a:r>
        </a:p>
      </dsp:txBody>
      <dsp:txXfrm rot="-10800000">
        <a:off x="0" y="4694514"/>
        <a:ext cx="1714500" cy="513342"/>
      </dsp:txXfrm>
    </dsp:sp>
    <dsp:sp modelId="{5BCA3A6C-9760-49E4-A1B3-7D5DD8258548}">
      <dsp:nvSpPr>
        <dsp:cNvPr id="0" name=""/>
        <dsp:cNvSpPr/>
      </dsp:nvSpPr>
      <dsp:spPr>
        <a:xfrm>
          <a:off x="1714499" y="4694514"/>
          <a:ext cx="5143500" cy="513342"/>
        </a:xfrm>
        <a:prstGeom prst="rect">
          <a:avLst/>
        </a:prstGeom>
        <a:solidFill>
          <a:schemeClr val="accent2">
            <a:tint val="40000"/>
            <a:alpha val="90000"/>
            <a:hueOff val="-206794"/>
            <a:satOff val="-2514"/>
            <a:lumOff val="-2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6794"/>
              <a:satOff val="-2514"/>
              <a:lumOff val="-2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4" tIns="165100" rIns="1043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 the post by writer name</a:t>
          </a:r>
        </a:p>
      </dsp:txBody>
      <dsp:txXfrm>
        <a:off x="1714499" y="4694514"/>
        <a:ext cx="5143500" cy="513342"/>
      </dsp:txXfrm>
    </dsp:sp>
    <dsp:sp modelId="{06FC5ACE-0C60-4D56-AA68-F94CE69A00D3}">
      <dsp:nvSpPr>
        <dsp:cNvPr id="0" name=""/>
        <dsp:cNvSpPr/>
      </dsp:nvSpPr>
      <dsp:spPr>
        <a:xfrm rot="10800000">
          <a:off x="0" y="3912459"/>
          <a:ext cx="1714500" cy="7897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39432"/>
            <a:satOff val="-2557"/>
            <a:lumOff val="-897"/>
            <a:alphaOff val="0"/>
          </a:schemeClr>
        </a:solidFill>
        <a:ln w="12700" cap="flat" cmpd="sng" algn="ctr">
          <a:solidFill>
            <a:schemeClr val="accent2">
              <a:hueOff val="-239432"/>
              <a:satOff val="-2557"/>
              <a:lumOff val="-8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5" tIns="99568" rIns="121935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</a:t>
          </a:r>
        </a:p>
      </dsp:txBody>
      <dsp:txXfrm rot="-10800000">
        <a:off x="0" y="3912459"/>
        <a:ext cx="1714500" cy="513342"/>
      </dsp:txXfrm>
    </dsp:sp>
    <dsp:sp modelId="{FD57B41A-13DB-4D9C-A5CA-B2C64EC63D7C}">
      <dsp:nvSpPr>
        <dsp:cNvPr id="0" name=""/>
        <dsp:cNvSpPr/>
      </dsp:nvSpPr>
      <dsp:spPr>
        <a:xfrm>
          <a:off x="1714499" y="3912459"/>
          <a:ext cx="5143500" cy="513342"/>
        </a:xfrm>
        <a:prstGeom prst="rect">
          <a:avLst/>
        </a:prstGeom>
        <a:solidFill>
          <a:schemeClr val="accent2">
            <a:tint val="40000"/>
            <a:alpha val="90000"/>
            <a:hueOff val="-413588"/>
            <a:satOff val="-5027"/>
            <a:lumOff val="-4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3588"/>
              <a:satOff val="-5027"/>
              <a:lumOff val="-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4" tIns="165100" rIns="1043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See the posts</a:t>
          </a:r>
        </a:p>
      </dsp:txBody>
      <dsp:txXfrm>
        <a:off x="1714499" y="3912459"/>
        <a:ext cx="5143500" cy="513342"/>
      </dsp:txXfrm>
    </dsp:sp>
    <dsp:sp modelId="{B6212100-371D-401E-9C7C-AC07E2E462B1}">
      <dsp:nvSpPr>
        <dsp:cNvPr id="0" name=""/>
        <dsp:cNvSpPr/>
      </dsp:nvSpPr>
      <dsp:spPr>
        <a:xfrm rot="10800000">
          <a:off x="0" y="3130405"/>
          <a:ext cx="1714500" cy="7897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59149"/>
            <a:satOff val="-3836"/>
            <a:lumOff val="-1345"/>
            <a:alphaOff val="0"/>
          </a:schemeClr>
        </a:solidFill>
        <a:ln w="12700" cap="flat" cmpd="sng" algn="ctr">
          <a:solidFill>
            <a:schemeClr val="accent2">
              <a:hueOff val="-359149"/>
              <a:satOff val="-3836"/>
              <a:lumOff val="-13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5" tIns="99568" rIns="121935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</a:t>
          </a:r>
        </a:p>
      </dsp:txBody>
      <dsp:txXfrm rot="-10800000">
        <a:off x="0" y="3130405"/>
        <a:ext cx="1714500" cy="513342"/>
      </dsp:txXfrm>
    </dsp:sp>
    <dsp:sp modelId="{68A35C91-E403-480E-84C6-45DE98435F3C}">
      <dsp:nvSpPr>
        <dsp:cNvPr id="0" name=""/>
        <dsp:cNvSpPr/>
      </dsp:nvSpPr>
      <dsp:spPr>
        <a:xfrm>
          <a:off x="1714499" y="3130405"/>
          <a:ext cx="5143500" cy="513342"/>
        </a:xfrm>
        <a:prstGeom prst="rect">
          <a:avLst/>
        </a:prstGeom>
        <a:solidFill>
          <a:schemeClr val="accent2">
            <a:tint val="40000"/>
            <a:alpha val="90000"/>
            <a:hueOff val="-620382"/>
            <a:satOff val="-7541"/>
            <a:lumOff val="-6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20382"/>
              <a:satOff val="-7541"/>
              <a:lumOff val="-6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4" tIns="165100" rIns="1043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Download the book </a:t>
          </a:r>
        </a:p>
      </dsp:txBody>
      <dsp:txXfrm>
        <a:off x="1714499" y="3130405"/>
        <a:ext cx="5143500" cy="513342"/>
      </dsp:txXfrm>
    </dsp:sp>
    <dsp:sp modelId="{D6F3F533-3729-480D-A921-07FAE0BBC19C}">
      <dsp:nvSpPr>
        <dsp:cNvPr id="0" name=""/>
        <dsp:cNvSpPr/>
      </dsp:nvSpPr>
      <dsp:spPr>
        <a:xfrm rot="10800000">
          <a:off x="0" y="2348350"/>
          <a:ext cx="1714500" cy="7897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78865"/>
            <a:satOff val="-5114"/>
            <a:lumOff val="-1793"/>
            <a:alphaOff val="0"/>
          </a:schemeClr>
        </a:solidFill>
        <a:ln w="12700" cap="flat" cmpd="sng" algn="ctr">
          <a:solidFill>
            <a:schemeClr val="accent2">
              <a:hueOff val="-478865"/>
              <a:satOff val="-5114"/>
              <a:lumOff val="-1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5" tIns="99568" rIns="121935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Approve/Decline</a:t>
          </a:r>
        </a:p>
      </dsp:txBody>
      <dsp:txXfrm rot="-10800000">
        <a:off x="0" y="2348350"/>
        <a:ext cx="1714500" cy="513342"/>
      </dsp:txXfrm>
    </dsp:sp>
    <dsp:sp modelId="{A6A485EE-B83D-483C-987F-E0B632A5AC1B}">
      <dsp:nvSpPr>
        <dsp:cNvPr id="0" name=""/>
        <dsp:cNvSpPr/>
      </dsp:nvSpPr>
      <dsp:spPr>
        <a:xfrm>
          <a:off x="1714499" y="2348350"/>
          <a:ext cx="5143500" cy="513342"/>
        </a:xfrm>
        <a:prstGeom prst="rect">
          <a:avLst/>
        </a:prstGeom>
        <a:solidFill>
          <a:schemeClr val="accent2">
            <a:tint val="40000"/>
            <a:alpha val="90000"/>
            <a:hueOff val="-827176"/>
            <a:satOff val="-10055"/>
            <a:lumOff val="-9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27176"/>
              <a:satOff val="-10055"/>
              <a:lumOff val="-9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4" tIns="165100" rIns="1043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Approve/Decline the book</a:t>
          </a:r>
        </a:p>
      </dsp:txBody>
      <dsp:txXfrm>
        <a:off x="1714499" y="2348350"/>
        <a:ext cx="5143500" cy="513342"/>
      </dsp:txXfrm>
    </dsp:sp>
    <dsp:sp modelId="{E8586658-2184-4715-9C2E-B58B0C70F8C0}">
      <dsp:nvSpPr>
        <dsp:cNvPr id="0" name=""/>
        <dsp:cNvSpPr/>
      </dsp:nvSpPr>
      <dsp:spPr>
        <a:xfrm rot="10800000">
          <a:off x="0" y="1566295"/>
          <a:ext cx="1714500" cy="7897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598581"/>
            <a:satOff val="-6393"/>
            <a:lumOff val="-2241"/>
            <a:alphaOff val="0"/>
          </a:schemeClr>
        </a:solidFill>
        <a:ln w="12700" cap="flat" cmpd="sng" algn="ctr">
          <a:solidFill>
            <a:schemeClr val="accent2">
              <a:hueOff val="-598581"/>
              <a:satOff val="-6393"/>
              <a:lumOff val="-2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5" tIns="99568" rIns="121935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Declare</a:t>
          </a:r>
        </a:p>
      </dsp:txBody>
      <dsp:txXfrm rot="-10800000">
        <a:off x="0" y="1566295"/>
        <a:ext cx="1714500" cy="513342"/>
      </dsp:txXfrm>
    </dsp:sp>
    <dsp:sp modelId="{C49D03E6-BE3B-4858-90C8-85E181534C46}">
      <dsp:nvSpPr>
        <dsp:cNvPr id="0" name=""/>
        <dsp:cNvSpPr/>
      </dsp:nvSpPr>
      <dsp:spPr>
        <a:xfrm>
          <a:off x="1714499" y="1566295"/>
          <a:ext cx="5143500" cy="513342"/>
        </a:xfrm>
        <a:prstGeom prst="rect">
          <a:avLst/>
        </a:prstGeom>
        <a:solidFill>
          <a:schemeClr val="accent2">
            <a:tint val="40000"/>
            <a:alpha val="90000"/>
            <a:hueOff val="-1033970"/>
            <a:satOff val="-12569"/>
            <a:lumOff val="-11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33970"/>
              <a:satOff val="-12569"/>
              <a:lumOff val="-1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4" tIns="165100" rIns="1043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Declare the Winner for the contest</a:t>
          </a:r>
        </a:p>
      </dsp:txBody>
      <dsp:txXfrm>
        <a:off x="1714499" y="1566295"/>
        <a:ext cx="5143500" cy="513342"/>
      </dsp:txXfrm>
    </dsp:sp>
    <dsp:sp modelId="{3B4EE015-11A1-4567-92A3-E1F65EB5009F}">
      <dsp:nvSpPr>
        <dsp:cNvPr id="0" name=""/>
        <dsp:cNvSpPr/>
      </dsp:nvSpPr>
      <dsp:spPr>
        <a:xfrm rot="10800000">
          <a:off x="0" y="784241"/>
          <a:ext cx="1714500" cy="7897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18297"/>
            <a:satOff val="-7671"/>
            <a:lumOff val="-2690"/>
            <a:alphaOff val="0"/>
          </a:schemeClr>
        </a:solidFill>
        <a:ln w="12700" cap="flat" cmpd="sng" algn="ctr">
          <a:solidFill>
            <a:schemeClr val="accent2">
              <a:hueOff val="-718297"/>
              <a:satOff val="-7671"/>
              <a:lumOff val="-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5" tIns="99568" rIns="121935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</a:t>
          </a:r>
        </a:p>
      </dsp:txBody>
      <dsp:txXfrm rot="-10800000">
        <a:off x="0" y="784241"/>
        <a:ext cx="1714500" cy="513342"/>
      </dsp:txXfrm>
    </dsp:sp>
    <dsp:sp modelId="{D767366B-056B-4851-8655-B94C3844E5EE}">
      <dsp:nvSpPr>
        <dsp:cNvPr id="0" name=""/>
        <dsp:cNvSpPr/>
      </dsp:nvSpPr>
      <dsp:spPr>
        <a:xfrm>
          <a:off x="1714499" y="784241"/>
          <a:ext cx="5143500" cy="513342"/>
        </a:xfrm>
        <a:prstGeom prst="rect">
          <a:avLst/>
        </a:prstGeom>
        <a:solidFill>
          <a:schemeClr val="accent2">
            <a:tint val="40000"/>
            <a:alpha val="90000"/>
            <a:hueOff val="-1240764"/>
            <a:satOff val="-15082"/>
            <a:lumOff val="-13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40764"/>
              <a:satOff val="-15082"/>
              <a:lumOff val="-13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4" tIns="165100" rIns="1043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Contest for Writers</a:t>
          </a:r>
        </a:p>
      </dsp:txBody>
      <dsp:txXfrm>
        <a:off x="1714499" y="784241"/>
        <a:ext cx="5143500" cy="513342"/>
      </dsp:txXfrm>
    </dsp:sp>
    <dsp:sp modelId="{EBCC0AFC-BD94-4A86-9402-D378C68707D3}">
      <dsp:nvSpPr>
        <dsp:cNvPr id="0" name=""/>
        <dsp:cNvSpPr/>
      </dsp:nvSpPr>
      <dsp:spPr>
        <a:xfrm rot="10800000">
          <a:off x="0" y="2186"/>
          <a:ext cx="1714500" cy="7897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accent2">
              <a:hueOff val="-838013"/>
              <a:satOff val="-8950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5" tIns="99568" rIns="121935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</a:t>
          </a:r>
        </a:p>
      </dsp:txBody>
      <dsp:txXfrm rot="-10800000">
        <a:off x="0" y="2186"/>
        <a:ext cx="1714500" cy="513342"/>
      </dsp:txXfrm>
    </dsp:sp>
    <dsp:sp modelId="{4CB96BBC-ECF7-421A-9924-83F57113B7B7}">
      <dsp:nvSpPr>
        <dsp:cNvPr id="0" name=""/>
        <dsp:cNvSpPr/>
      </dsp:nvSpPr>
      <dsp:spPr>
        <a:xfrm>
          <a:off x="1714499" y="2186"/>
          <a:ext cx="5143500" cy="513342"/>
        </a:xfrm>
        <a:prstGeom prst="rect">
          <a:avLst/>
        </a:prstGeom>
        <a:solidFill>
          <a:schemeClr val="accent2">
            <a:tint val="40000"/>
            <a:alpha val="90000"/>
            <a:hueOff val="-1447558"/>
            <a:satOff val="-17596"/>
            <a:lumOff val="-15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47558"/>
              <a:satOff val="-17596"/>
              <a:lumOff val="-1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4" tIns="165100" rIns="1043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Post Categories</a:t>
          </a:r>
        </a:p>
      </dsp:txBody>
      <dsp:txXfrm>
        <a:off x="1714499" y="2186"/>
        <a:ext cx="5143500" cy="513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39237-C34B-4D15-8A3F-797CD7FA124F}">
      <dsp:nvSpPr>
        <dsp:cNvPr id="0" name=""/>
        <dsp:cNvSpPr/>
      </dsp:nvSpPr>
      <dsp:spPr>
        <a:xfrm>
          <a:off x="0" y="748520"/>
          <a:ext cx="1780261" cy="249236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96" tIns="330200" rIns="13879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Request To Sell his/her own book</a:t>
          </a:r>
        </a:p>
      </dsp:txBody>
      <dsp:txXfrm>
        <a:off x="0" y="1695620"/>
        <a:ext cx="1780261" cy="1495419"/>
      </dsp:txXfrm>
    </dsp:sp>
    <dsp:sp modelId="{A6B78E01-9FA4-42D3-8431-BC10949B9140}">
      <dsp:nvSpPr>
        <dsp:cNvPr id="0" name=""/>
        <dsp:cNvSpPr/>
      </dsp:nvSpPr>
      <dsp:spPr>
        <a:xfrm>
          <a:off x="516275" y="997757"/>
          <a:ext cx="747709" cy="7477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4" tIns="12700" rIns="58294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25774" y="1107256"/>
        <a:ext cx="528711" cy="528711"/>
      </dsp:txXfrm>
    </dsp:sp>
    <dsp:sp modelId="{2F86E143-84EC-40F6-84CE-EDE74038B246}">
      <dsp:nvSpPr>
        <dsp:cNvPr id="0" name=""/>
        <dsp:cNvSpPr/>
      </dsp:nvSpPr>
      <dsp:spPr>
        <a:xfrm>
          <a:off x="0" y="3240815"/>
          <a:ext cx="1780261" cy="72"/>
        </a:xfrm>
        <a:prstGeom prst="rect">
          <a:avLst/>
        </a:prstGeom>
        <a:solidFill>
          <a:schemeClr val="accent5">
            <a:hueOff val="-369834"/>
            <a:satOff val="955"/>
            <a:lumOff val="-1255"/>
            <a:alphaOff val="0"/>
          </a:schemeClr>
        </a:solidFill>
        <a:ln w="12700" cap="flat" cmpd="sng" algn="ctr">
          <a:solidFill>
            <a:schemeClr val="accent5">
              <a:hueOff val="-369834"/>
              <a:satOff val="955"/>
              <a:lumOff val="-1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5F036-1931-4914-BDFA-F4ED2FFF4261}">
      <dsp:nvSpPr>
        <dsp:cNvPr id="0" name=""/>
        <dsp:cNvSpPr/>
      </dsp:nvSpPr>
      <dsp:spPr>
        <a:xfrm>
          <a:off x="1958288" y="748520"/>
          <a:ext cx="1780261" cy="2492366"/>
        </a:xfrm>
        <a:prstGeom prst="rect">
          <a:avLst/>
        </a:prstGeom>
        <a:solidFill>
          <a:schemeClr val="accent5">
            <a:tint val="40000"/>
            <a:alpha val="90000"/>
            <a:hueOff val="-891676"/>
            <a:satOff val="-1029"/>
            <a:lumOff val="-5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1676"/>
              <a:satOff val="-1029"/>
              <a:lumOff val="-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96" tIns="330200" rIns="13879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 approval of Admin, sell the book</a:t>
          </a:r>
        </a:p>
      </dsp:txBody>
      <dsp:txXfrm>
        <a:off x="1958288" y="1695620"/>
        <a:ext cx="1780261" cy="1495419"/>
      </dsp:txXfrm>
    </dsp:sp>
    <dsp:sp modelId="{5D92F638-4ECB-45CA-A694-AB7B4CA017A3}">
      <dsp:nvSpPr>
        <dsp:cNvPr id="0" name=""/>
        <dsp:cNvSpPr/>
      </dsp:nvSpPr>
      <dsp:spPr>
        <a:xfrm>
          <a:off x="2474564" y="997757"/>
          <a:ext cx="747709" cy="747709"/>
        </a:xfrm>
        <a:prstGeom prst="ellipse">
          <a:avLst/>
        </a:prstGeom>
        <a:solidFill>
          <a:schemeClr val="accent5">
            <a:hueOff val="-739668"/>
            <a:satOff val="1910"/>
            <a:lumOff val="-2510"/>
            <a:alphaOff val="0"/>
          </a:schemeClr>
        </a:solidFill>
        <a:ln w="12700" cap="flat" cmpd="sng" algn="ctr">
          <a:solidFill>
            <a:schemeClr val="accent5">
              <a:hueOff val="-739668"/>
              <a:satOff val="1910"/>
              <a:lumOff val="-2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4" tIns="12700" rIns="58294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584063" y="1107256"/>
        <a:ext cx="528711" cy="528711"/>
      </dsp:txXfrm>
    </dsp:sp>
    <dsp:sp modelId="{6AB19DA4-9494-4C22-95AE-68D8EDAD23AE}">
      <dsp:nvSpPr>
        <dsp:cNvPr id="0" name=""/>
        <dsp:cNvSpPr/>
      </dsp:nvSpPr>
      <dsp:spPr>
        <a:xfrm>
          <a:off x="1958288" y="3240815"/>
          <a:ext cx="1780261" cy="72"/>
        </a:xfrm>
        <a:prstGeom prst="rect">
          <a:avLst/>
        </a:prstGeom>
        <a:solidFill>
          <a:schemeClr val="accent5">
            <a:hueOff val="-1109502"/>
            <a:satOff val="2866"/>
            <a:lumOff val="-3765"/>
            <a:alphaOff val="0"/>
          </a:schemeClr>
        </a:solidFill>
        <a:ln w="12700" cap="flat" cmpd="sng" algn="ctr">
          <a:solidFill>
            <a:schemeClr val="accent5">
              <a:hueOff val="-1109502"/>
              <a:satOff val="2866"/>
              <a:lumOff val="-3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31926-9E36-4668-8653-0CFE491418D0}">
      <dsp:nvSpPr>
        <dsp:cNvPr id="0" name=""/>
        <dsp:cNvSpPr/>
      </dsp:nvSpPr>
      <dsp:spPr>
        <a:xfrm>
          <a:off x="3916576" y="744532"/>
          <a:ext cx="1780261" cy="2492366"/>
        </a:xfrm>
        <a:prstGeom prst="rect">
          <a:avLst/>
        </a:prstGeom>
        <a:solidFill>
          <a:schemeClr val="accent5">
            <a:tint val="40000"/>
            <a:alpha val="90000"/>
            <a:hueOff val="-1783353"/>
            <a:satOff val="-2057"/>
            <a:lumOff val="-10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83353"/>
              <a:satOff val="-2057"/>
              <a:lumOff val="-1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96" tIns="330200" rIns="13879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Buy other writer’s book</a:t>
          </a:r>
        </a:p>
      </dsp:txBody>
      <dsp:txXfrm>
        <a:off x="3916576" y="1691632"/>
        <a:ext cx="1780261" cy="1495419"/>
      </dsp:txXfrm>
    </dsp:sp>
    <dsp:sp modelId="{37330971-EEDA-43EB-969D-766AA3B89E11}">
      <dsp:nvSpPr>
        <dsp:cNvPr id="0" name=""/>
        <dsp:cNvSpPr/>
      </dsp:nvSpPr>
      <dsp:spPr>
        <a:xfrm>
          <a:off x="4432852" y="997757"/>
          <a:ext cx="747709" cy="747709"/>
        </a:xfrm>
        <a:prstGeom prst="ellipse">
          <a:avLst/>
        </a:prstGeom>
        <a:solidFill>
          <a:schemeClr val="accent5">
            <a:hueOff val="-1479336"/>
            <a:satOff val="3821"/>
            <a:lumOff val="-5020"/>
            <a:alphaOff val="0"/>
          </a:schemeClr>
        </a:solidFill>
        <a:ln w="12700" cap="flat" cmpd="sng" algn="ctr">
          <a:solidFill>
            <a:schemeClr val="accent5">
              <a:hueOff val="-1479336"/>
              <a:satOff val="3821"/>
              <a:lumOff val="-5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4" tIns="12700" rIns="58294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542351" y="1107256"/>
        <a:ext cx="528711" cy="528711"/>
      </dsp:txXfrm>
    </dsp:sp>
    <dsp:sp modelId="{470AB137-159E-4D10-ABEA-C256EC5B49E2}">
      <dsp:nvSpPr>
        <dsp:cNvPr id="0" name=""/>
        <dsp:cNvSpPr/>
      </dsp:nvSpPr>
      <dsp:spPr>
        <a:xfrm>
          <a:off x="3916576" y="3240815"/>
          <a:ext cx="1780261" cy="72"/>
        </a:xfrm>
        <a:prstGeom prst="rect">
          <a:avLst/>
        </a:prstGeom>
        <a:solidFill>
          <a:schemeClr val="accent5">
            <a:hueOff val="-1849170"/>
            <a:satOff val="4776"/>
            <a:lumOff val="-6275"/>
            <a:alphaOff val="0"/>
          </a:schemeClr>
        </a:solidFill>
        <a:ln w="12700" cap="flat" cmpd="sng" algn="ctr">
          <a:solidFill>
            <a:schemeClr val="accent5">
              <a:hueOff val="-1849170"/>
              <a:satOff val="4776"/>
              <a:lumOff val="-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446B1-884F-421D-AC37-63305FCAAA41}">
      <dsp:nvSpPr>
        <dsp:cNvPr id="0" name=""/>
        <dsp:cNvSpPr/>
      </dsp:nvSpPr>
      <dsp:spPr>
        <a:xfrm>
          <a:off x="859932" y="374662"/>
          <a:ext cx="1377000" cy="137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92BEB-08EA-40EF-96B6-0B7C8670D16D}">
      <dsp:nvSpPr>
        <dsp:cNvPr id="0" name=""/>
        <dsp:cNvSpPr/>
      </dsp:nvSpPr>
      <dsp:spPr>
        <a:xfrm>
          <a:off x="18432" y="2121807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Integrated </a:t>
          </a:r>
          <a:r>
            <a:rPr lang="en-US" sz="1700" b="1" kern="1200" dirty="0" err="1"/>
            <a:t>RazorPayment</a:t>
          </a:r>
          <a:r>
            <a:rPr lang="en-US" sz="1700" b="1" kern="1200" dirty="0"/>
            <a:t> Gateway to enable writers to subscribe.</a:t>
          </a:r>
        </a:p>
      </dsp:txBody>
      <dsp:txXfrm>
        <a:off x="18432" y="2121807"/>
        <a:ext cx="3060000" cy="720000"/>
      </dsp:txXfrm>
    </dsp:sp>
    <dsp:sp modelId="{FFD7BDA2-ACF0-4932-AD88-1C7707E7EE0E}">
      <dsp:nvSpPr>
        <dsp:cNvPr id="0" name=""/>
        <dsp:cNvSpPr/>
      </dsp:nvSpPr>
      <dsp:spPr>
        <a:xfrm>
          <a:off x="4455433" y="374662"/>
          <a:ext cx="1377000" cy="137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12D31-D1DA-4320-88DD-08A84653B3D2}">
      <dsp:nvSpPr>
        <dsp:cNvPr id="0" name=""/>
        <dsp:cNvSpPr/>
      </dsp:nvSpPr>
      <dsp:spPr>
        <a:xfrm>
          <a:off x="3613933" y="2121807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Email is sent to writer on creating account and subscription.</a:t>
          </a:r>
        </a:p>
      </dsp:txBody>
      <dsp:txXfrm>
        <a:off x="3613933" y="2121807"/>
        <a:ext cx="306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8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6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9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0" r:id="rId6"/>
    <p:sldLayoutId id="2147483756" r:id="rId7"/>
    <p:sldLayoutId id="2147483757" r:id="rId8"/>
    <p:sldLayoutId id="2147483758" r:id="rId9"/>
    <p:sldLayoutId id="2147483759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4A037-4CD2-479D-9E63-503BC724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4000"/>
            <a:ext cx="5334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BUDDING POETRY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 MVC AND HIBERNATE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8B501-927A-4814-9636-C0E3B7114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1" r="16064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195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8B60C4-BD92-4E76-A8B8-1F5A72308BA8}"/>
              </a:ext>
            </a:extLst>
          </p:cNvPr>
          <p:cNvSpPr/>
          <p:nvPr/>
        </p:nvSpPr>
        <p:spPr>
          <a:xfrm>
            <a:off x="1114036" y="1278128"/>
            <a:ext cx="4191742" cy="950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CONTEST VIEWED BY WRITER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DC46F-6E23-4A76-B764-E9958EFD646B}"/>
              </a:ext>
            </a:extLst>
          </p:cNvPr>
          <p:cNvSpPr/>
          <p:nvPr/>
        </p:nvSpPr>
        <p:spPr>
          <a:xfrm>
            <a:off x="7349068" y="1296025"/>
            <a:ext cx="4427340" cy="950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PARTICIPATION BY WRITER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2C268-EDA1-47FE-933D-734E1E8A6307}"/>
              </a:ext>
            </a:extLst>
          </p:cNvPr>
          <p:cNvSpPr/>
          <p:nvPr/>
        </p:nvSpPr>
        <p:spPr>
          <a:xfrm>
            <a:off x="4887803" y="284199"/>
            <a:ext cx="2867664" cy="571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CONTEST</a:t>
            </a:r>
            <a:r>
              <a:rPr lang="en-US" sz="4400" b="1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FBA1E2-F65F-4580-9F8A-E3BCFC56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1" y="2544103"/>
            <a:ext cx="5714871" cy="3393327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310033-F1EE-473A-9A33-84298E816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36" y="2544103"/>
            <a:ext cx="4934639" cy="33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8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8B60C4-BD92-4E76-A8B8-1F5A72308BA8}"/>
              </a:ext>
            </a:extLst>
          </p:cNvPr>
          <p:cNvSpPr/>
          <p:nvPr/>
        </p:nvSpPr>
        <p:spPr>
          <a:xfrm>
            <a:off x="1114036" y="1278128"/>
            <a:ext cx="4191742" cy="950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ADMIN VIEW ALL PARTICIPANTS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DC46F-6E23-4A76-B764-E9958EFD646B}"/>
              </a:ext>
            </a:extLst>
          </p:cNvPr>
          <p:cNvSpPr/>
          <p:nvPr/>
        </p:nvSpPr>
        <p:spPr>
          <a:xfrm>
            <a:off x="6976534" y="1278128"/>
            <a:ext cx="4427340" cy="950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ADMIN DECLARE THE WINNER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2C268-EDA1-47FE-933D-734E1E8A6307}"/>
              </a:ext>
            </a:extLst>
          </p:cNvPr>
          <p:cNvSpPr/>
          <p:nvPr/>
        </p:nvSpPr>
        <p:spPr>
          <a:xfrm>
            <a:off x="4887803" y="284199"/>
            <a:ext cx="2867664" cy="571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CONTEST</a:t>
            </a:r>
            <a:r>
              <a:rPr lang="en-US" sz="4400" b="1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A7884CF-6DDB-4DF6-AB7E-60A1A365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6" y="2544103"/>
            <a:ext cx="4782217" cy="3393326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5F81EFAF-7CD7-48DF-862A-DB1E23337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11" y="2544103"/>
            <a:ext cx="4427339" cy="37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3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279E6-E7E6-4D10-8589-AB35CED1302A}"/>
              </a:ext>
            </a:extLst>
          </p:cNvPr>
          <p:cNvSpPr/>
          <p:nvPr/>
        </p:nvSpPr>
        <p:spPr>
          <a:xfrm>
            <a:off x="762000" y="1524000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REQUEST BY WRITER TO ADMIN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5D94BD-544F-4B63-A73E-4ABB6806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82" y="753762"/>
            <a:ext cx="4984436" cy="5330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337AF5-4DE6-4CFC-A7FD-0A4AB52BC5FD}"/>
              </a:ext>
            </a:extLst>
          </p:cNvPr>
          <p:cNvSpPr txBox="1"/>
          <p:nvPr/>
        </p:nvSpPr>
        <p:spPr>
          <a:xfrm>
            <a:off x="762000" y="4062714"/>
            <a:ext cx="428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admin will either approve or deny the request to sell the book</a:t>
            </a:r>
          </a:p>
        </p:txBody>
      </p:sp>
    </p:spTree>
    <p:extLst>
      <p:ext uri="{BB962C8B-B14F-4D97-AF65-F5344CB8AC3E}">
        <p14:creationId xmlns:p14="http://schemas.microsoft.com/office/powerpoint/2010/main" val="223926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C25968-20E3-4E4F-B3EE-8A32F5CDFBFB}"/>
              </a:ext>
            </a:extLst>
          </p:cNvPr>
          <p:cNvSpPr/>
          <p:nvPr/>
        </p:nvSpPr>
        <p:spPr>
          <a:xfrm>
            <a:off x="4466760" y="108670"/>
            <a:ext cx="3258480" cy="57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SHOPPING CART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4281EE-DEFF-41FC-AF89-B3B2090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7" y="917014"/>
            <a:ext cx="3582606" cy="2248214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A783856E-2836-496F-A1B6-BAB959B32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91" y="921777"/>
            <a:ext cx="3258480" cy="4163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649BE6-7E3E-4BB8-89D8-5CE361A6A895}"/>
              </a:ext>
            </a:extLst>
          </p:cNvPr>
          <p:cNvSpPr txBox="1"/>
          <p:nvPr/>
        </p:nvSpPr>
        <p:spPr>
          <a:xfrm>
            <a:off x="1018572" y="3244334"/>
            <a:ext cx="22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Shopping cart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ED80C-CBCA-4A1D-8088-C4BB95BEA5BA}"/>
              </a:ext>
            </a:extLst>
          </p:cNvPr>
          <p:cNvSpPr txBox="1"/>
          <p:nvPr/>
        </p:nvSpPr>
        <p:spPr>
          <a:xfrm>
            <a:off x="5548451" y="5208695"/>
            <a:ext cx="89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7939C4E-6A65-4DA7-903B-1072874F8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07" y="917014"/>
            <a:ext cx="4077269" cy="2086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56CE06-9C54-4042-A04A-C31087CE8955}"/>
              </a:ext>
            </a:extLst>
          </p:cNvPr>
          <p:cNvSpPr txBox="1"/>
          <p:nvPr/>
        </p:nvSpPr>
        <p:spPr>
          <a:xfrm>
            <a:off x="9775140" y="3187936"/>
            <a:ext cx="149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Done</a:t>
            </a:r>
          </a:p>
        </p:txBody>
      </p:sp>
    </p:spTree>
    <p:extLst>
      <p:ext uri="{BB962C8B-B14F-4D97-AF65-F5344CB8AC3E}">
        <p14:creationId xmlns:p14="http://schemas.microsoft.com/office/powerpoint/2010/main" val="66984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3A86F2-8E07-4383-B383-374F09714A87}"/>
              </a:ext>
            </a:extLst>
          </p:cNvPr>
          <p:cNvSpPr/>
          <p:nvPr/>
        </p:nvSpPr>
        <p:spPr>
          <a:xfrm>
            <a:off x="1997949" y="902070"/>
            <a:ext cx="3258480" cy="3285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Write a Post By Writer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EFEC6F-4B08-4C98-9818-0891C273B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6" y="1338321"/>
            <a:ext cx="5500638" cy="499179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08BA181-06FA-4E60-BFFD-2531EB220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" t="18232" r="1948" b="-39545"/>
          <a:stretch/>
        </p:blipFill>
        <p:spPr>
          <a:xfrm>
            <a:off x="7947612" y="1472664"/>
            <a:ext cx="3515216" cy="68148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A7F177-C860-429D-8E9B-ED4A459C0FE6}"/>
              </a:ext>
            </a:extLst>
          </p:cNvPr>
          <p:cNvSpPr/>
          <p:nvPr/>
        </p:nvSpPr>
        <p:spPr>
          <a:xfrm>
            <a:off x="7947612" y="1009782"/>
            <a:ext cx="3258480" cy="3285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Delete, Update or Like Post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1CEC7-C693-4A9E-8487-202AAAADDD70}"/>
              </a:ext>
            </a:extLst>
          </p:cNvPr>
          <p:cNvSpPr/>
          <p:nvPr/>
        </p:nvSpPr>
        <p:spPr>
          <a:xfrm>
            <a:off x="5111364" y="103246"/>
            <a:ext cx="2579512" cy="6684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WRITER</a:t>
            </a:r>
          </a:p>
        </p:txBody>
      </p:sp>
    </p:spTree>
    <p:extLst>
      <p:ext uri="{BB962C8B-B14F-4D97-AF65-F5344CB8AC3E}">
        <p14:creationId xmlns:p14="http://schemas.microsoft.com/office/powerpoint/2010/main" val="388812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028B9D-E967-4DEA-AC9F-6B4457B5C0C0}"/>
              </a:ext>
            </a:extLst>
          </p:cNvPr>
          <p:cNvSpPr/>
          <p:nvPr/>
        </p:nvSpPr>
        <p:spPr>
          <a:xfrm>
            <a:off x="587023" y="1332087"/>
            <a:ext cx="1591733" cy="1761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Password</a:t>
            </a:r>
          </a:p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username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428FD-8F64-4ED3-9524-FD5E2F92E45B}"/>
              </a:ext>
            </a:extLst>
          </p:cNvPr>
          <p:cNvSpPr txBox="1"/>
          <p:nvPr/>
        </p:nvSpPr>
        <p:spPr>
          <a:xfrm>
            <a:off x="1032933" y="869245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FC832-50EF-42AB-9946-16B7ACFF7031}"/>
              </a:ext>
            </a:extLst>
          </p:cNvPr>
          <p:cNvSpPr txBox="1"/>
          <p:nvPr/>
        </p:nvSpPr>
        <p:spPr>
          <a:xfrm>
            <a:off x="3115733" y="869245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04E43-25D3-43CA-8654-F8C16F4E4172}"/>
              </a:ext>
            </a:extLst>
          </p:cNvPr>
          <p:cNvSpPr/>
          <p:nvPr/>
        </p:nvSpPr>
        <p:spPr>
          <a:xfrm>
            <a:off x="2669821" y="1332087"/>
            <a:ext cx="1591733" cy="1761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Postid</a:t>
            </a:r>
            <a:endParaRPr lang="en-US" dirty="0"/>
          </a:p>
          <a:p>
            <a:pPr algn="ctr"/>
            <a:r>
              <a:rPr lang="en-US" dirty="0"/>
              <a:t>Content</a:t>
            </a:r>
          </a:p>
          <a:p>
            <a:pPr algn="ctr"/>
            <a:r>
              <a:rPr lang="en-US" dirty="0" err="1"/>
              <a:t>createDate</a:t>
            </a:r>
            <a:endParaRPr lang="en-US" dirty="0"/>
          </a:p>
          <a:p>
            <a:pPr algn="ctr"/>
            <a:r>
              <a:rPr lang="en-US" dirty="0" err="1"/>
              <a:t>Postname</a:t>
            </a:r>
            <a:endParaRPr lang="en-US" dirty="0"/>
          </a:p>
          <a:p>
            <a:pPr algn="ctr"/>
            <a:r>
              <a:rPr lang="en-US" dirty="0" err="1"/>
              <a:t>user_id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C58A0-B1EC-480E-BCC5-4AB4BBBCC151}"/>
              </a:ext>
            </a:extLst>
          </p:cNvPr>
          <p:cNvCxnSpPr>
            <a:stCxn id="2" idx="2"/>
          </p:cNvCxnSpPr>
          <p:nvPr/>
        </p:nvCxnSpPr>
        <p:spPr>
          <a:xfrm flipH="1">
            <a:off x="1382888" y="3093154"/>
            <a:ext cx="2" cy="4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5A542-4741-4B2E-B5DF-D9D23CD45686}"/>
              </a:ext>
            </a:extLst>
          </p:cNvPr>
          <p:cNvCxnSpPr/>
          <p:nvPr/>
        </p:nvCxnSpPr>
        <p:spPr>
          <a:xfrm>
            <a:off x="1382888" y="3533422"/>
            <a:ext cx="1969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9BB8BB-B579-4681-A253-C2D2F88E5938}"/>
              </a:ext>
            </a:extLst>
          </p:cNvPr>
          <p:cNvCxnSpPr/>
          <p:nvPr/>
        </p:nvCxnSpPr>
        <p:spPr>
          <a:xfrm flipV="1">
            <a:off x="3352800" y="3093154"/>
            <a:ext cx="0" cy="4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91DD7C-DF65-47C2-A5FA-024A6EEFDAD0}"/>
              </a:ext>
            </a:extLst>
          </p:cNvPr>
          <p:cNvCxnSpPr/>
          <p:nvPr/>
        </p:nvCxnSpPr>
        <p:spPr>
          <a:xfrm>
            <a:off x="3273778" y="3239911"/>
            <a:ext cx="169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7B54D-1D09-4E01-B42A-FEEA340991F3}"/>
              </a:ext>
            </a:extLst>
          </p:cNvPr>
          <p:cNvCxnSpPr/>
          <p:nvPr/>
        </p:nvCxnSpPr>
        <p:spPr>
          <a:xfrm>
            <a:off x="3256845" y="3335866"/>
            <a:ext cx="169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614976-EEEA-4540-BD36-07CA1126E1A0}"/>
              </a:ext>
            </a:extLst>
          </p:cNvPr>
          <p:cNvCxnSpPr>
            <a:cxnSpLocks/>
          </p:cNvCxnSpPr>
          <p:nvPr/>
        </p:nvCxnSpPr>
        <p:spPr>
          <a:xfrm>
            <a:off x="1298221" y="3239911"/>
            <a:ext cx="169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63A57C-2FB6-4BBB-92D4-C4F60578B701}"/>
              </a:ext>
            </a:extLst>
          </p:cNvPr>
          <p:cNvSpPr txBox="1"/>
          <p:nvPr/>
        </p:nvSpPr>
        <p:spPr>
          <a:xfrm>
            <a:off x="8091312" y="620889"/>
            <a:ext cx="149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2A76A-86EE-47EC-818F-A3F5657BA92C}"/>
              </a:ext>
            </a:extLst>
          </p:cNvPr>
          <p:cNvSpPr/>
          <p:nvPr/>
        </p:nvSpPr>
        <p:spPr>
          <a:xfrm>
            <a:off x="8043334" y="1083731"/>
            <a:ext cx="1591733" cy="275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Subscritionid</a:t>
            </a:r>
            <a:endParaRPr lang="en-US" dirty="0"/>
          </a:p>
          <a:p>
            <a:pPr algn="ctr"/>
            <a:r>
              <a:rPr lang="en-US" dirty="0"/>
              <a:t>Amount</a:t>
            </a:r>
          </a:p>
          <a:p>
            <a:pPr algn="ctr"/>
            <a:r>
              <a:rPr lang="en-US" dirty="0" err="1"/>
              <a:t>Orderid</a:t>
            </a:r>
            <a:endParaRPr lang="en-US" dirty="0"/>
          </a:p>
          <a:p>
            <a:pPr algn="ctr"/>
            <a:r>
              <a:rPr lang="en-US" dirty="0" err="1"/>
              <a:t>Paymentid</a:t>
            </a:r>
            <a:endParaRPr lang="en-US" dirty="0"/>
          </a:p>
          <a:p>
            <a:pPr algn="ctr"/>
            <a:r>
              <a:rPr lang="en-US" dirty="0"/>
              <a:t>Receipt</a:t>
            </a:r>
          </a:p>
          <a:p>
            <a:pPr algn="ctr"/>
            <a:r>
              <a:rPr lang="en-US" dirty="0"/>
              <a:t>Status</a:t>
            </a:r>
          </a:p>
          <a:p>
            <a:pPr algn="ctr"/>
            <a:r>
              <a:rPr lang="en-US" dirty="0" err="1"/>
              <a:t>Subscription_date</a:t>
            </a:r>
            <a:endParaRPr lang="en-US" dirty="0"/>
          </a:p>
          <a:p>
            <a:pPr algn="ctr"/>
            <a:r>
              <a:rPr lang="en-US" dirty="0" err="1"/>
              <a:t>User_id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DFCAA9-EE27-448B-A3FD-A9025B78CE2D}"/>
              </a:ext>
            </a:extLst>
          </p:cNvPr>
          <p:cNvCxnSpPr>
            <a:cxnSpLocks/>
          </p:cNvCxnSpPr>
          <p:nvPr/>
        </p:nvCxnSpPr>
        <p:spPr>
          <a:xfrm>
            <a:off x="1032933" y="3093154"/>
            <a:ext cx="0" cy="146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F6FEF8-88CD-4E33-9833-5FAFC0433066}"/>
              </a:ext>
            </a:extLst>
          </p:cNvPr>
          <p:cNvCxnSpPr>
            <a:cxnSpLocks/>
          </p:cNvCxnSpPr>
          <p:nvPr/>
        </p:nvCxnSpPr>
        <p:spPr>
          <a:xfrm>
            <a:off x="1032933" y="4560711"/>
            <a:ext cx="7896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1E73D8-E943-4CB5-A236-4D0D482E6FD9}"/>
              </a:ext>
            </a:extLst>
          </p:cNvPr>
          <p:cNvCxnSpPr>
            <a:cxnSpLocks/>
          </p:cNvCxnSpPr>
          <p:nvPr/>
        </p:nvCxnSpPr>
        <p:spPr>
          <a:xfrm flipV="1">
            <a:off x="8929511" y="3838222"/>
            <a:ext cx="0" cy="71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AF3834-BF9D-46A9-8675-4E883CD8D74D}"/>
              </a:ext>
            </a:extLst>
          </p:cNvPr>
          <p:cNvCxnSpPr/>
          <p:nvPr/>
        </p:nvCxnSpPr>
        <p:spPr>
          <a:xfrm>
            <a:off x="8788399" y="3984978"/>
            <a:ext cx="282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79A7C4-E807-495F-881D-C675880574FD}"/>
              </a:ext>
            </a:extLst>
          </p:cNvPr>
          <p:cNvCxnSpPr>
            <a:cxnSpLocks/>
          </p:cNvCxnSpPr>
          <p:nvPr/>
        </p:nvCxnSpPr>
        <p:spPr>
          <a:xfrm>
            <a:off x="911577" y="3239911"/>
            <a:ext cx="197556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26B124-1B18-46FA-85DF-463B7D728410}"/>
              </a:ext>
            </a:extLst>
          </p:cNvPr>
          <p:cNvSpPr txBox="1"/>
          <p:nvPr/>
        </p:nvSpPr>
        <p:spPr>
          <a:xfrm>
            <a:off x="4868334" y="899065"/>
            <a:ext cx="17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PostCategory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2C16B7-6605-417A-A621-65EE67367A76}"/>
              </a:ext>
            </a:extLst>
          </p:cNvPr>
          <p:cNvSpPr/>
          <p:nvPr/>
        </p:nvSpPr>
        <p:spPr>
          <a:xfrm>
            <a:off x="4848576" y="1332087"/>
            <a:ext cx="1749777" cy="1761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Categoryid</a:t>
            </a:r>
            <a:endParaRPr lang="en-US" dirty="0"/>
          </a:p>
          <a:p>
            <a:pPr algn="ctr"/>
            <a:r>
              <a:rPr lang="en-US" dirty="0" err="1"/>
              <a:t>categoyname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697C2D-735B-4303-BFF3-63353338ECD9}"/>
              </a:ext>
            </a:extLst>
          </p:cNvPr>
          <p:cNvCxnSpPr/>
          <p:nvPr/>
        </p:nvCxnSpPr>
        <p:spPr>
          <a:xfrm>
            <a:off x="3708400" y="3104443"/>
            <a:ext cx="0" cy="11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B32F77-95CF-4A08-88DE-83A089A18717}"/>
              </a:ext>
            </a:extLst>
          </p:cNvPr>
          <p:cNvCxnSpPr>
            <a:cxnSpLocks/>
          </p:cNvCxnSpPr>
          <p:nvPr/>
        </p:nvCxnSpPr>
        <p:spPr>
          <a:xfrm>
            <a:off x="3708400" y="4233333"/>
            <a:ext cx="201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EA37D3-3D10-4A6E-87EA-E7CDEC02CCFE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723465" y="3093154"/>
            <a:ext cx="0" cy="114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EE0CB3-8200-4CFB-9CCD-6348128D5C3B}"/>
              </a:ext>
            </a:extLst>
          </p:cNvPr>
          <p:cNvCxnSpPr/>
          <p:nvPr/>
        </p:nvCxnSpPr>
        <p:spPr>
          <a:xfrm>
            <a:off x="5650090" y="3239911"/>
            <a:ext cx="149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8BA2E6-6156-49C0-B63F-F21AC07158A5}"/>
              </a:ext>
            </a:extLst>
          </p:cNvPr>
          <p:cNvCxnSpPr>
            <a:cxnSpLocks/>
          </p:cNvCxnSpPr>
          <p:nvPr/>
        </p:nvCxnSpPr>
        <p:spPr>
          <a:xfrm>
            <a:off x="5650090" y="3335866"/>
            <a:ext cx="1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F69D88-8B91-4651-B4E7-9A93E2301A83}"/>
              </a:ext>
            </a:extLst>
          </p:cNvPr>
          <p:cNvCxnSpPr/>
          <p:nvPr/>
        </p:nvCxnSpPr>
        <p:spPr>
          <a:xfrm>
            <a:off x="3612444" y="3239911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F5FDAE8-318D-40E0-A929-7E201E02AF80}"/>
              </a:ext>
            </a:extLst>
          </p:cNvPr>
          <p:cNvCxnSpPr/>
          <p:nvPr/>
        </p:nvCxnSpPr>
        <p:spPr>
          <a:xfrm>
            <a:off x="3612444" y="3335866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514EF72-E5D3-4AE1-BFE8-E45331929ED5}"/>
              </a:ext>
            </a:extLst>
          </p:cNvPr>
          <p:cNvSpPr/>
          <p:nvPr/>
        </p:nvSpPr>
        <p:spPr>
          <a:xfrm>
            <a:off x="10013244" y="1083731"/>
            <a:ext cx="1591733" cy="1761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Likeid</a:t>
            </a:r>
            <a:endParaRPr lang="en-US" dirty="0"/>
          </a:p>
          <a:p>
            <a:pPr algn="ctr"/>
            <a:r>
              <a:rPr lang="en-US" dirty="0" err="1"/>
              <a:t>Likebyuserid</a:t>
            </a:r>
            <a:endParaRPr lang="en-US" dirty="0"/>
          </a:p>
          <a:p>
            <a:pPr algn="ctr"/>
            <a:r>
              <a:rPr lang="en-US" dirty="0" err="1"/>
              <a:t>Post_id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D35BDD-0058-4A7A-B1C9-C154886767B2}"/>
              </a:ext>
            </a:extLst>
          </p:cNvPr>
          <p:cNvSpPr txBox="1"/>
          <p:nvPr/>
        </p:nvSpPr>
        <p:spPr>
          <a:xfrm>
            <a:off x="10459154" y="620889"/>
            <a:ext cx="85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1CA01F1-D5D2-44BC-8E65-42EA01792925}"/>
              </a:ext>
            </a:extLst>
          </p:cNvPr>
          <p:cNvCxnSpPr/>
          <p:nvPr/>
        </p:nvCxnSpPr>
        <p:spPr>
          <a:xfrm>
            <a:off x="1840089" y="3104443"/>
            <a:ext cx="0" cy="129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80C4E2E-8AC8-44CE-A1AB-2706D4B34D8E}"/>
              </a:ext>
            </a:extLst>
          </p:cNvPr>
          <p:cNvCxnSpPr/>
          <p:nvPr/>
        </p:nvCxnSpPr>
        <p:spPr>
          <a:xfrm>
            <a:off x="1828800" y="4413956"/>
            <a:ext cx="900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CE4FF9-4A08-491A-BD56-07025ABFB931}"/>
              </a:ext>
            </a:extLst>
          </p:cNvPr>
          <p:cNvCxnSpPr>
            <a:endCxn id="73" idx="2"/>
          </p:cNvCxnSpPr>
          <p:nvPr/>
        </p:nvCxnSpPr>
        <p:spPr>
          <a:xfrm flipH="1" flipV="1">
            <a:off x="10809111" y="2844798"/>
            <a:ext cx="39511" cy="155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D441F0-FCF1-4F43-9200-B05135BE5D11}"/>
              </a:ext>
            </a:extLst>
          </p:cNvPr>
          <p:cNvCxnSpPr/>
          <p:nvPr/>
        </p:nvCxnSpPr>
        <p:spPr>
          <a:xfrm>
            <a:off x="10701867" y="2968978"/>
            <a:ext cx="214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DAA4D26-7FD8-4BB3-8D44-1AF890D018E8}"/>
              </a:ext>
            </a:extLst>
          </p:cNvPr>
          <p:cNvCxnSpPr>
            <a:cxnSpLocks/>
          </p:cNvCxnSpPr>
          <p:nvPr/>
        </p:nvCxnSpPr>
        <p:spPr>
          <a:xfrm>
            <a:off x="10690578" y="3104443"/>
            <a:ext cx="225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7CD9FF-6412-479D-92E5-591C6DC98B55}"/>
              </a:ext>
            </a:extLst>
          </p:cNvPr>
          <p:cNvCxnSpPr>
            <a:cxnSpLocks/>
          </p:cNvCxnSpPr>
          <p:nvPr/>
        </p:nvCxnSpPr>
        <p:spPr>
          <a:xfrm>
            <a:off x="1732844" y="3239911"/>
            <a:ext cx="22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30560D1-201B-45AD-BBA2-EFEF49789278}"/>
              </a:ext>
            </a:extLst>
          </p:cNvPr>
          <p:cNvCxnSpPr/>
          <p:nvPr/>
        </p:nvCxnSpPr>
        <p:spPr>
          <a:xfrm>
            <a:off x="4030133" y="3104443"/>
            <a:ext cx="0" cy="100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9FD8765-1F8E-4401-8787-8EE86019A8AF}"/>
              </a:ext>
            </a:extLst>
          </p:cNvPr>
          <p:cNvCxnSpPr/>
          <p:nvPr/>
        </p:nvCxnSpPr>
        <p:spPr>
          <a:xfrm>
            <a:off x="4041422" y="4120444"/>
            <a:ext cx="7089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83DEC23-CDFE-4881-9041-D02F670ACC6D}"/>
              </a:ext>
            </a:extLst>
          </p:cNvPr>
          <p:cNvCxnSpPr>
            <a:cxnSpLocks/>
          </p:cNvCxnSpPr>
          <p:nvPr/>
        </p:nvCxnSpPr>
        <p:spPr>
          <a:xfrm flipV="1">
            <a:off x="11130844" y="2844798"/>
            <a:ext cx="45156" cy="127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82825A-FE6E-412B-A141-68AC19C4215D}"/>
              </a:ext>
            </a:extLst>
          </p:cNvPr>
          <p:cNvCxnSpPr/>
          <p:nvPr/>
        </p:nvCxnSpPr>
        <p:spPr>
          <a:xfrm>
            <a:off x="11096977" y="2968978"/>
            <a:ext cx="180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B031A7-83DE-41FE-9CAE-6A390AAC6770}"/>
              </a:ext>
            </a:extLst>
          </p:cNvPr>
          <p:cNvCxnSpPr>
            <a:cxnSpLocks/>
          </p:cNvCxnSpPr>
          <p:nvPr/>
        </p:nvCxnSpPr>
        <p:spPr>
          <a:xfrm>
            <a:off x="11096977" y="3059286"/>
            <a:ext cx="180623" cy="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855F0E3-329D-43A2-9823-CBA057040562}"/>
              </a:ext>
            </a:extLst>
          </p:cNvPr>
          <p:cNvCxnSpPr/>
          <p:nvPr/>
        </p:nvCxnSpPr>
        <p:spPr>
          <a:xfrm>
            <a:off x="4030133" y="3239911"/>
            <a:ext cx="11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20A691E-8DD5-4872-8C7A-65ECDBA5E0B6}"/>
              </a:ext>
            </a:extLst>
          </p:cNvPr>
          <p:cNvCxnSpPr>
            <a:cxnSpLocks/>
          </p:cNvCxnSpPr>
          <p:nvPr/>
        </p:nvCxnSpPr>
        <p:spPr>
          <a:xfrm>
            <a:off x="3951111" y="3239911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157776-555B-40C6-A839-7E23AAB8BB88}"/>
              </a:ext>
            </a:extLst>
          </p:cNvPr>
          <p:cNvSpPr/>
          <p:nvPr/>
        </p:nvSpPr>
        <p:spPr>
          <a:xfrm>
            <a:off x="772359" y="4711924"/>
            <a:ext cx="6086569" cy="193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 DIAGRAM FOR USER, POST AND SUBSCRIPTION</a:t>
            </a:r>
          </a:p>
        </p:txBody>
      </p:sp>
    </p:spTree>
    <p:extLst>
      <p:ext uri="{BB962C8B-B14F-4D97-AF65-F5344CB8AC3E}">
        <p14:creationId xmlns:p14="http://schemas.microsoft.com/office/powerpoint/2010/main" val="120473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2AD75-187E-489A-B1DD-963EEA9AB8CD}"/>
              </a:ext>
            </a:extLst>
          </p:cNvPr>
          <p:cNvSpPr/>
          <p:nvPr/>
        </p:nvSpPr>
        <p:spPr>
          <a:xfrm>
            <a:off x="390680" y="1332087"/>
            <a:ext cx="1982130" cy="275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Bookid</a:t>
            </a:r>
            <a:endParaRPr lang="en-US" dirty="0"/>
          </a:p>
          <a:p>
            <a:pPr algn="ctr"/>
            <a:r>
              <a:rPr lang="en-US" dirty="0" err="1"/>
              <a:t>Approvedtosell</a:t>
            </a:r>
            <a:endParaRPr lang="en-US" dirty="0"/>
          </a:p>
          <a:p>
            <a:pPr algn="ctr"/>
            <a:r>
              <a:rPr lang="en-US" dirty="0" err="1"/>
              <a:t>Author_id</a:t>
            </a:r>
            <a:endParaRPr lang="en-US" dirty="0"/>
          </a:p>
          <a:p>
            <a:pPr algn="ctr"/>
            <a:r>
              <a:rPr lang="en-US" dirty="0" err="1"/>
              <a:t>Book_category</a:t>
            </a:r>
            <a:endParaRPr lang="en-US" dirty="0"/>
          </a:p>
          <a:p>
            <a:pPr algn="ctr"/>
            <a:r>
              <a:rPr lang="en-US" dirty="0" err="1"/>
              <a:t>Book_title</a:t>
            </a:r>
            <a:endParaRPr lang="en-US" dirty="0"/>
          </a:p>
          <a:p>
            <a:pPr algn="ctr"/>
            <a:r>
              <a:rPr lang="en-US" dirty="0" err="1"/>
              <a:t>Filedata</a:t>
            </a:r>
            <a:endParaRPr lang="en-US" dirty="0"/>
          </a:p>
          <a:p>
            <a:pPr algn="ctr"/>
            <a:r>
              <a:rPr lang="en-US" dirty="0"/>
              <a:t>Filename</a:t>
            </a:r>
          </a:p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CEF7A-62BB-44D2-B361-F9B1B2E7B769}"/>
              </a:ext>
            </a:extLst>
          </p:cNvPr>
          <p:cNvSpPr txBox="1"/>
          <p:nvPr/>
        </p:nvSpPr>
        <p:spPr>
          <a:xfrm>
            <a:off x="1032933" y="869245"/>
            <a:ext cx="90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19466-D059-48FF-9078-21D9D070CA43}"/>
              </a:ext>
            </a:extLst>
          </p:cNvPr>
          <p:cNvSpPr txBox="1"/>
          <p:nvPr/>
        </p:nvSpPr>
        <p:spPr>
          <a:xfrm>
            <a:off x="6904568" y="899065"/>
            <a:ext cx="19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AdminRequests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FE7C2-5981-49B3-ACBC-C0BB240AFD05}"/>
              </a:ext>
            </a:extLst>
          </p:cNvPr>
          <p:cNvSpPr/>
          <p:nvPr/>
        </p:nvSpPr>
        <p:spPr>
          <a:xfrm>
            <a:off x="6786034" y="1332087"/>
            <a:ext cx="2119487" cy="1761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Admin_request_idapproval_status</a:t>
            </a:r>
            <a:endParaRPr lang="en-US" dirty="0"/>
          </a:p>
          <a:p>
            <a:pPr algn="ctr"/>
            <a:r>
              <a:rPr lang="en-US" dirty="0" err="1"/>
              <a:t>User_id</a:t>
            </a:r>
            <a:endParaRPr lang="en-US" dirty="0"/>
          </a:p>
          <a:p>
            <a:pPr algn="ctr"/>
            <a:r>
              <a:rPr lang="en-US" dirty="0" err="1"/>
              <a:t>Book_id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A03A7-AA4D-47B5-B208-7FDBC69B3894}"/>
              </a:ext>
            </a:extLst>
          </p:cNvPr>
          <p:cNvSpPr txBox="1"/>
          <p:nvPr/>
        </p:nvSpPr>
        <p:spPr>
          <a:xfrm>
            <a:off x="5292400" y="899065"/>
            <a:ext cx="104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D59AE-C7E3-4360-A771-64FB53422389}"/>
              </a:ext>
            </a:extLst>
          </p:cNvPr>
          <p:cNvSpPr/>
          <p:nvPr/>
        </p:nvSpPr>
        <p:spPr>
          <a:xfrm>
            <a:off x="4848576" y="1332087"/>
            <a:ext cx="1749777" cy="1761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</a:t>
            </a:r>
          </a:p>
          <a:p>
            <a:pPr algn="ctr"/>
            <a:r>
              <a:rPr lang="en-US"/>
              <a:t>Email</a:t>
            </a:r>
          </a:p>
          <a:p>
            <a:pPr algn="ctr"/>
            <a:r>
              <a:rPr lang="en-US"/>
              <a:t>Password</a:t>
            </a:r>
          </a:p>
          <a:p>
            <a:pPr algn="ctr"/>
            <a:r>
              <a:rPr lang="en-US"/>
              <a:t>Role</a:t>
            </a:r>
          </a:p>
          <a:p>
            <a:pPr algn="ctr"/>
            <a:r>
              <a:rPr lang="en-US"/>
              <a:t>username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0C7BC-2193-4E9E-AAAF-7E72E9D6116F}"/>
              </a:ext>
            </a:extLst>
          </p:cNvPr>
          <p:cNvSpPr/>
          <p:nvPr/>
        </p:nvSpPr>
        <p:spPr>
          <a:xfrm>
            <a:off x="9490402" y="1332086"/>
            <a:ext cx="1591733" cy="1761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Contest_id</a:t>
            </a:r>
            <a:endParaRPr lang="en-US" dirty="0"/>
          </a:p>
          <a:p>
            <a:pPr algn="ctr"/>
            <a:r>
              <a:rPr lang="en-US" dirty="0" err="1"/>
              <a:t>Contesname</a:t>
            </a:r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Topic</a:t>
            </a:r>
          </a:p>
          <a:p>
            <a:pPr algn="ctr"/>
            <a:r>
              <a:rPr lang="en-US" dirty="0" err="1"/>
              <a:t>Winner_id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A0EF0-1ADE-4CF3-9AB2-4DEF1FAE2674}"/>
              </a:ext>
            </a:extLst>
          </p:cNvPr>
          <p:cNvSpPr txBox="1"/>
          <p:nvPr/>
        </p:nvSpPr>
        <p:spPr>
          <a:xfrm>
            <a:off x="9860111" y="89906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4E5279-12D5-493F-80F8-88AD14E0E746}"/>
              </a:ext>
            </a:extLst>
          </p:cNvPr>
          <p:cNvSpPr/>
          <p:nvPr/>
        </p:nvSpPr>
        <p:spPr>
          <a:xfrm>
            <a:off x="2701598" y="1332087"/>
            <a:ext cx="1591733" cy="1761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Password</a:t>
            </a:r>
          </a:p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C5062-084F-44CD-9E2C-554CDE8C6487}"/>
              </a:ext>
            </a:extLst>
          </p:cNvPr>
          <p:cNvSpPr txBox="1"/>
          <p:nvPr/>
        </p:nvSpPr>
        <p:spPr>
          <a:xfrm>
            <a:off x="3147508" y="869245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4776F7-B375-4700-B666-A09928B1C45C}"/>
              </a:ext>
            </a:extLst>
          </p:cNvPr>
          <p:cNvCxnSpPr>
            <a:stCxn id="14" idx="2"/>
          </p:cNvCxnSpPr>
          <p:nvPr/>
        </p:nvCxnSpPr>
        <p:spPr>
          <a:xfrm>
            <a:off x="3497465" y="3093154"/>
            <a:ext cx="0" cy="7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74984A-18B2-4717-9211-F2AE1A5725FE}"/>
              </a:ext>
            </a:extLst>
          </p:cNvPr>
          <p:cNvCxnSpPr>
            <a:cxnSpLocks/>
          </p:cNvCxnSpPr>
          <p:nvPr/>
        </p:nvCxnSpPr>
        <p:spPr>
          <a:xfrm flipH="1">
            <a:off x="2372810" y="3838222"/>
            <a:ext cx="1124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21821B-DD08-4629-A9C1-38795FC1B454}"/>
              </a:ext>
            </a:extLst>
          </p:cNvPr>
          <p:cNvCxnSpPr/>
          <p:nvPr/>
        </p:nvCxnSpPr>
        <p:spPr>
          <a:xfrm>
            <a:off x="2472267" y="3759200"/>
            <a:ext cx="0" cy="15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9D3C08-8E79-4CD5-98D0-5B3CBE603A59}"/>
              </a:ext>
            </a:extLst>
          </p:cNvPr>
          <p:cNvCxnSpPr/>
          <p:nvPr/>
        </p:nvCxnSpPr>
        <p:spPr>
          <a:xfrm>
            <a:off x="2472267" y="3759200"/>
            <a:ext cx="0" cy="15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996B7-7F1E-4F72-8A44-33AAE720D23E}"/>
              </a:ext>
            </a:extLst>
          </p:cNvPr>
          <p:cNvCxnSpPr/>
          <p:nvPr/>
        </p:nvCxnSpPr>
        <p:spPr>
          <a:xfrm>
            <a:off x="2573867" y="3759200"/>
            <a:ext cx="0" cy="15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73CF8-DB3A-4533-A17E-0143C0356D33}"/>
              </a:ext>
            </a:extLst>
          </p:cNvPr>
          <p:cNvSpPr txBox="1"/>
          <p:nvPr/>
        </p:nvSpPr>
        <p:spPr>
          <a:xfrm>
            <a:off x="2910836" y="3095553"/>
            <a:ext cx="79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E527DA-1A39-49B4-A032-A4564A8F3D05}"/>
              </a:ext>
            </a:extLst>
          </p:cNvPr>
          <p:cNvCxnSpPr/>
          <p:nvPr/>
        </p:nvCxnSpPr>
        <p:spPr>
          <a:xfrm>
            <a:off x="3419858" y="3152001"/>
            <a:ext cx="181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44797D-234F-4FF2-8B77-06EB71FEB009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4293331" y="2212621"/>
            <a:ext cx="55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C51F10-5294-4E71-92CC-C9B6CE144A81}"/>
              </a:ext>
            </a:extLst>
          </p:cNvPr>
          <p:cNvCxnSpPr>
            <a:stCxn id="9" idx="2"/>
          </p:cNvCxnSpPr>
          <p:nvPr/>
        </p:nvCxnSpPr>
        <p:spPr>
          <a:xfrm>
            <a:off x="5723465" y="3093154"/>
            <a:ext cx="11291" cy="33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93634C-6C50-4DB6-8193-28AB967F463C}"/>
              </a:ext>
            </a:extLst>
          </p:cNvPr>
          <p:cNvCxnSpPr/>
          <p:nvPr/>
        </p:nvCxnSpPr>
        <p:spPr>
          <a:xfrm>
            <a:off x="5734756" y="3429000"/>
            <a:ext cx="2156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2E3664-0F55-4136-A56F-9747A08EE9A2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7845778" y="3093154"/>
            <a:ext cx="56444" cy="33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AC861B-999E-4F26-BD8C-885EC645D69A}"/>
              </a:ext>
            </a:extLst>
          </p:cNvPr>
          <p:cNvCxnSpPr>
            <a:cxnSpLocks/>
          </p:cNvCxnSpPr>
          <p:nvPr/>
        </p:nvCxnSpPr>
        <p:spPr>
          <a:xfrm>
            <a:off x="7775223" y="3261646"/>
            <a:ext cx="194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356134-3CFF-4028-8013-0AE64D4BA74F}"/>
              </a:ext>
            </a:extLst>
          </p:cNvPr>
          <p:cNvCxnSpPr>
            <a:cxnSpLocks/>
          </p:cNvCxnSpPr>
          <p:nvPr/>
        </p:nvCxnSpPr>
        <p:spPr>
          <a:xfrm>
            <a:off x="7775223" y="3304401"/>
            <a:ext cx="253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DC8DD2-182B-4C35-8C4B-38708C58CC75}"/>
              </a:ext>
            </a:extLst>
          </p:cNvPr>
          <p:cNvCxnSpPr/>
          <p:nvPr/>
        </p:nvCxnSpPr>
        <p:spPr>
          <a:xfrm>
            <a:off x="5633156" y="3261646"/>
            <a:ext cx="259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9964C3-5751-4BC1-8E90-D7E20E0C0D02}"/>
              </a:ext>
            </a:extLst>
          </p:cNvPr>
          <p:cNvCxnSpPr/>
          <p:nvPr/>
        </p:nvCxnSpPr>
        <p:spPr>
          <a:xfrm>
            <a:off x="6234287" y="3118137"/>
            <a:ext cx="90311" cy="66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F80B49-8853-4CD6-B9CC-671DA6D2A7CC}"/>
              </a:ext>
            </a:extLst>
          </p:cNvPr>
          <p:cNvCxnSpPr>
            <a:cxnSpLocks/>
          </p:cNvCxnSpPr>
          <p:nvPr/>
        </p:nvCxnSpPr>
        <p:spPr>
          <a:xfrm flipV="1">
            <a:off x="6324598" y="3759200"/>
            <a:ext cx="4207935" cy="4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0E8C01-0A01-4045-BC20-6F220CA1EBEB}"/>
              </a:ext>
            </a:extLst>
          </p:cNvPr>
          <p:cNvCxnSpPr/>
          <p:nvPr/>
        </p:nvCxnSpPr>
        <p:spPr>
          <a:xfrm flipH="1" flipV="1">
            <a:off x="10397067" y="3152001"/>
            <a:ext cx="112889" cy="60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CD2C8B-CB40-4823-BF08-FEDE188BC1EC}"/>
              </a:ext>
            </a:extLst>
          </p:cNvPr>
          <p:cNvCxnSpPr/>
          <p:nvPr/>
        </p:nvCxnSpPr>
        <p:spPr>
          <a:xfrm flipV="1">
            <a:off x="10363199" y="3261646"/>
            <a:ext cx="169334" cy="4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B7244DB-056C-4750-854C-49CDA8370C32}"/>
              </a:ext>
            </a:extLst>
          </p:cNvPr>
          <p:cNvCxnSpPr>
            <a:cxnSpLocks/>
          </p:cNvCxnSpPr>
          <p:nvPr/>
        </p:nvCxnSpPr>
        <p:spPr>
          <a:xfrm flipV="1">
            <a:off x="10374488" y="3304400"/>
            <a:ext cx="227868" cy="4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7B866C-8B70-4E19-8C2A-178E8324FBEB}"/>
              </a:ext>
            </a:extLst>
          </p:cNvPr>
          <p:cNvCxnSpPr>
            <a:cxnSpLocks/>
          </p:cNvCxnSpPr>
          <p:nvPr/>
        </p:nvCxnSpPr>
        <p:spPr>
          <a:xfrm flipV="1">
            <a:off x="6130599" y="3283023"/>
            <a:ext cx="253998" cy="4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7E5A91-A63D-4E73-94E1-C513D34DC441}"/>
              </a:ext>
            </a:extLst>
          </p:cNvPr>
          <p:cNvSpPr txBox="1"/>
          <p:nvPr/>
        </p:nvSpPr>
        <p:spPr>
          <a:xfrm>
            <a:off x="6095661" y="3056465"/>
            <a:ext cx="79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D18DA3-919E-40F1-9112-91D193E3C541}"/>
              </a:ext>
            </a:extLst>
          </p:cNvPr>
          <p:cNvSpPr txBox="1"/>
          <p:nvPr/>
        </p:nvSpPr>
        <p:spPr>
          <a:xfrm>
            <a:off x="3674758" y="3312660"/>
            <a:ext cx="1038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participate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8E294B4-7AE9-4AA3-A4D5-297FBDBC8C16}"/>
              </a:ext>
            </a:extLst>
          </p:cNvPr>
          <p:cNvSpPr/>
          <p:nvPr/>
        </p:nvSpPr>
        <p:spPr>
          <a:xfrm>
            <a:off x="726275" y="4529038"/>
            <a:ext cx="6086569" cy="193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 DIAGRAM FOR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BOOK, USER AND ADMIN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D7F46B-BCFA-4565-AC98-688EF50D2A89}"/>
              </a:ext>
            </a:extLst>
          </p:cNvPr>
          <p:cNvCxnSpPr/>
          <p:nvPr/>
        </p:nvCxnSpPr>
        <p:spPr>
          <a:xfrm>
            <a:off x="3847419" y="3118137"/>
            <a:ext cx="0" cy="799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26604-D994-48FE-B990-43F80FCD3F79}"/>
              </a:ext>
            </a:extLst>
          </p:cNvPr>
          <p:cNvCxnSpPr/>
          <p:nvPr/>
        </p:nvCxnSpPr>
        <p:spPr>
          <a:xfrm flipV="1">
            <a:off x="3847419" y="3838222"/>
            <a:ext cx="7117592" cy="7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476F46-2209-47B9-9FDF-58EA52482720}"/>
              </a:ext>
            </a:extLst>
          </p:cNvPr>
          <p:cNvCxnSpPr/>
          <p:nvPr/>
        </p:nvCxnSpPr>
        <p:spPr>
          <a:xfrm flipH="1" flipV="1">
            <a:off x="10826044" y="3152001"/>
            <a:ext cx="138967" cy="68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E20296-107C-4C33-9252-DFC28DEDA7E1}"/>
              </a:ext>
            </a:extLst>
          </p:cNvPr>
          <p:cNvCxnSpPr/>
          <p:nvPr/>
        </p:nvCxnSpPr>
        <p:spPr>
          <a:xfrm>
            <a:off x="10792178" y="3283023"/>
            <a:ext cx="172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640D79-9E8B-48AA-A61F-C86A76F554A6}"/>
              </a:ext>
            </a:extLst>
          </p:cNvPr>
          <p:cNvCxnSpPr/>
          <p:nvPr/>
        </p:nvCxnSpPr>
        <p:spPr>
          <a:xfrm>
            <a:off x="10826044" y="3372552"/>
            <a:ext cx="138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3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6DF9E-4B4D-4070-8D9E-51B062F671BA}"/>
              </a:ext>
            </a:extLst>
          </p:cNvPr>
          <p:cNvSpPr/>
          <p:nvPr/>
        </p:nvSpPr>
        <p:spPr>
          <a:xfrm>
            <a:off x="761999" y="762000"/>
            <a:ext cx="3416462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BUDDING POETRY  INTRODUCTION</a:t>
            </a:r>
            <a:endParaRPr lang="en-US" sz="32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B8DC8-1CB7-46CF-B94F-FA477E958ED4}"/>
              </a:ext>
            </a:extLst>
          </p:cNvPr>
          <p:cNvSpPr txBox="1"/>
          <p:nvPr/>
        </p:nvSpPr>
        <p:spPr>
          <a:xfrm>
            <a:off x="1851378" y="1444978"/>
            <a:ext cx="91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7A67A8D-3DAF-40F8-8A46-E5375D0CE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22294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2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834F59-A9CA-4A23-900C-B3FA3372D73E}"/>
              </a:ext>
            </a:extLst>
          </p:cNvPr>
          <p:cNvSpPr/>
          <p:nvPr/>
        </p:nvSpPr>
        <p:spPr>
          <a:xfrm>
            <a:off x="3610052" y="267673"/>
            <a:ext cx="5305624" cy="719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SIGNUP AND LOGIN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AFE3D6-DCA1-4368-A32C-E239F2227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6" y="1527475"/>
            <a:ext cx="5715589" cy="4646813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8FCF7A-76B9-4887-B7BE-C174C1E4B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62" y="1541943"/>
            <a:ext cx="5845492" cy="45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CDDE88-9D8C-445A-A840-A28B788636CA}"/>
              </a:ext>
            </a:extLst>
          </p:cNvPr>
          <p:cNvSpPr/>
          <p:nvPr/>
        </p:nvSpPr>
        <p:spPr>
          <a:xfrm>
            <a:off x="358815" y="762000"/>
            <a:ext cx="3958744" cy="228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FUNCTIONALITIES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OF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ADMIN</a:t>
            </a:r>
          </a:p>
        </p:txBody>
      </p:sp>
      <p:graphicFrame>
        <p:nvGraphicFramePr>
          <p:cNvPr id="29" name="TextBox 4">
            <a:extLst>
              <a:ext uri="{FF2B5EF4-FFF2-40B4-BE49-F238E27FC236}">
                <a16:creationId xmlns:a16="http://schemas.microsoft.com/office/drawing/2014/main" id="{645378A7-59CC-45B0-A4DB-41EF98A65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637827"/>
              </p:ext>
            </p:extLst>
          </p:nvPr>
        </p:nvGraphicFramePr>
        <p:xfrm>
          <a:off x="4572000" y="248356"/>
          <a:ext cx="6858000" cy="599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41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59F77-169A-4C5D-8804-C7D29E2BA6C1}"/>
              </a:ext>
            </a:extLst>
          </p:cNvPr>
          <p:cNvSpPr/>
          <p:nvPr/>
        </p:nvSpPr>
        <p:spPr>
          <a:xfrm>
            <a:off x="538016" y="423758"/>
            <a:ext cx="3734926" cy="1081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FUNCTIONALITIES OF WRITER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091A3-BF30-4034-B1ED-48199AC9F655}"/>
              </a:ext>
            </a:extLst>
          </p:cNvPr>
          <p:cNvSpPr txBox="1"/>
          <p:nvPr/>
        </p:nvSpPr>
        <p:spPr>
          <a:xfrm>
            <a:off x="6820952" y="3006765"/>
            <a:ext cx="52514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CRUD operations on post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LIKE the post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Need to Subscribe for  more functionalities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 poems based on writer name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1FC6DA85-8AB8-4CA7-ABC8-F69A911B3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938176"/>
              </p:ext>
            </p:extLst>
          </p:nvPr>
        </p:nvGraphicFramePr>
        <p:xfrm>
          <a:off x="287763" y="1230854"/>
          <a:ext cx="5696838" cy="3989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EDC0A26C-855E-4986-897C-1924D0F047E6}"/>
              </a:ext>
            </a:extLst>
          </p:cNvPr>
          <p:cNvSpPr/>
          <p:nvPr/>
        </p:nvSpPr>
        <p:spPr>
          <a:xfrm>
            <a:off x="1674359" y="4546621"/>
            <a:ext cx="3258914" cy="490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ON SUBSCRIPTION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662EC9-B524-467F-A755-E5312949EB67}"/>
              </a:ext>
            </a:extLst>
          </p:cNvPr>
          <p:cNvSpPr/>
          <p:nvPr/>
        </p:nvSpPr>
        <p:spPr>
          <a:xfrm>
            <a:off x="6874536" y="2004081"/>
            <a:ext cx="3102547" cy="490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WITHOUT SUBSCRIPTION</a:t>
            </a:r>
          </a:p>
        </p:txBody>
      </p:sp>
    </p:spTree>
    <p:extLst>
      <p:ext uri="{BB962C8B-B14F-4D97-AF65-F5344CB8AC3E}">
        <p14:creationId xmlns:p14="http://schemas.microsoft.com/office/powerpoint/2010/main" val="116991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124233-4E1C-4A27-A5B8-E09CCB3747EF}"/>
              </a:ext>
            </a:extLst>
          </p:cNvPr>
          <p:cNvSpPr/>
          <p:nvPr/>
        </p:nvSpPr>
        <p:spPr>
          <a:xfrm>
            <a:off x="3668244" y="249281"/>
            <a:ext cx="5712313" cy="57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SUBSCRIPTION BY WRITER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E836F1-4890-419E-9457-D293640C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0" y="1379983"/>
            <a:ext cx="6281299" cy="429132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E09A79-EF7D-4E51-A9AD-2BFF20133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06" y="1368694"/>
            <a:ext cx="5230124" cy="42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2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309B24-2134-44D2-9048-AE6C99591024}"/>
              </a:ext>
            </a:extLst>
          </p:cNvPr>
          <p:cNvSpPr/>
          <p:nvPr/>
        </p:nvSpPr>
        <p:spPr>
          <a:xfrm>
            <a:off x="224246" y="765134"/>
            <a:ext cx="4370332" cy="1634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SPEICIAL FEATURES</a:t>
            </a:r>
          </a:p>
        </p:txBody>
      </p:sp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id="{4AE87C03-CBC8-43F0-84D8-776952532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228191"/>
              </p:ext>
            </p:extLst>
          </p:nvPr>
        </p:nvGraphicFramePr>
        <p:xfrm>
          <a:off x="345836" y="3152723"/>
          <a:ext cx="6692366" cy="321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E22271-FCAA-4826-BFB5-2B3EB48AE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43" y="923811"/>
            <a:ext cx="3943900" cy="1872093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A8A2E5-B1FF-4810-BCCF-C8EEB13B6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43" y="3754464"/>
            <a:ext cx="394390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7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8B60C4-BD92-4E76-A8B8-1F5A72308BA8}"/>
              </a:ext>
            </a:extLst>
          </p:cNvPr>
          <p:cNvSpPr/>
          <p:nvPr/>
        </p:nvSpPr>
        <p:spPr>
          <a:xfrm>
            <a:off x="549591" y="1534928"/>
            <a:ext cx="5712313" cy="57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ADD CATEGORY BY ADMIN</a:t>
            </a:r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91000B9-B315-41C5-B5CD-DFC6A02C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2" y="2697445"/>
            <a:ext cx="5649113" cy="3496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BDC46F-6E23-4A76-B764-E9958EFD646B}"/>
              </a:ext>
            </a:extLst>
          </p:cNvPr>
          <p:cNvSpPr/>
          <p:nvPr/>
        </p:nvSpPr>
        <p:spPr>
          <a:xfrm>
            <a:off x="7313732" y="1534928"/>
            <a:ext cx="4878268" cy="57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SEE ADMIN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2C268-EDA1-47FE-933D-734E1E8A6307}"/>
              </a:ext>
            </a:extLst>
          </p:cNvPr>
          <p:cNvSpPr/>
          <p:nvPr/>
        </p:nvSpPr>
        <p:spPr>
          <a:xfrm>
            <a:off x="767645" y="372411"/>
            <a:ext cx="11006666" cy="571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POST CATEGORY AND ADMIN REQUESTS </a:t>
            </a:r>
          </a:p>
        </p:txBody>
      </p:sp>
      <p:pic>
        <p:nvPicPr>
          <p:cNvPr id="8" name="Picture 7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B217609A-F920-4E63-8AAD-E64567BA3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32" y="2615458"/>
            <a:ext cx="4907915" cy="35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5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8B60C4-BD92-4E76-A8B8-1F5A72308BA8}"/>
              </a:ext>
            </a:extLst>
          </p:cNvPr>
          <p:cNvSpPr/>
          <p:nvPr/>
        </p:nvSpPr>
        <p:spPr>
          <a:xfrm>
            <a:off x="1384969" y="1415969"/>
            <a:ext cx="3751475" cy="57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CREATE CONTEST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DC46F-6E23-4A76-B764-E9958EFD646B}"/>
              </a:ext>
            </a:extLst>
          </p:cNvPr>
          <p:cNvSpPr/>
          <p:nvPr/>
        </p:nvSpPr>
        <p:spPr>
          <a:xfrm>
            <a:off x="7473246" y="1318603"/>
            <a:ext cx="4427340" cy="950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CONTEST LIST VIEW FOR ADMIN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2C268-EDA1-47FE-933D-734E1E8A6307}"/>
              </a:ext>
            </a:extLst>
          </p:cNvPr>
          <p:cNvSpPr/>
          <p:nvPr/>
        </p:nvSpPr>
        <p:spPr>
          <a:xfrm>
            <a:off x="4887803" y="284199"/>
            <a:ext cx="2867664" cy="571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CONTEST</a:t>
            </a:r>
            <a:r>
              <a:rPr lang="en-US" sz="4400" b="1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F2E395-6DD5-430C-A524-231B93FB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8" y="2521094"/>
            <a:ext cx="6076697" cy="3766875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919E452F-BF07-4B7B-94FA-06126C9EA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57" y="2547740"/>
            <a:ext cx="4946630" cy="24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4778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2862</TotalTime>
  <Words>339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 Next LT Pro Light</vt:lpstr>
      <vt:lpstr>Sitka Subheading</vt:lpstr>
      <vt:lpstr>Times New Roman</vt:lpstr>
      <vt:lpstr>PebbleVTI</vt:lpstr>
      <vt:lpstr>BUDDING POETRY  SPRING MVC AND HIBERNATE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6250 Web Development Tools And Methods  By Jaspreet Kaur - 1529746 </dc:title>
  <dc:creator>Jaspreet kaur</dc:creator>
  <cp:lastModifiedBy>Jaspreet kaur</cp:lastModifiedBy>
  <cp:revision>18</cp:revision>
  <dcterms:created xsi:type="dcterms:W3CDTF">2021-12-16T20:25:44Z</dcterms:created>
  <dcterms:modified xsi:type="dcterms:W3CDTF">2021-12-20T04:32:00Z</dcterms:modified>
</cp:coreProperties>
</file>