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8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FB46D-BB9D-413E-9824-BBA30DD1CAE5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5D99F7-D3CB-4C3A-8BE2-F85505029F99}">
      <dgm:prSet phldrT="[Text]"/>
      <dgm:spPr/>
      <dgm:t>
        <a:bodyPr/>
        <a:lstStyle/>
        <a:p>
          <a:r>
            <a:rPr lang="en-IN" dirty="0" smtClean="0"/>
            <a:t>Adoption</a:t>
          </a:r>
        </a:p>
        <a:p>
          <a:r>
            <a:rPr lang="en-IN" dirty="0" smtClean="0"/>
            <a:t>SERVICES</a:t>
          </a:r>
          <a:endParaRPr lang="en-IN" dirty="0"/>
        </a:p>
      </dgm:t>
    </dgm:pt>
    <dgm:pt modelId="{37E283A1-6558-44EC-B51C-94187E63A398}" type="parTrans" cxnId="{39354501-2BF0-4A2F-98C6-A07723FACE15}">
      <dgm:prSet/>
      <dgm:spPr/>
      <dgm:t>
        <a:bodyPr/>
        <a:lstStyle/>
        <a:p>
          <a:endParaRPr lang="en-IN"/>
        </a:p>
      </dgm:t>
    </dgm:pt>
    <dgm:pt modelId="{56DC754D-6E9C-4A8B-96E9-C4A194D633E2}" type="sibTrans" cxnId="{39354501-2BF0-4A2F-98C6-A07723FACE15}">
      <dgm:prSet/>
      <dgm:spPr/>
      <dgm:t>
        <a:bodyPr/>
        <a:lstStyle/>
        <a:p>
          <a:endParaRPr lang="en-IN"/>
        </a:p>
      </dgm:t>
    </dgm:pt>
    <dgm:pt modelId="{8A3CDAC3-4901-4BC6-859C-F6ADA76960D4}">
      <dgm:prSet phldrT="[Text]"/>
      <dgm:spPr/>
      <dgm:t>
        <a:bodyPr/>
        <a:lstStyle/>
        <a:p>
          <a:r>
            <a:rPr lang="en-IN" dirty="0" smtClean="0"/>
            <a:t>HEALTHCARE</a:t>
          </a:r>
        </a:p>
        <a:p>
          <a:r>
            <a:rPr lang="en-IN" dirty="0" smtClean="0"/>
            <a:t>SERVIVES</a:t>
          </a:r>
          <a:endParaRPr lang="en-IN" dirty="0"/>
        </a:p>
      </dgm:t>
    </dgm:pt>
    <dgm:pt modelId="{2577A270-D804-4211-B5C0-2C24A4664A5C}" type="parTrans" cxnId="{63420391-3C14-496E-A1B0-7E78684CD42A}">
      <dgm:prSet/>
      <dgm:spPr/>
      <dgm:t>
        <a:bodyPr/>
        <a:lstStyle/>
        <a:p>
          <a:endParaRPr lang="en-IN"/>
        </a:p>
      </dgm:t>
    </dgm:pt>
    <dgm:pt modelId="{3AE36A08-6402-4CB9-9C53-F380EB98F5EA}" type="sibTrans" cxnId="{63420391-3C14-496E-A1B0-7E78684CD42A}">
      <dgm:prSet/>
      <dgm:spPr/>
      <dgm:t>
        <a:bodyPr/>
        <a:lstStyle/>
        <a:p>
          <a:endParaRPr lang="en-IN"/>
        </a:p>
      </dgm:t>
    </dgm:pt>
    <dgm:pt modelId="{C039F07A-DACC-4081-B28F-F10CA97F6204}">
      <dgm:prSet phldrT="[Text]"/>
      <dgm:spPr/>
      <dgm:t>
        <a:bodyPr/>
        <a:lstStyle/>
        <a:p>
          <a:r>
            <a:rPr lang="en-IN" dirty="0" smtClean="0"/>
            <a:t>REIMBURSEMENTS</a:t>
          </a:r>
          <a:endParaRPr lang="en-IN" dirty="0"/>
        </a:p>
      </dgm:t>
    </dgm:pt>
    <dgm:pt modelId="{DEE63D81-DB82-4C1A-AEF0-35706F811D0C}" type="parTrans" cxnId="{C00CC0B6-2FE5-48B0-A635-E3380B00AFAF}">
      <dgm:prSet/>
      <dgm:spPr/>
      <dgm:t>
        <a:bodyPr/>
        <a:lstStyle/>
        <a:p>
          <a:endParaRPr lang="en-IN"/>
        </a:p>
      </dgm:t>
    </dgm:pt>
    <dgm:pt modelId="{870B0D2D-0BC6-4F0F-809E-28E0676AC927}" type="sibTrans" cxnId="{C00CC0B6-2FE5-48B0-A635-E3380B00AFAF}">
      <dgm:prSet/>
      <dgm:spPr/>
      <dgm:t>
        <a:bodyPr/>
        <a:lstStyle/>
        <a:p>
          <a:endParaRPr lang="en-IN"/>
        </a:p>
      </dgm:t>
    </dgm:pt>
    <dgm:pt modelId="{D8D81BC1-6FAD-49D4-B0CE-E2CC4C268EB3}">
      <dgm:prSet phldrT="[Text]"/>
      <dgm:spPr/>
      <dgm:t>
        <a:bodyPr/>
        <a:lstStyle/>
        <a:p>
          <a:r>
            <a:rPr lang="en-IN" dirty="0" smtClean="0"/>
            <a:t>ORGANISE EVENTS</a:t>
          </a:r>
        </a:p>
      </dgm:t>
    </dgm:pt>
    <dgm:pt modelId="{BD213131-6146-4499-BD50-40BEDE472735}" type="parTrans" cxnId="{D54515FB-0211-4342-A159-079FE944A822}">
      <dgm:prSet/>
      <dgm:spPr/>
      <dgm:t>
        <a:bodyPr/>
        <a:lstStyle/>
        <a:p>
          <a:endParaRPr lang="en-IN"/>
        </a:p>
      </dgm:t>
    </dgm:pt>
    <dgm:pt modelId="{512F899F-0B54-4290-8C21-8E6F9D8C27B1}" type="sibTrans" cxnId="{D54515FB-0211-4342-A159-079FE944A822}">
      <dgm:prSet/>
      <dgm:spPr/>
      <dgm:t>
        <a:bodyPr/>
        <a:lstStyle/>
        <a:p>
          <a:endParaRPr lang="en-IN"/>
        </a:p>
      </dgm:t>
    </dgm:pt>
    <dgm:pt modelId="{555F1202-959E-4C12-B157-1115D61FB05E}" type="pres">
      <dgm:prSet presAssocID="{C05FB46D-BB9D-413E-9824-BBA30DD1CAE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B28768-91EB-477B-9B4A-FBC5C2BCD800}" type="pres">
      <dgm:prSet presAssocID="{2A5D99F7-D3CB-4C3A-8BE2-F85505029F99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A08AEE-D974-4FD1-AC08-D427727A66EC}" type="pres">
      <dgm:prSet presAssocID="{56DC754D-6E9C-4A8B-96E9-C4A194D633E2}" presName="space" presStyleCnt="0"/>
      <dgm:spPr/>
    </dgm:pt>
    <dgm:pt modelId="{BD224B6E-0A61-467B-A2B1-B133C67FAFDF}" type="pres">
      <dgm:prSet presAssocID="{8A3CDAC3-4901-4BC6-859C-F6ADA76960D4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7C1A6E-6F64-46FE-9761-6EB3A2F30343}" type="pres">
      <dgm:prSet presAssocID="{3AE36A08-6402-4CB9-9C53-F380EB98F5EA}" presName="space" presStyleCnt="0"/>
      <dgm:spPr/>
    </dgm:pt>
    <dgm:pt modelId="{F9524324-2F27-459E-B9D8-1B2B3770377D}" type="pres">
      <dgm:prSet presAssocID="{C039F07A-DACC-4081-B28F-F10CA97F6204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61742F-B13D-465B-B7D6-546F1DE89D63}" type="pres">
      <dgm:prSet presAssocID="{870B0D2D-0BC6-4F0F-809E-28E0676AC927}" presName="space" presStyleCnt="0"/>
      <dgm:spPr/>
    </dgm:pt>
    <dgm:pt modelId="{501ACAD8-707A-4E44-8228-0A9F1CF2DADC}" type="pres">
      <dgm:prSet presAssocID="{D8D81BC1-6FAD-49D4-B0CE-E2CC4C268EB3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9354501-2BF0-4A2F-98C6-A07723FACE15}" srcId="{C05FB46D-BB9D-413E-9824-BBA30DD1CAE5}" destId="{2A5D99F7-D3CB-4C3A-8BE2-F85505029F99}" srcOrd="0" destOrd="0" parTransId="{37E283A1-6558-44EC-B51C-94187E63A398}" sibTransId="{56DC754D-6E9C-4A8B-96E9-C4A194D633E2}"/>
    <dgm:cxn modelId="{2DAD8BB0-0FBD-48AD-8574-F7A508374A7A}" type="presOf" srcId="{D8D81BC1-6FAD-49D4-B0CE-E2CC4C268EB3}" destId="{501ACAD8-707A-4E44-8228-0A9F1CF2DADC}" srcOrd="0" destOrd="0" presId="urn:microsoft.com/office/officeart/2005/8/layout/venn3"/>
    <dgm:cxn modelId="{605C22A5-6CC5-4326-9BE4-5E5A5FCCC299}" type="presOf" srcId="{C05FB46D-BB9D-413E-9824-BBA30DD1CAE5}" destId="{555F1202-959E-4C12-B157-1115D61FB05E}" srcOrd="0" destOrd="0" presId="urn:microsoft.com/office/officeart/2005/8/layout/venn3"/>
    <dgm:cxn modelId="{D54515FB-0211-4342-A159-079FE944A822}" srcId="{C05FB46D-BB9D-413E-9824-BBA30DD1CAE5}" destId="{D8D81BC1-6FAD-49D4-B0CE-E2CC4C268EB3}" srcOrd="3" destOrd="0" parTransId="{BD213131-6146-4499-BD50-40BEDE472735}" sibTransId="{512F899F-0B54-4290-8C21-8E6F9D8C27B1}"/>
    <dgm:cxn modelId="{78995909-564D-4C11-8CC7-AA0F59B6700D}" type="presOf" srcId="{C039F07A-DACC-4081-B28F-F10CA97F6204}" destId="{F9524324-2F27-459E-B9D8-1B2B3770377D}" srcOrd="0" destOrd="0" presId="urn:microsoft.com/office/officeart/2005/8/layout/venn3"/>
    <dgm:cxn modelId="{63420391-3C14-496E-A1B0-7E78684CD42A}" srcId="{C05FB46D-BB9D-413E-9824-BBA30DD1CAE5}" destId="{8A3CDAC3-4901-4BC6-859C-F6ADA76960D4}" srcOrd="1" destOrd="0" parTransId="{2577A270-D804-4211-B5C0-2C24A4664A5C}" sibTransId="{3AE36A08-6402-4CB9-9C53-F380EB98F5EA}"/>
    <dgm:cxn modelId="{710ED7E5-50F2-459A-AF40-051FA3C49184}" type="presOf" srcId="{2A5D99F7-D3CB-4C3A-8BE2-F85505029F99}" destId="{82B28768-91EB-477B-9B4A-FBC5C2BCD800}" srcOrd="0" destOrd="0" presId="urn:microsoft.com/office/officeart/2005/8/layout/venn3"/>
    <dgm:cxn modelId="{C00CC0B6-2FE5-48B0-A635-E3380B00AFAF}" srcId="{C05FB46D-BB9D-413E-9824-BBA30DD1CAE5}" destId="{C039F07A-DACC-4081-B28F-F10CA97F6204}" srcOrd="2" destOrd="0" parTransId="{DEE63D81-DB82-4C1A-AEF0-35706F811D0C}" sibTransId="{870B0D2D-0BC6-4F0F-809E-28E0676AC927}"/>
    <dgm:cxn modelId="{FA9EA3BB-1BE7-4667-A54C-8B310F117302}" type="presOf" srcId="{8A3CDAC3-4901-4BC6-859C-F6ADA76960D4}" destId="{BD224B6E-0A61-467B-A2B1-B133C67FAFDF}" srcOrd="0" destOrd="0" presId="urn:microsoft.com/office/officeart/2005/8/layout/venn3"/>
    <dgm:cxn modelId="{4D8FB566-7B99-4BCE-AAC3-DD36B34052CA}" type="presParOf" srcId="{555F1202-959E-4C12-B157-1115D61FB05E}" destId="{82B28768-91EB-477B-9B4A-FBC5C2BCD800}" srcOrd="0" destOrd="0" presId="urn:microsoft.com/office/officeart/2005/8/layout/venn3"/>
    <dgm:cxn modelId="{221A2209-0E07-4F63-9829-8FBD4E61C787}" type="presParOf" srcId="{555F1202-959E-4C12-B157-1115D61FB05E}" destId="{58A08AEE-D974-4FD1-AC08-D427727A66EC}" srcOrd="1" destOrd="0" presId="urn:microsoft.com/office/officeart/2005/8/layout/venn3"/>
    <dgm:cxn modelId="{654479D9-7506-4342-A1FF-79596486D104}" type="presParOf" srcId="{555F1202-959E-4C12-B157-1115D61FB05E}" destId="{BD224B6E-0A61-467B-A2B1-B133C67FAFDF}" srcOrd="2" destOrd="0" presId="urn:microsoft.com/office/officeart/2005/8/layout/venn3"/>
    <dgm:cxn modelId="{3D6D35C6-9062-4F94-897B-04A042543DAC}" type="presParOf" srcId="{555F1202-959E-4C12-B157-1115D61FB05E}" destId="{697C1A6E-6F64-46FE-9761-6EB3A2F30343}" srcOrd="3" destOrd="0" presId="urn:microsoft.com/office/officeart/2005/8/layout/venn3"/>
    <dgm:cxn modelId="{F0031218-FDFE-4952-9BBA-6E65706A7360}" type="presParOf" srcId="{555F1202-959E-4C12-B157-1115D61FB05E}" destId="{F9524324-2F27-459E-B9D8-1B2B3770377D}" srcOrd="4" destOrd="0" presId="urn:microsoft.com/office/officeart/2005/8/layout/venn3"/>
    <dgm:cxn modelId="{0D1201C0-D735-40D8-922C-228B92686D7C}" type="presParOf" srcId="{555F1202-959E-4C12-B157-1115D61FB05E}" destId="{A161742F-B13D-465B-B7D6-546F1DE89D63}" srcOrd="5" destOrd="0" presId="urn:microsoft.com/office/officeart/2005/8/layout/venn3"/>
    <dgm:cxn modelId="{A07C1A98-9DC6-4560-B918-FF9A06144FE0}" type="presParOf" srcId="{555F1202-959E-4C12-B157-1115D61FB05E}" destId="{501ACAD8-707A-4E44-8228-0A9F1CF2DADC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AA04FA-E2CE-4441-972B-57B19F198B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1A0FD1-D72F-4F8B-807F-9322135F52F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IN" dirty="0" smtClean="0"/>
            <a:t>FOSTER SERVICES</a:t>
          </a:r>
          <a:endParaRPr lang="en-IN" dirty="0"/>
        </a:p>
      </dgm:t>
    </dgm:pt>
    <dgm:pt modelId="{8323A5F0-1A30-4BF3-8899-78D2F4CFC290}" type="parTrans" cxnId="{C8E985DC-E33D-4156-AB2A-8606671705BE}">
      <dgm:prSet/>
      <dgm:spPr/>
      <dgm:t>
        <a:bodyPr/>
        <a:lstStyle/>
        <a:p>
          <a:endParaRPr lang="en-IN"/>
        </a:p>
      </dgm:t>
    </dgm:pt>
    <dgm:pt modelId="{4C9AD078-59DA-4179-8344-2DC01BA37950}" type="sibTrans" cxnId="{C8E985DC-E33D-4156-AB2A-8606671705BE}">
      <dgm:prSet/>
      <dgm:spPr/>
      <dgm:t>
        <a:bodyPr/>
        <a:lstStyle/>
        <a:p>
          <a:endParaRPr lang="en-IN"/>
        </a:p>
      </dgm:t>
    </dgm:pt>
    <dgm:pt modelId="{8562A955-C838-428F-B63C-A35D1528373B}">
      <dgm:prSet phldrT="[Text]"/>
      <dgm:spPr/>
      <dgm:t>
        <a:bodyPr/>
        <a:lstStyle/>
        <a:p>
          <a:r>
            <a:rPr lang="en-IN" dirty="0" smtClean="0"/>
            <a:t>Agency</a:t>
          </a:r>
          <a:endParaRPr lang="en-IN" dirty="0"/>
        </a:p>
      </dgm:t>
    </dgm:pt>
    <dgm:pt modelId="{CA0FFEEE-901A-4044-88E3-01827CC1EBCC}" type="parTrans" cxnId="{0205A815-FFE0-4173-BDB4-34D8DACD9075}">
      <dgm:prSet/>
      <dgm:spPr/>
      <dgm:t>
        <a:bodyPr/>
        <a:lstStyle/>
        <a:p>
          <a:endParaRPr lang="en-IN"/>
        </a:p>
      </dgm:t>
    </dgm:pt>
    <dgm:pt modelId="{CB516961-0169-4ECA-8245-EA79EB2717C8}" type="sibTrans" cxnId="{0205A815-FFE0-4173-BDB4-34D8DACD9075}">
      <dgm:prSet/>
      <dgm:spPr/>
      <dgm:t>
        <a:bodyPr/>
        <a:lstStyle/>
        <a:p>
          <a:endParaRPr lang="en-IN"/>
        </a:p>
      </dgm:t>
    </dgm:pt>
    <dgm:pt modelId="{504C78FE-B13F-4F50-8AD5-2BD550A98F79}">
      <dgm:prSet phldrT="[Text]"/>
      <dgm:spPr/>
      <dgm:t>
        <a:bodyPr/>
        <a:lstStyle/>
        <a:p>
          <a:r>
            <a:rPr lang="en-IN" dirty="0" smtClean="0"/>
            <a:t/>
          </a:r>
          <a:br>
            <a:rPr lang="en-IN" dirty="0" smtClean="0"/>
          </a:br>
          <a:r>
            <a:rPr lang="en-IN" dirty="0" smtClean="0"/>
            <a:t>BACKGROUNDCHECK</a:t>
          </a:r>
          <a:endParaRPr lang="en-IN" dirty="0"/>
        </a:p>
      </dgm:t>
    </dgm:pt>
    <dgm:pt modelId="{4EFBE303-58DD-46F3-AD74-C8C59987E3EE}" type="parTrans" cxnId="{6B730C70-FA8D-4A41-86FD-FDAD54D08418}">
      <dgm:prSet/>
      <dgm:spPr/>
      <dgm:t>
        <a:bodyPr/>
        <a:lstStyle/>
        <a:p>
          <a:endParaRPr lang="en-IN"/>
        </a:p>
      </dgm:t>
    </dgm:pt>
    <dgm:pt modelId="{CE543E33-420E-4B67-B2D1-329E24818CD8}" type="sibTrans" cxnId="{6B730C70-FA8D-4A41-86FD-FDAD54D08418}">
      <dgm:prSet/>
      <dgm:spPr/>
      <dgm:t>
        <a:bodyPr/>
        <a:lstStyle/>
        <a:p>
          <a:endParaRPr lang="en-IN"/>
        </a:p>
      </dgm:t>
    </dgm:pt>
    <dgm:pt modelId="{9B76FB46-2A77-4A01-8E17-D56D733AD39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IN" dirty="0" smtClean="0"/>
            <a:t>HEALTHCARE SERVICES</a:t>
          </a:r>
          <a:endParaRPr lang="en-IN" dirty="0"/>
        </a:p>
      </dgm:t>
    </dgm:pt>
    <dgm:pt modelId="{5E930D74-3549-4AF1-8932-87B44D66B0EE}" type="parTrans" cxnId="{DF483BD0-1C06-40D2-B143-099AE9B7B334}">
      <dgm:prSet/>
      <dgm:spPr/>
      <dgm:t>
        <a:bodyPr/>
        <a:lstStyle/>
        <a:p>
          <a:endParaRPr lang="en-IN"/>
        </a:p>
      </dgm:t>
    </dgm:pt>
    <dgm:pt modelId="{72FED4E7-9F29-405B-8C97-3094AC197900}" type="sibTrans" cxnId="{DF483BD0-1C06-40D2-B143-099AE9B7B334}">
      <dgm:prSet/>
      <dgm:spPr/>
      <dgm:t>
        <a:bodyPr/>
        <a:lstStyle/>
        <a:p>
          <a:endParaRPr lang="en-IN"/>
        </a:p>
      </dgm:t>
    </dgm:pt>
    <dgm:pt modelId="{88B90C8A-CCA1-4385-991B-602AAE2FCA70}">
      <dgm:prSet phldrT="[Text]"/>
      <dgm:spPr/>
      <dgm:t>
        <a:bodyPr/>
        <a:lstStyle/>
        <a:p>
          <a:r>
            <a:rPr lang="en-IN" dirty="0" smtClean="0"/>
            <a:t>DOCTOR</a:t>
          </a:r>
        </a:p>
        <a:p>
          <a:r>
            <a:rPr lang="en-IN" dirty="0" smtClean="0"/>
            <a:t>OGANISATION</a:t>
          </a:r>
          <a:endParaRPr lang="en-IN" dirty="0"/>
        </a:p>
      </dgm:t>
    </dgm:pt>
    <dgm:pt modelId="{71D9DE9A-0E51-4523-871D-1CD093E065C8}" type="parTrans" cxnId="{2D9DC43E-CFB5-40E4-8D0F-C55D69E177C1}">
      <dgm:prSet/>
      <dgm:spPr/>
      <dgm:t>
        <a:bodyPr/>
        <a:lstStyle/>
        <a:p>
          <a:endParaRPr lang="en-IN"/>
        </a:p>
      </dgm:t>
    </dgm:pt>
    <dgm:pt modelId="{DD22BC7C-A20E-49A4-B8FB-C749954793E9}" type="sibTrans" cxnId="{2D9DC43E-CFB5-40E4-8D0F-C55D69E177C1}">
      <dgm:prSet/>
      <dgm:spPr/>
      <dgm:t>
        <a:bodyPr/>
        <a:lstStyle/>
        <a:p>
          <a:endParaRPr lang="en-IN"/>
        </a:p>
      </dgm:t>
    </dgm:pt>
    <dgm:pt modelId="{84C809FF-94B6-415B-B318-2E1B5D572BE1}">
      <dgm:prSet phldrT="[Text]"/>
      <dgm:spPr/>
      <dgm:t>
        <a:bodyPr/>
        <a:lstStyle/>
        <a:p>
          <a:r>
            <a:rPr lang="en-IN" dirty="0" smtClean="0"/>
            <a:t>LAB</a:t>
          </a:r>
          <a:br>
            <a:rPr lang="en-IN" dirty="0" smtClean="0"/>
          </a:br>
          <a:r>
            <a:rPr lang="en-IN" dirty="0" smtClean="0"/>
            <a:t>ORGANISATION</a:t>
          </a:r>
          <a:endParaRPr lang="en-IN" dirty="0"/>
        </a:p>
      </dgm:t>
    </dgm:pt>
    <dgm:pt modelId="{0814BA06-4AF5-438C-A368-FA2DD5C6AC96}" type="parTrans" cxnId="{8E39F064-8EA4-4EA3-A598-ED1DCF56E71D}">
      <dgm:prSet/>
      <dgm:spPr/>
      <dgm:t>
        <a:bodyPr/>
        <a:lstStyle/>
        <a:p>
          <a:endParaRPr lang="en-IN"/>
        </a:p>
      </dgm:t>
    </dgm:pt>
    <dgm:pt modelId="{CE7117E9-7B2B-4100-AEF5-1A1620AF82B2}" type="sibTrans" cxnId="{8E39F064-8EA4-4EA3-A598-ED1DCF56E71D}">
      <dgm:prSet/>
      <dgm:spPr/>
      <dgm:t>
        <a:bodyPr/>
        <a:lstStyle/>
        <a:p>
          <a:endParaRPr lang="en-IN"/>
        </a:p>
      </dgm:t>
    </dgm:pt>
    <dgm:pt modelId="{47F89BA2-7541-4A6F-BB0F-E0346BD908B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IN" dirty="0" smtClean="0"/>
            <a:t>REIMBURSEMENTS</a:t>
          </a:r>
          <a:endParaRPr lang="en-IN" dirty="0"/>
        </a:p>
      </dgm:t>
    </dgm:pt>
    <dgm:pt modelId="{DD28BFFA-1490-429E-9434-1CF246E3233A}" type="parTrans" cxnId="{E9A98A25-2BC3-43A3-8961-FEC3CC196BE5}">
      <dgm:prSet/>
      <dgm:spPr/>
      <dgm:t>
        <a:bodyPr/>
        <a:lstStyle/>
        <a:p>
          <a:endParaRPr lang="en-IN"/>
        </a:p>
      </dgm:t>
    </dgm:pt>
    <dgm:pt modelId="{A3A9BD3B-6323-4901-B51A-106F2658B746}" type="sibTrans" cxnId="{E9A98A25-2BC3-43A3-8961-FEC3CC196BE5}">
      <dgm:prSet/>
      <dgm:spPr/>
      <dgm:t>
        <a:bodyPr/>
        <a:lstStyle/>
        <a:p>
          <a:endParaRPr lang="en-IN"/>
        </a:p>
      </dgm:t>
    </dgm:pt>
    <dgm:pt modelId="{60B7D41C-8570-4509-8B23-20659AC34CE5}">
      <dgm:prSet phldrT="[Text]"/>
      <dgm:spPr/>
      <dgm:t>
        <a:bodyPr/>
        <a:lstStyle/>
        <a:p>
          <a:r>
            <a:rPr lang="en-IN" dirty="0" smtClean="0"/>
            <a:t/>
          </a:r>
          <a:br>
            <a:rPr lang="en-IN" dirty="0" smtClean="0"/>
          </a:br>
          <a:r>
            <a:rPr lang="en-IN" dirty="0" smtClean="0"/>
            <a:t>REIMBURSEMENTS</a:t>
          </a:r>
        </a:p>
        <a:p>
          <a:r>
            <a:rPr lang="en-IN" dirty="0" smtClean="0"/>
            <a:t>ORGANISATION</a:t>
          </a:r>
          <a:endParaRPr lang="en-IN" dirty="0"/>
        </a:p>
      </dgm:t>
    </dgm:pt>
    <dgm:pt modelId="{D3744984-8B05-4746-B190-08F609C1F54D}" type="parTrans" cxnId="{6C32A9F1-90C1-4196-B06F-806921D430FD}">
      <dgm:prSet/>
      <dgm:spPr/>
      <dgm:t>
        <a:bodyPr/>
        <a:lstStyle/>
        <a:p>
          <a:endParaRPr lang="en-IN"/>
        </a:p>
      </dgm:t>
    </dgm:pt>
    <dgm:pt modelId="{F830F15A-A770-4998-B431-C2DECAD08C14}" type="sibTrans" cxnId="{6C32A9F1-90C1-4196-B06F-806921D430FD}">
      <dgm:prSet/>
      <dgm:spPr/>
      <dgm:t>
        <a:bodyPr/>
        <a:lstStyle/>
        <a:p>
          <a:endParaRPr lang="en-IN"/>
        </a:p>
      </dgm:t>
    </dgm:pt>
    <dgm:pt modelId="{1E45F731-FD27-4810-8712-2FC6CC9D2BDE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IN" dirty="0" smtClean="0"/>
            <a:t>EVNETS</a:t>
          </a:r>
          <a:endParaRPr lang="en-IN" dirty="0"/>
        </a:p>
      </dgm:t>
    </dgm:pt>
    <dgm:pt modelId="{C197436C-3762-42B7-A0DD-722B7C9C0C81}" type="parTrans" cxnId="{041E5B35-9D0C-412F-9859-C4CFB31B054C}">
      <dgm:prSet/>
      <dgm:spPr/>
      <dgm:t>
        <a:bodyPr/>
        <a:lstStyle/>
        <a:p>
          <a:endParaRPr lang="en-IN"/>
        </a:p>
      </dgm:t>
    </dgm:pt>
    <dgm:pt modelId="{CE2D6696-6BCE-462F-BAE7-AEA86202E3FA}" type="sibTrans" cxnId="{041E5B35-9D0C-412F-9859-C4CFB31B054C}">
      <dgm:prSet/>
      <dgm:spPr/>
      <dgm:t>
        <a:bodyPr/>
        <a:lstStyle/>
        <a:p>
          <a:endParaRPr lang="en-IN"/>
        </a:p>
      </dgm:t>
    </dgm:pt>
    <dgm:pt modelId="{FBDE2223-286F-4A9E-93E8-08007E6E1EC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 dirty="0" smtClean="0"/>
            <a:t>FINANCE </a:t>
          </a:r>
        </a:p>
        <a:p>
          <a:r>
            <a:rPr lang="en-IN" dirty="0" smtClean="0"/>
            <a:t>ORGANISATION</a:t>
          </a:r>
          <a:endParaRPr lang="en-IN" dirty="0"/>
        </a:p>
      </dgm:t>
    </dgm:pt>
    <dgm:pt modelId="{8DB7276E-B1E0-4BC6-ABF7-551D4E5FC3F7}" type="sibTrans" cxnId="{81319926-0E7E-4E53-86CF-4EA5796F4ECE}">
      <dgm:prSet/>
      <dgm:spPr/>
      <dgm:t>
        <a:bodyPr/>
        <a:lstStyle/>
        <a:p>
          <a:endParaRPr lang="en-IN"/>
        </a:p>
      </dgm:t>
    </dgm:pt>
    <dgm:pt modelId="{80646D9D-92D1-4EBE-86AE-3D8049FEAA42}" type="parTrans" cxnId="{81319926-0E7E-4E53-86CF-4EA5796F4ECE}">
      <dgm:prSet/>
      <dgm:spPr/>
      <dgm:t>
        <a:bodyPr/>
        <a:lstStyle/>
        <a:p>
          <a:endParaRPr lang="en-IN"/>
        </a:p>
      </dgm:t>
    </dgm:pt>
    <dgm:pt modelId="{4ED8A462-54A9-4FD0-B26D-738DF71FB906}" type="pres">
      <dgm:prSet presAssocID="{93AA04FA-E2CE-4441-972B-57B19F198BA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358B49-5F32-4402-8693-0A29818E1742}" type="pres">
      <dgm:prSet presAssocID="{701A0FD1-D72F-4F8B-807F-9322135F52FC}" presName="compNode" presStyleCnt="0"/>
      <dgm:spPr/>
    </dgm:pt>
    <dgm:pt modelId="{B089DE33-0985-436F-B78D-0C8E7380FE6E}" type="pres">
      <dgm:prSet presAssocID="{701A0FD1-D72F-4F8B-807F-9322135F52FC}" presName="aNode" presStyleLbl="bgShp" presStyleIdx="0" presStyleCnt="4" custLinFactNeighborX="-102" custLinFactNeighborY="1365"/>
      <dgm:spPr/>
      <dgm:t>
        <a:bodyPr/>
        <a:lstStyle/>
        <a:p>
          <a:endParaRPr lang="en-IN"/>
        </a:p>
      </dgm:t>
    </dgm:pt>
    <dgm:pt modelId="{1EDC2E1A-419D-4137-B3E1-E61CF586F1B9}" type="pres">
      <dgm:prSet presAssocID="{701A0FD1-D72F-4F8B-807F-9322135F52FC}" presName="textNode" presStyleLbl="bgShp" presStyleIdx="0" presStyleCnt="4"/>
      <dgm:spPr/>
      <dgm:t>
        <a:bodyPr/>
        <a:lstStyle/>
        <a:p>
          <a:endParaRPr lang="en-IN"/>
        </a:p>
      </dgm:t>
    </dgm:pt>
    <dgm:pt modelId="{3DE7B5CA-916F-4A7E-9936-8EEFCF5E6CE5}" type="pres">
      <dgm:prSet presAssocID="{701A0FD1-D72F-4F8B-807F-9322135F52FC}" presName="compChildNode" presStyleCnt="0"/>
      <dgm:spPr/>
    </dgm:pt>
    <dgm:pt modelId="{DCFA4E9B-C876-4145-8557-223E2F8E848A}" type="pres">
      <dgm:prSet presAssocID="{701A0FD1-D72F-4F8B-807F-9322135F52FC}" presName="theInnerList" presStyleCnt="0"/>
      <dgm:spPr/>
    </dgm:pt>
    <dgm:pt modelId="{61CA7AC7-3476-454E-8091-D243309949ED}" type="pres">
      <dgm:prSet presAssocID="{8562A955-C838-428F-B63C-A35D1528373B}" presName="childNode" presStyleLbl="node1" presStyleIdx="0" presStyleCnt="6" custScaleX="99504" custScaleY="32073" custLinFactNeighborX="1182" custLinFactNeighborY="-868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4D33F9-A9B9-46EB-915D-4F0A6395D474}" type="pres">
      <dgm:prSet presAssocID="{8562A955-C838-428F-B63C-A35D1528373B}" presName="aSpace2" presStyleCnt="0"/>
      <dgm:spPr/>
    </dgm:pt>
    <dgm:pt modelId="{630FEF4F-9E0D-4A36-89E9-82B438A5C9B5}" type="pres">
      <dgm:prSet presAssocID="{504C78FE-B13F-4F50-8AD5-2BD550A98F79}" presName="childNode" presStyleLbl="node1" presStyleIdx="1" presStyleCnt="6" custScaleX="98321" custScaleY="31864" custLinFactY="-8284" custLinFactNeighborX="4127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1112D2-2ACD-4855-9FE1-5A43C239E008}" type="pres">
      <dgm:prSet presAssocID="{701A0FD1-D72F-4F8B-807F-9322135F52FC}" presName="aSpace" presStyleCnt="0"/>
      <dgm:spPr/>
    </dgm:pt>
    <dgm:pt modelId="{73E418A2-8CB4-404E-B997-4AA283A71231}" type="pres">
      <dgm:prSet presAssocID="{9B76FB46-2A77-4A01-8E17-D56D733AD397}" presName="compNode" presStyleCnt="0"/>
      <dgm:spPr/>
    </dgm:pt>
    <dgm:pt modelId="{10412096-54AF-48FD-8783-B52E15005EDB}" type="pres">
      <dgm:prSet presAssocID="{9B76FB46-2A77-4A01-8E17-D56D733AD397}" presName="aNode" presStyleLbl="bgShp" presStyleIdx="1" presStyleCnt="4" custLinFactNeighborX="1318"/>
      <dgm:spPr/>
      <dgm:t>
        <a:bodyPr/>
        <a:lstStyle/>
        <a:p>
          <a:endParaRPr lang="en-IN"/>
        </a:p>
      </dgm:t>
    </dgm:pt>
    <dgm:pt modelId="{A60BEA5A-12C2-4E7C-8EF2-4788CC484D8C}" type="pres">
      <dgm:prSet presAssocID="{9B76FB46-2A77-4A01-8E17-D56D733AD397}" presName="textNode" presStyleLbl="bgShp" presStyleIdx="1" presStyleCnt="4"/>
      <dgm:spPr/>
      <dgm:t>
        <a:bodyPr/>
        <a:lstStyle/>
        <a:p>
          <a:endParaRPr lang="en-IN"/>
        </a:p>
      </dgm:t>
    </dgm:pt>
    <dgm:pt modelId="{61376840-26A7-4342-9348-0339836AF97A}" type="pres">
      <dgm:prSet presAssocID="{9B76FB46-2A77-4A01-8E17-D56D733AD397}" presName="compChildNode" presStyleCnt="0"/>
      <dgm:spPr/>
    </dgm:pt>
    <dgm:pt modelId="{9C19010A-2400-4448-8859-4B5CB9255B9B}" type="pres">
      <dgm:prSet presAssocID="{9B76FB46-2A77-4A01-8E17-D56D733AD397}" presName="theInnerList" presStyleCnt="0"/>
      <dgm:spPr/>
    </dgm:pt>
    <dgm:pt modelId="{92CAB6D4-51F6-41CA-A99B-6069FC71AD23}" type="pres">
      <dgm:prSet presAssocID="{88B90C8A-CCA1-4385-991B-602AAE2FCA70}" presName="childNode" presStyleLbl="node1" presStyleIdx="2" presStyleCnt="6" custScaleX="109928" custScaleY="29312" custLinFactNeighborX="1182" custLinFactNeighborY="-953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1D6170-7200-4FFA-8146-E9C12D33785C}" type="pres">
      <dgm:prSet presAssocID="{88B90C8A-CCA1-4385-991B-602AAE2FCA70}" presName="aSpace2" presStyleCnt="0"/>
      <dgm:spPr/>
    </dgm:pt>
    <dgm:pt modelId="{E74A761C-E2E4-4D84-8264-5C4F1C7E28AE}" type="pres">
      <dgm:prSet presAssocID="{84C809FF-94B6-415B-B318-2E1B5D572BE1}" presName="childNode" presStyleLbl="node1" presStyleIdx="3" presStyleCnt="6" custScaleX="106379" custScaleY="34336" custLinFactY="-10678" custLinFactNeighborX="3549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D70AFD-4C50-4936-B0DB-D9B969F63E74}" type="pres">
      <dgm:prSet presAssocID="{9B76FB46-2A77-4A01-8E17-D56D733AD397}" presName="aSpace" presStyleCnt="0"/>
      <dgm:spPr/>
    </dgm:pt>
    <dgm:pt modelId="{A20D195F-B5AF-4DF9-91E0-1AA1819EE74E}" type="pres">
      <dgm:prSet presAssocID="{47F89BA2-7541-4A6F-BB0F-E0346BD908BA}" presName="compNode" presStyleCnt="0"/>
      <dgm:spPr/>
    </dgm:pt>
    <dgm:pt modelId="{EAC9C99D-C8B6-4E94-9322-6779D8377AD2}" type="pres">
      <dgm:prSet presAssocID="{47F89BA2-7541-4A6F-BB0F-E0346BD908BA}" presName="aNode" presStyleLbl="bgShp" presStyleIdx="2" presStyleCnt="4" custLinFactNeighborX="1420"/>
      <dgm:spPr/>
      <dgm:t>
        <a:bodyPr/>
        <a:lstStyle/>
        <a:p>
          <a:endParaRPr lang="en-IN"/>
        </a:p>
      </dgm:t>
    </dgm:pt>
    <dgm:pt modelId="{F97CDD2F-A817-4F31-AF1F-02C8D57FF7BB}" type="pres">
      <dgm:prSet presAssocID="{47F89BA2-7541-4A6F-BB0F-E0346BD908BA}" presName="textNode" presStyleLbl="bgShp" presStyleIdx="2" presStyleCnt="4"/>
      <dgm:spPr/>
      <dgm:t>
        <a:bodyPr/>
        <a:lstStyle/>
        <a:p>
          <a:endParaRPr lang="en-IN"/>
        </a:p>
      </dgm:t>
    </dgm:pt>
    <dgm:pt modelId="{4D2DF5FE-5B54-49F3-8B9B-B488FA4E6850}" type="pres">
      <dgm:prSet presAssocID="{47F89BA2-7541-4A6F-BB0F-E0346BD908BA}" presName="compChildNode" presStyleCnt="0"/>
      <dgm:spPr/>
    </dgm:pt>
    <dgm:pt modelId="{0925EC78-4007-45C8-B4F8-AF1541339BF2}" type="pres">
      <dgm:prSet presAssocID="{47F89BA2-7541-4A6F-BB0F-E0346BD908BA}" presName="theInnerList" presStyleCnt="0"/>
      <dgm:spPr/>
    </dgm:pt>
    <dgm:pt modelId="{EC04204E-E523-407C-BB2A-B3A55A4C9162}" type="pres">
      <dgm:prSet presAssocID="{60B7D41C-8570-4509-8B23-20659AC34CE5}" presName="childNode" presStyleLbl="node1" presStyleIdx="4" presStyleCnt="6" custScaleX="102606" custScaleY="38577" custLinFactNeighborX="4393" custLinFactNeighborY="-6787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63FB83-1DA4-438E-B9F3-25FCB299547F}" type="pres">
      <dgm:prSet presAssocID="{60B7D41C-8570-4509-8B23-20659AC34CE5}" presName="aSpace2" presStyleCnt="0"/>
      <dgm:spPr/>
    </dgm:pt>
    <dgm:pt modelId="{DBA66D92-B892-4CFD-9E2C-F93A110C3249}" type="pres">
      <dgm:prSet presAssocID="{FBDE2223-286F-4A9E-93E8-08007E6E1EC7}" presName="childNode" presStyleLbl="node1" presStyleIdx="5" presStyleCnt="6" custScaleX="100242" custScaleY="40119" custLinFactNeighborX="2619" custLinFactNeighborY="-560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1FCABD-83DA-434F-A417-F17038CF83CF}" type="pres">
      <dgm:prSet presAssocID="{47F89BA2-7541-4A6F-BB0F-E0346BD908BA}" presName="aSpace" presStyleCnt="0"/>
      <dgm:spPr/>
    </dgm:pt>
    <dgm:pt modelId="{504AB6BE-C31E-467C-BE3B-A451C5383644}" type="pres">
      <dgm:prSet presAssocID="{1E45F731-FD27-4810-8712-2FC6CC9D2BDE}" presName="compNode" presStyleCnt="0"/>
      <dgm:spPr/>
    </dgm:pt>
    <dgm:pt modelId="{A577CF4B-2098-4B3E-A1FE-42FD1E0EAC74}" type="pres">
      <dgm:prSet presAssocID="{1E45F731-FD27-4810-8712-2FC6CC9D2BDE}" presName="aNode" presStyleLbl="bgShp" presStyleIdx="3" presStyleCnt="4"/>
      <dgm:spPr/>
      <dgm:t>
        <a:bodyPr/>
        <a:lstStyle/>
        <a:p>
          <a:endParaRPr lang="en-IN"/>
        </a:p>
      </dgm:t>
    </dgm:pt>
    <dgm:pt modelId="{376C3332-ACD2-49BB-94AE-B83127CF2D9B}" type="pres">
      <dgm:prSet presAssocID="{1E45F731-FD27-4810-8712-2FC6CC9D2BDE}" presName="textNode" presStyleLbl="bgShp" presStyleIdx="3" presStyleCnt="4"/>
      <dgm:spPr/>
      <dgm:t>
        <a:bodyPr/>
        <a:lstStyle/>
        <a:p>
          <a:endParaRPr lang="en-IN"/>
        </a:p>
      </dgm:t>
    </dgm:pt>
    <dgm:pt modelId="{44ACD42F-465A-4F76-AF89-8E36D8BA0445}" type="pres">
      <dgm:prSet presAssocID="{1E45F731-FD27-4810-8712-2FC6CC9D2BDE}" presName="compChildNode" presStyleCnt="0"/>
      <dgm:spPr/>
    </dgm:pt>
    <dgm:pt modelId="{44EBDF92-7DE5-479E-8820-FDE0B46C5736}" type="pres">
      <dgm:prSet presAssocID="{1E45F731-FD27-4810-8712-2FC6CC9D2BDE}" presName="theInnerList" presStyleCnt="0"/>
      <dgm:spPr/>
    </dgm:pt>
  </dgm:ptLst>
  <dgm:cxnLst>
    <dgm:cxn modelId="{25E21679-3E70-4F0F-9A5F-C93F7D55E2BD}" type="presOf" srcId="{FBDE2223-286F-4A9E-93E8-08007E6E1EC7}" destId="{DBA66D92-B892-4CFD-9E2C-F93A110C3249}" srcOrd="0" destOrd="0" presId="urn:microsoft.com/office/officeart/2005/8/layout/lProcess2"/>
    <dgm:cxn modelId="{282FF887-4721-4440-B75B-BF33A1800A04}" type="presOf" srcId="{1E45F731-FD27-4810-8712-2FC6CC9D2BDE}" destId="{A577CF4B-2098-4B3E-A1FE-42FD1E0EAC74}" srcOrd="0" destOrd="0" presId="urn:microsoft.com/office/officeart/2005/8/layout/lProcess2"/>
    <dgm:cxn modelId="{6C32A9F1-90C1-4196-B06F-806921D430FD}" srcId="{47F89BA2-7541-4A6F-BB0F-E0346BD908BA}" destId="{60B7D41C-8570-4509-8B23-20659AC34CE5}" srcOrd="0" destOrd="0" parTransId="{D3744984-8B05-4746-B190-08F609C1F54D}" sibTransId="{F830F15A-A770-4998-B431-C2DECAD08C14}"/>
    <dgm:cxn modelId="{C8E985DC-E33D-4156-AB2A-8606671705BE}" srcId="{93AA04FA-E2CE-4441-972B-57B19F198BAC}" destId="{701A0FD1-D72F-4F8B-807F-9322135F52FC}" srcOrd="0" destOrd="0" parTransId="{8323A5F0-1A30-4BF3-8899-78D2F4CFC290}" sibTransId="{4C9AD078-59DA-4179-8344-2DC01BA37950}"/>
    <dgm:cxn modelId="{D6580B66-8016-4996-8118-83293A4E3CB0}" type="presOf" srcId="{9B76FB46-2A77-4A01-8E17-D56D733AD397}" destId="{A60BEA5A-12C2-4E7C-8EF2-4788CC484D8C}" srcOrd="1" destOrd="0" presId="urn:microsoft.com/office/officeart/2005/8/layout/lProcess2"/>
    <dgm:cxn modelId="{0205A815-FFE0-4173-BDB4-34D8DACD9075}" srcId="{701A0FD1-D72F-4F8B-807F-9322135F52FC}" destId="{8562A955-C838-428F-B63C-A35D1528373B}" srcOrd="0" destOrd="0" parTransId="{CA0FFEEE-901A-4044-88E3-01827CC1EBCC}" sibTransId="{CB516961-0169-4ECA-8245-EA79EB2717C8}"/>
    <dgm:cxn modelId="{4D19D0D0-990C-4B67-B55C-270658ECE918}" type="presOf" srcId="{504C78FE-B13F-4F50-8AD5-2BD550A98F79}" destId="{630FEF4F-9E0D-4A36-89E9-82B438A5C9B5}" srcOrd="0" destOrd="0" presId="urn:microsoft.com/office/officeart/2005/8/layout/lProcess2"/>
    <dgm:cxn modelId="{8E39F064-8EA4-4EA3-A598-ED1DCF56E71D}" srcId="{9B76FB46-2A77-4A01-8E17-D56D733AD397}" destId="{84C809FF-94B6-415B-B318-2E1B5D572BE1}" srcOrd="1" destOrd="0" parTransId="{0814BA06-4AF5-438C-A368-FA2DD5C6AC96}" sibTransId="{CE7117E9-7B2B-4100-AEF5-1A1620AF82B2}"/>
    <dgm:cxn modelId="{DF483BD0-1C06-40D2-B143-099AE9B7B334}" srcId="{93AA04FA-E2CE-4441-972B-57B19F198BAC}" destId="{9B76FB46-2A77-4A01-8E17-D56D733AD397}" srcOrd="1" destOrd="0" parTransId="{5E930D74-3549-4AF1-8932-87B44D66B0EE}" sibTransId="{72FED4E7-9F29-405B-8C97-3094AC197900}"/>
    <dgm:cxn modelId="{81319926-0E7E-4E53-86CF-4EA5796F4ECE}" srcId="{47F89BA2-7541-4A6F-BB0F-E0346BD908BA}" destId="{FBDE2223-286F-4A9E-93E8-08007E6E1EC7}" srcOrd="1" destOrd="0" parTransId="{80646D9D-92D1-4EBE-86AE-3D8049FEAA42}" sibTransId="{8DB7276E-B1E0-4BC6-ABF7-551D4E5FC3F7}"/>
    <dgm:cxn modelId="{2D9DC43E-CFB5-40E4-8D0F-C55D69E177C1}" srcId="{9B76FB46-2A77-4A01-8E17-D56D733AD397}" destId="{88B90C8A-CCA1-4385-991B-602AAE2FCA70}" srcOrd="0" destOrd="0" parTransId="{71D9DE9A-0E51-4523-871D-1CD093E065C8}" sibTransId="{DD22BC7C-A20E-49A4-B8FB-C749954793E9}"/>
    <dgm:cxn modelId="{2B5F12D1-BD00-408A-8381-198D9A32754C}" type="presOf" srcId="{93AA04FA-E2CE-4441-972B-57B19F198BAC}" destId="{4ED8A462-54A9-4FD0-B26D-738DF71FB906}" srcOrd="0" destOrd="0" presId="urn:microsoft.com/office/officeart/2005/8/layout/lProcess2"/>
    <dgm:cxn modelId="{1EB0D607-C5BA-4C67-B431-6843BD952FD1}" type="presOf" srcId="{60B7D41C-8570-4509-8B23-20659AC34CE5}" destId="{EC04204E-E523-407C-BB2A-B3A55A4C9162}" srcOrd="0" destOrd="0" presId="urn:microsoft.com/office/officeart/2005/8/layout/lProcess2"/>
    <dgm:cxn modelId="{A36E9DEA-42E7-46C6-8997-663E0F51A7FB}" type="presOf" srcId="{1E45F731-FD27-4810-8712-2FC6CC9D2BDE}" destId="{376C3332-ACD2-49BB-94AE-B83127CF2D9B}" srcOrd="1" destOrd="0" presId="urn:microsoft.com/office/officeart/2005/8/layout/lProcess2"/>
    <dgm:cxn modelId="{1AAEC7FE-BA56-4CC5-B266-90851107E71F}" type="presOf" srcId="{84C809FF-94B6-415B-B318-2E1B5D572BE1}" destId="{E74A761C-E2E4-4D84-8264-5C4F1C7E28AE}" srcOrd="0" destOrd="0" presId="urn:microsoft.com/office/officeart/2005/8/layout/lProcess2"/>
    <dgm:cxn modelId="{62889D3D-90F3-4650-8892-538989D77039}" type="presOf" srcId="{9B76FB46-2A77-4A01-8E17-D56D733AD397}" destId="{10412096-54AF-48FD-8783-B52E15005EDB}" srcOrd="0" destOrd="0" presId="urn:microsoft.com/office/officeart/2005/8/layout/lProcess2"/>
    <dgm:cxn modelId="{E9A98A25-2BC3-43A3-8961-FEC3CC196BE5}" srcId="{93AA04FA-E2CE-4441-972B-57B19F198BAC}" destId="{47F89BA2-7541-4A6F-BB0F-E0346BD908BA}" srcOrd="2" destOrd="0" parTransId="{DD28BFFA-1490-429E-9434-1CF246E3233A}" sibTransId="{A3A9BD3B-6323-4901-B51A-106F2658B746}"/>
    <dgm:cxn modelId="{F97D08D3-E5D2-41DA-9B61-89CA233306B0}" type="presOf" srcId="{8562A955-C838-428F-B63C-A35D1528373B}" destId="{61CA7AC7-3476-454E-8091-D243309949ED}" srcOrd="0" destOrd="0" presId="urn:microsoft.com/office/officeart/2005/8/layout/lProcess2"/>
    <dgm:cxn modelId="{C651B81F-98F6-4323-82A8-24647FFEAF0D}" type="presOf" srcId="{701A0FD1-D72F-4F8B-807F-9322135F52FC}" destId="{B089DE33-0985-436F-B78D-0C8E7380FE6E}" srcOrd="0" destOrd="0" presId="urn:microsoft.com/office/officeart/2005/8/layout/lProcess2"/>
    <dgm:cxn modelId="{8131CD1C-C295-423C-95B7-EDBE55EAA679}" type="presOf" srcId="{47F89BA2-7541-4A6F-BB0F-E0346BD908BA}" destId="{EAC9C99D-C8B6-4E94-9322-6779D8377AD2}" srcOrd="0" destOrd="0" presId="urn:microsoft.com/office/officeart/2005/8/layout/lProcess2"/>
    <dgm:cxn modelId="{10D0BF62-52A0-4C34-8B1F-3F2AAFD46631}" type="presOf" srcId="{88B90C8A-CCA1-4385-991B-602AAE2FCA70}" destId="{92CAB6D4-51F6-41CA-A99B-6069FC71AD23}" srcOrd="0" destOrd="0" presId="urn:microsoft.com/office/officeart/2005/8/layout/lProcess2"/>
    <dgm:cxn modelId="{888DADEE-47CB-43B4-8CEA-00A4D015864B}" type="presOf" srcId="{701A0FD1-D72F-4F8B-807F-9322135F52FC}" destId="{1EDC2E1A-419D-4137-B3E1-E61CF586F1B9}" srcOrd="1" destOrd="0" presId="urn:microsoft.com/office/officeart/2005/8/layout/lProcess2"/>
    <dgm:cxn modelId="{6B730C70-FA8D-4A41-86FD-FDAD54D08418}" srcId="{701A0FD1-D72F-4F8B-807F-9322135F52FC}" destId="{504C78FE-B13F-4F50-8AD5-2BD550A98F79}" srcOrd="1" destOrd="0" parTransId="{4EFBE303-58DD-46F3-AD74-C8C59987E3EE}" sibTransId="{CE543E33-420E-4B67-B2D1-329E24818CD8}"/>
    <dgm:cxn modelId="{DB92C874-434C-4A94-A092-D766FE67EE3A}" type="presOf" srcId="{47F89BA2-7541-4A6F-BB0F-E0346BD908BA}" destId="{F97CDD2F-A817-4F31-AF1F-02C8D57FF7BB}" srcOrd="1" destOrd="0" presId="urn:microsoft.com/office/officeart/2005/8/layout/lProcess2"/>
    <dgm:cxn modelId="{041E5B35-9D0C-412F-9859-C4CFB31B054C}" srcId="{93AA04FA-E2CE-4441-972B-57B19F198BAC}" destId="{1E45F731-FD27-4810-8712-2FC6CC9D2BDE}" srcOrd="3" destOrd="0" parTransId="{C197436C-3762-42B7-A0DD-722B7C9C0C81}" sibTransId="{CE2D6696-6BCE-462F-BAE7-AEA86202E3FA}"/>
    <dgm:cxn modelId="{354AC882-9A23-49D8-8D33-D4D14451CB21}" type="presParOf" srcId="{4ED8A462-54A9-4FD0-B26D-738DF71FB906}" destId="{83358B49-5F32-4402-8693-0A29818E1742}" srcOrd="0" destOrd="0" presId="urn:microsoft.com/office/officeart/2005/8/layout/lProcess2"/>
    <dgm:cxn modelId="{CA1CC7B0-3B12-4F1B-B5D0-DA2A4A0DE5AD}" type="presParOf" srcId="{83358B49-5F32-4402-8693-0A29818E1742}" destId="{B089DE33-0985-436F-B78D-0C8E7380FE6E}" srcOrd="0" destOrd="0" presId="urn:microsoft.com/office/officeart/2005/8/layout/lProcess2"/>
    <dgm:cxn modelId="{FC3F5A02-6DD9-4C29-AAB1-121EC709ECDD}" type="presParOf" srcId="{83358B49-5F32-4402-8693-0A29818E1742}" destId="{1EDC2E1A-419D-4137-B3E1-E61CF586F1B9}" srcOrd="1" destOrd="0" presId="urn:microsoft.com/office/officeart/2005/8/layout/lProcess2"/>
    <dgm:cxn modelId="{23AF2EEC-84FA-4868-9E65-0E46404069D0}" type="presParOf" srcId="{83358B49-5F32-4402-8693-0A29818E1742}" destId="{3DE7B5CA-916F-4A7E-9936-8EEFCF5E6CE5}" srcOrd="2" destOrd="0" presId="urn:microsoft.com/office/officeart/2005/8/layout/lProcess2"/>
    <dgm:cxn modelId="{6C71C79F-B478-4EC6-AB1A-1C470EE39577}" type="presParOf" srcId="{3DE7B5CA-916F-4A7E-9936-8EEFCF5E6CE5}" destId="{DCFA4E9B-C876-4145-8557-223E2F8E848A}" srcOrd="0" destOrd="0" presId="urn:microsoft.com/office/officeart/2005/8/layout/lProcess2"/>
    <dgm:cxn modelId="{65020BF3-8DA6-465F-866D-439134EA38FD}" type="presParOf" srcId="{DCFA4E9B-C876-4145-8557-223E2F8E848A}" destId="{61CA7AC7-3476-454E-8091-D243309949ED}" srcOrd="0" destOrd="0" presId="urn:microsoft.com/office/officeart/2005/8/layout/lProcess2"/>
    <dgm:cxn modelId="{DFDB923F-E34C-49DB-9B21-DEFA2CFD034B}" type="presParOf" srcId="{DCFA4E9B-C876-4145-8557-223E2F8E848A}" destId="{4B4D33F9-A9B9-46EB-915D-4F0A6395D474}" srcOrd="1" destOrd="0" presId="urn:microsoft.com/office/officeart/2005/8/layout/lProcess2"/>
    <dgm:cxn modelId="{84A862AE-79B1-4EE4-9C70-2D6B0FDE1ED7}" type="presParOf" srcId="{DCFA4E9B-C876-4145-8557-223E2F8E848A}" destId="{630FEF4F-9E0D-4A36-89E9-82B438A5C9B5}" srcOrd="2" destOrd="0" presId="urn:microsoft.com/office/officeart/2005/8/layout/lProcess2"/>
    <dgm:cxn modelId="{9E3DB184-4353-47C7-860D-3C06F0EAA771}" type="presParOf" srcId="{4ED8A462-54A9-4FD0-B26D-738DF71FB906}" destId="{201112D2-2ACD-4855-9FE1-5A43C239E008}" srcOrd="1" destOrd="0" presId="urn:microsoft.com/office/officeart/2005/8/layout/lProcess2"/>
    <dgm:cxn modelId="{70492E56-642D-4D7B-80C4-A366C8DE2446}" type="presParOf" srcId="{4ED8A462-54A9-4FD0-B26D-738DF71FB906}" destId="{73E418A2-8CB4-404E-B997-4AA283A71231}" srcOrd="2" destOrd="0" presId="urn:microsoft.com/office/officeart/2005/8/layout/lProcess2"/>
    <dgm:cxn modelId="{8EFE2872-1EE4-4129-B0E2-FBE210C3E533}" type="presParOf" srcId="{73E418A2-8CB4-404E-B997-4AA283A71231}" destId="{10412096-54AF-48FD-8783-B52E15005EDB}" srcOrd="0" destOrd="0" presId="urn:microsoft.com/office/officeart/2005/8/layout/lProcess2"/>
    <dgm:cxn modelId="{252C4788-48F0-464B-8768-F0E6A6BAFCAA}" type="presParOf" srcId="{73E418A2-8CB4-404E-B997-4AA283A71231}" destId="{A60BEA5A-12C2-4E7C-8EF2-4788CC484D8C}" srcOrd="1" destOrd="0" presId="urn:microsoft.com/office/officeart/2005/8/layout/lProcess2"/>
    <dgm:cxn modelId="{609BE9C6-6EBA-4020-8721-3319FD9B02FE}" type="presParOf" srcId="{73E418A2-8CB4-404E-B997-4AA283A71231}" destId="{61376840-26A7-4342-9348-0339836AF97A}" srcOrd="2" destOrd="0" presId="urn:microsoft.com/office/officeart/2005/8/layout/lProcess2"/>
    <dgm:cxn modelId="{E57B9E94-27BA-48D7-A745-A846F0FE9545}" type="presParOf" srcId="{61376840-26A7-4342-9348-0339836AF97A}" destId="{9C19010A-2400-4448-8859-4B5CB9255B9B}" srcOrd="0" destOrd="0" presId="urn:microsoft.com/office/officeart/2005/8/layout/lProcess2"/>
    <dgm:cxn modelId="{C44AB1E7-9988-45B6-BB56-8DB00A876625}" type="presParOf" srcId="{9C19010A-2400-4448-8859-4B5CB9255B9B}" destId="{92CAB6D4-51F6-41CA-A99B-6069FC71AD23}" srcOrd="0" destOrd="0" presId="urn:microsoft.com/office/officeart/2005/8/layout/lProcess2"/>
    <dgm:cxn modelId="{3978FDED-C272-4C1A-8156-993C57420020}" type="presParOf" srcId="{9C19010A-2400-4448-8859-4B5CB9255B9B}" destId="{F81D6170-7200-4FFA-8146-E9C12D33785C}" srcOrd="1" destOrd="0" presId="urn:microsoft.com/office/officeart/2005/8/layout/lProcess2"/>
    <dgm:cxn modelId="{E7B09496-4C90-4C31-B17F-FC78F1B0E70A}" type="presParOf" srcId="{9C19010A-2400-4448-8859-4B5CB9255B9B}" destId="{E74A761C-E2E4-4D84-8264-5C4F1C7E28AE}" srcOrd="2" destOrd="0" presId="urn:microsoft.com/office/officeart/2005/8/layout/lProcess2"/>
    <dgm:cxn modelId="{06E5F50B-26D1-4D5A-91E9-7C2E470D57CD}" type="presParOf" srcId="{4ED8A462-54A9-4FD0-B26D-738DF71FB906}" destId="{0BD70AFD-4C50-4936-B0DB-D9B969F63E74}" srcOrd="3" destOrd="0" presId="urn:microsoft.com/office/officeart/2005/8/layout/lProcess2"/>
    <dgm:cxn modelId="{51446344-34B5-4D4F-812C-4D7DA649171F}" type="presParOf" srcId="{4ED8A462-54A9-4FD0-B26D-738DF71FB906}" destId="{A20D195F-B5AF-4DF9-91E0-1AA1819EE74E}" srcOrd="4" destOrd="0" presId="urn:microsoft.com/office/officeart/2005/8/layout/lProcess2"/>
    <dgm:cxn modelId="{9E57AD4B-ECF1-42A1-93CE-48A749BC7BA6}" type="presParOf" srcId="{A20D195F-B5AF-4DF9-91E0-1AA1819EE74E}" destId="{EAC9C99D-C8B6-4E94-9322-6779D8377AD2}" srcOrd="0" destOrd="0" presId="urn:microsoft.com/office/officeart/2005/8/layout/lProcess2"/>
    <dgm:cxn modelId="{E9506BFF-65D8-4C18-82C1-880D377D07D5}" type="presParOf" srcId="{A20D195F-B5AF-4DF9-91E0-1AA1819EE74E}" destId="{F97CDD2F-A817-4F31-AF1F-02C8D57FF7BB}" srcOrd="1" destOrd="0" presId="urn:microsoft.com/office/officeart/2005/8/layout/lProcess2"/>
    <dgm:cxn modelId="{D46540B3-FCB5-4306-A1D1-1102A592C31D}" type="presParOf" srcId="{A20D195F-B5AF-4DF9-91E0-1AA1819EE74E}" destId="{4D2DF5FE-5B54-49F3-8B9B-B488FA4E6850}" srcOrd="2" destOrd="0" presId="urn:microsoft.com/office/officeart/2005/8/layout/lProcess2"/>
    <dgm:cxn modelId="{EFC5A67F-D1A8-4BCA-B709-5F6581F0154A}" type="presParOf" srcId="{4D2DF5FE-5B54-49F3-8B9B-B488FA4E6850}" destId="{0925EC78-4007-45C8-B4F8-AF1541339BF2}" srcOrd="0" destOrd="0" presId="urn:microsoft.com/office/officeart/2005/8/layout/lProcess2"/>
    <dgm:cxn modelId="{64A4E653-FB22-4681-8613-AB3BAEA9507B}" type="presParOf" srcId="{0925EC78-4007-45C8-B4F8-AF1541339BF2}" destId="{EC04204E-E523-407C-BB2A-B3A55A4C9162}" srcOrd="0" destOrd="0" presId="urn:microsoft.com/office/officeart/2005/8/layout/lProcess2"/>
    <dgm:cxn modelId="{4051BBB5-F943-48FB-931B-F4AD5F4C8225}" type="presParOf" srcId="{0925EC78-4007-45C8-B4F8-AF1541339BF2}" destId="{9B63FB83-1DA4-438E-B9F3-25FCB299547F}" srcOrd="1" destOrd="0" presId="urn:microsoft.com/office/officeart/2005/8/layout/lProcess2"/>
    <dgm:cxn modelId="{FB65E658-0F0A-49F6-9252-414C7C411F0D}" type="presParOf" srcId="{0925EC78-4007-45C8-B4F8-AF1541339BF2}" destId="{DBA66D92-B892-4CFD-9E2C-F93A110C3249}" srcOrd="2" destOrd="0" presId="urn:microsoft.com/office/officeart/2005/8/layout/lProcess2"/>
    <dgm:cxn modelId="{8DBD28E0-2FA7-4793-89A8-178E081EBF26}" type="presParOf" srcId="{4ED8A462-54A9-4FD0-B26D-738DF71FB906}" destId="{DE1FCABD-83DA-434F-A417-F17038CF83CF}" srcOrd="5" destOrd="0" presId="urn:microsoft.com/office/officeart/2005/8/layout/lProcess2"/>
    <dgm:cxn modelId="{93E50802-6508-4104-BEF7-EA4AADC8F548}" type="presParOf" srcId="{4ED8A462-54A9-4FD0-B26D-738DF71FB906}" destId="{504AB6BE-C31E-467C-BE3B-A451C5383644}" srcOrd="6" destOrd="0" presId="urn:microsoft.com/office/officeart/2005/8/layout/lProcess2"/>
    <dgm:cxn modelId="{A6131ECA-5865-4E39-8ABF-F53CB21B5BD4}" type="presParOf" srcId="{504AB6BE-C31E-467C-BE3B-A451C5383644}" destId="{A577CF4B-2098-4B3E-A1FE-42FD1E0EAC74}" srcOrd="0" destOrd="0" presId="urn:microsoft.com/office/officeart/2005/8/layout/lProcess2"/>
    <dgm:cxn modelId="{D6147C01-B4E0-4B90-BA81-F6BE002D038A}" type="presParOf" srcId="{504AB6BE-C31E-467C-BE3B-A451C5383644}" destId="{376C3332-ACD2-49BB-94AE-B83127CF2D9B}" srcOrd="1" destOrd="0" presId="urn:microsoft.com/office/officeart/2005/8/layout/lProcess2"/>
    <dgm:cxn modelId="{692B4FC1-DA66-405A-A006-559C36A3153C}" type="presParOf" srcId="{504AB6BE-C31E-467C-BE3B-A451C5383644}" destId="{44ACD42F-465A-4F76-AF89-8E36D8BA0445}" srcOrd="2" destOrd="0" presId="urn:microsoft.com/office/officeart/2005/8/layout/lProcess2"/>
    <dgm:cxn modelId="{3F0A05CC-A668-41E3-8E53-74441C2CBEA9}" type="presParOf" srcId="{44ACD42F-465A-4F76-AF89-8E36D8BA0445}" destId="{44EBDF92-7DE5-479E-8820-FDE0B46C573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A17103-8316-4CB6-96AD-15781FE1BD41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15FEE7-3306-4E37-9BAC-AF30E2A447F2}">
      <dgm:prSet phldrT="[Text]"/>
      <dgm:spPr/>
      <dgm:t>
        <a:bodyPr/>
        <a:lstStyle/>
        <a:p>
          <a:r>
            <a:rPr lang="en-IN" dirty="0" smtClean="0">
              <a:solidFill>
                <a:srgbClr val="FF0000"/>
              </a:solidFill>
            </a:rPr>
            <a:t>FINACIAL CHECK</a:t>
          </a:r>
          <a:endParaRPr lang="en-IN" dirty="0">
            <a:solidFill>
              <a:srgbClr val="FF0000"/>
            </a:solidFill>
          </a:endParaRPr>
        </a:p>
      </dgm:t>
    </dgm:pt>
    <dgm:pt modelId="{081BC879-BC2C-41ED-9FA6-B03DCD8E9909}" type="parTrans" cxnId="{AE3DD94A-BCAF-49A2-999A-B2D7EB394F05}">
      <dgm:prSet/>
      <dgm:spPr/>
      <dgm:t>
        <a:bodyPr/>
        <a:lstStyle/>
        <a:p>
          <a:endParaRPr lang="en-IN"/>
        </a:p>
      </dgm:t>
    </dgm:pt>
    <dgm:pt modelId="{2CD7A1C2-C665-4471-9045-C96D20F6926C}" type="sibTrans" cxnId="{AE3DD94A-BCAF-49A2-999A-B2D7EB394F05}">
      <dgm:prSet/>
      <dgm:spPr/>
      <dgm:t>
        <a:bodyPr/>
        <a:lstStyle/>
        <a:p>
          <a:endParaRPr lang="en-IN"/>
        </a:p>
      </dgm:t>
    </dgm:pt>
    <dgm:pt modelId="{D8917C2C-E014-482B-B2D5-F0FFCFC8C7C0}">
      <dgm:prSet phldrT="[Text]"/>
      <dgm:spPr/>
      <dgm:t>
        <a:bodyPr/>
        <a:lstStyle/>
        <a:p>
          <a:r>
            <a:rPr lang="en-IN" dirty="0" smtClean="0">
              <a:solidFill>
                <a:schemeClr val="bg1"/>
              </a:solidFill>
            </a:rPr>
            <a:t>At the time of </a:t>
          </a:r>
          <a:r>
            <a:rPr lang="en-IN" dirty="0" err="1" smtClean="0">
              <a:solidFill>
                <a:schemeClr val="bg1"/>
              </a:solidFill>
            </a:rPr>
            <a:t>Registeration</a:t>
          </a:r>
          <a:r>
            <a:rPr lang="en-IN" dirty="0" smtClean="0">
              <a:solidFill>
                <a:schemeClr val="bg1"/>
              </a:solidFill>
            </a:rPr>
            <a:t> of Parent</a:t>
          </a:r>
          <a:endParaRPr lang="en-IN" dirty="0">
            <a:solidFill>
              <a:schemeClr val="bg1"/>
            </a:solidFill>
          </a:endParaRPr>
        </a:p>
      </dgm:t>
    </dgm:pt>
    <dgm:pt modelId="{C4A93682-BB89-4082-ADB8-C038463275CB}" type="parTrans" cxnId="{6DD77018-B1CF-4DA7-9D9E-F07D0CA4416F}">
      <dgm:prSet/>
      <dgm:spPr/>
      <dgm:t>
        <a:bodyPr/>
        <a:lstStyle/>
        <a:p>
          <a:endParaRPr lang="en-IN"/>
        </a:p>
      </dgm:t>
    </dgm:pt>
    <dgm:pt modelId="{80A94275-1680-475B-870B-CC8B208815EF}" type="sibTrans" cxnId="{6DD77018-B1CF-4DA7-9D9E-F07D0CA4416F}">
      <dgm:prSet/>
      <dgm:spPr/>
      <dgm:t>
        <a:bodyPr/>
        <a:lstStyle/>
        <a:p>
          <a:endParaRPr lang="en-IN"/>
        </a:p>
      </dgm:t>
    </dgm:pt>
    <dgm:pt modelId="{2B61A5B7-C39B-4EBD-8E7F-2DC74B35769C}">
      <dgm:prSet phldrT="[Text]"/>
      <dgm:spPr/>
      <dgm:t>
        <a:bodyPr/>
        <a:lstStyle/>
        <a:p>
          <a:r>
            <a:rPr lang="en-IN" dirty="0" err="1" smtClean="0">
              <a:solidFill>
                <a:srgbClr val="FF0000"/>
              </a:solidFill>
            </a:rPr>
            <a:t>BAckground</a:t>
          </a:r>
          <a:r>
            <a:rPr lang="en-IN" dirty="0" smtClean="0">
              <a:solidFill>
                <a:srgbClr val="FF0000"/>
              </a:solidFill>
            </a:rPr>
            <a:t> Check</a:t>
          </a:r>
          <a:endParaRPr lang="en-IN" dirty="0">
            <a:solidFill>
              <a:srgbClr val="FF0000"/>
            </a:solidFill>
          </a:endParaRPr>
        </a:p>
      </dgm:t>
    </dgm:pt>
    <dgm:pt modelId="{279D7AF0-DF53-4B8D-9E7E-D633859F0116}" type="parTrans" cxnId="{9870E406-6DB5-43C5-A83F-3AA8524BCD8F}">
      <dgm:prSet/>
      <dgm:spPr/>
      <dgm:t>
        <a:bodyPr/>
        <a:lstStyle/>
        <a:p>
          <a:endParaRPr lang="en-IN"/>
        </a:p>
      </dgm:t>
    </dgm:pt>
    <dgm:pt modelId="{F98DAB64-0BE2-4210-88A1-716431EED9AE}" type="sibTrans" cxnId="{9870E406-6DB5-43C5-A83F-3AA8524BCD8F}">
      <dgm:prSet/>
      <dgm:spPr/>
      <dgm:t>
        <a:bodyPr/>
        <a:lstStyle/>
        <a:p>
          <a:endParaRPr lang="en-IN"/>
        </a:p>
      </dgm:t>
    </dgm:pt>
    <dgm:pt modelId="{48AA5AC9-E551-4B16-9C1E-F9FC594AD42B}">
      <dgm:prSet phldrT="[Text]"/>
      <dgm:spPr/>
      <dgm:t>
        <a:bodyPr/>
        <a:lstStyle/>
        <a:p>
          <a:r>
            <a:rPr lang="en-IN" dirty="0" err="1" smtClean="0">
              <a:solidFill>
                <a:schemeClr val="bg1"/>
              </a:solidFill>
            </a:rPr>
            <a:t>BACkground</a:t>
          </a:r>
          <a:r>
            <a:rPr lang="en-IN" dirty="0" smtClean="0">
              <a:solidFill>
                <a:srgbClr val="FF0000"/>
              </a:solidFill>
            </a:rPr>
            <a:t> </a:t>
          </a:r>
          <a:r>
            <a:rPr lang="en-IN" dirty="0" smtClean="0">
              <a:solidFill>
                <a:schemeClr val="bg1"/>
              </a:solidFill>
            </a:rPr>
            <a:t>Checker</a:t>
          </a:r>
          <a:endParaRPr lang="en-IN" dirty="0">
            <a:solidFill>
              <a:schemeClr val="bg1"/>
            </a:solidFill>
          </a:endParaRPr>
        </a:p>
      </dgm:t>
    </dgm:pt>
    <dgm:pt modelId="{463A441D-A289-46BC-BBA0-B93941E40F8A}" type="parTrans" cxnId="{B0DE8B65-0CA2-4469-9029-A9FECBB4672A}">
      <dgm:prSet/>
      <dgm:spPr/>
      <dgm:t>
        <a:bodyPr/>
        <a:lstStyle/>
        <a:p>
          <a:endParaRPr lang="en-IN"/>
        </a:p>
      </dgm:t>
    </dgm:pt>
    <dgm:pt modelId="{70081BC9-F3E1-4D5D-B363-E1FBA8A831C1}" type="sibTrans" cxnId="{B0DE8B65-0CA2-4469-9029-A9FECBB4672A}">
      <dgm:prSet/>
      <dgm:spPr/>
      <dgm:t>
        <a:bodyPr/>
        <a:lstStyle/>
        <a:p>
          <a:endParaRPr lang="en-IN"/>
        </a:p>
      </dgm:t>
    </dgm:pt>
    <dgm:pt modelId="{4CBFFFF5-FBF9-4017-ADF9-7ABBC753AF67}">
      <dgm:prSet phldrT="[Text]"/>
      <dgm:spPr/>
      <dgm:t>
        <a:bodyPr/>
        <a:lstStyle/>
        <a:p>
          <a:r>
            <a:rPr lang="en-IN" dirty="0" smtClean="0">
              <a:solidFill>
                <a:srgbClr val="FF0000"/>
              </a:solidFill>
            </a:rPr>
            <a:t>Training</a:t>
          </a:r>
          <a:endParaRPr lang="en-IN" dirty="0">
            <a:solidFill>
              <a:srgbClr val="FF0000"/>
            </a:solidFill>
          </a:endParaRPr>
        </a:p>
      </dgm:t>
    </dgm:pt>
    <dgm:pt modelId="{16EE1A95-5779-4F44-9680-D94D6D6D410A}" type="parTrans" cxnId="{2BAFDA41-7A67-43F2-B3E7-66C9A886EA6F}">
      <dgm:prSet/>
      <dgm:spPr/>
      <dgm:t>
        <a:bodyPr/>
        <a:lstStyle/>
        <a:p>
          <a:endParaRPr lang="en-IN"/>
        </a:p>
      </dgm:t>
    </dgm:pt>
    <dgm:pt modelId="{22E7B7DA-4F8D-49F3-BB7E-67B84E58FD88}" type="sibTrans" cxnId="{2BAFDA41-7A67-43F2-B3E7-66C9A886EA6F}">
      <dgm:prSet/>
      <dgm:spPr/>
      <dgm:t>
        <a:bodyPr/>
        <a:lstStyle/>
        <a:p>
          <a:endParaRPr lang="en-IN"/>
        </a:p>
      </dgm:t>
    </dgm:pt>
    <dgm:pt modelId="{45AD8BB5-E2E9-4302-9FCC-7BACD777428F}">
      <dgm:prSet phldrT="[Text]"/>
      <dgm:spPr/>
      <dgm:t>
        <a:bodyPr/>
        <a:lstStyle/>
        <a:p>
          <a:r>
            <a:rPr lang="en-IN" dirty="0" smtClean="0">
              <a:solidFill>
                <a:schemeClr val="bg1"/>
              </a:solidFill>
            </a:rPr>
            <a:t>Trainer</a:t>
          </a:r>
          <a:endParaRPr lang="en-IN" dirty="0">
            <a:solidFill>
              <a:schemeClr val="bg1"/>
            </a:solidFill>
          </a:endParaRPr>
        </a:p>
      </dgm:t>
    </dgm:pt>
    <dgm:pt modelId="{2C88ABC5-9FF0-46DA-98FC-A19A0CE6D597}" type="parTrans" cxnId="{8313063F-851D-4976-AE6A-1A5DB8A30343}">
      <dgm:prSet/>
      <dgm:spPr/>
      <dgm:t>
        <a:bodyPr/>
        <a:lstStyle/>
        <a:p>
          <a:endParaRPr lang="en-IN"/>
        </a:p>
      </dgm:t>
    </dgm:pt>
    <dgm:pt modelId="{B70CEF54-61AA-4EED-929A-CFDF7840032A}" type="sibTrans" cxnId="{8313063F-851D-4976-AE6A-1A5DB8A30343}">
      <dgm:prSet/>
      <dgm:spPr/>
      <dgm:t>
        <a:bodyPr/>
        <a:lstStyle/>
        <a:p>
          <a:endParaRPr lang="en-IN"/>
        </a:p>
      </dgm:t>
    </dgm:pt>
    <dgm:pt modelId="{377DA55F-C088-4305-93D1-2C8BEA6337DD}">
      <dgm:prSet phldrT="[Text]"/>
      <dgm:spPr/>
      <dgm:t>
        <a:bodyPr/>
        <a:lstStyle/>
        <a:p>
          <a:r>
            <a:rPr lang="en-IN" dirty="0" smtClean="0">
              <a:solidFill>
                <a:schemeClr val="bg1"/>
              </a:solidFill>
            </a:rPr>
            <a:t>Training Organisation</a:t>
          </a:r>
          <a:endParaRPr lang="en-IN" dirty="0">
            <a:solidFill>
              <a:schemeClr val="bg1"/>
            </a:solidFill>
          </a:endParaRPr>
        </a:p>
      </dgm:t>
    </dgm:pt>
    <dgm:pt modelId="{F4E2E847-7684-440D-B141-F0E79130227B}" type="parTrans" cxnId="{C294B851-B5B9-4F07-B04C-D5823F189E61}">
      <dgm:prSet/>
      <dgm:spPr/>
      <dgm:t>
        <a:bodyPr/>
        <a:lstStyle/>
        <a:p>
          <a:endParaRPr lang="en-IN"/>
        </a:p>
      </dgm:t>
    </dgm:pt>
    <dgm:pt modelId="{770B9179-55A0-42DA-B811-EA643158F150}" type="sibTrans" cxnId="{C294B851-B5B9-4F07-B04C-D5823F189E61}">
      <dgm:prSet/>
      <dgm:spPr/>
      <dgm:t>
        <a:bodyPr/>
        <a:lstStyle/>
        <a:p>
          <a:endParaRPr lang="en-IN"/>
        </a:p>
      </dgm:t>
    </dgm:pt>
    <dgm:pt modelId="{82DC6D24-E209-4A34-9220-04A18737EB40}">
      <dgm:prSet phldrT="[Text]"/>
      <dgm:spPr/>
      <dgm:t>
        <a:bodyPr/>
        <a:lstStyle/>
        <a:p>
          <a:r>
            <a:rPr lang="en-IN" dirty="0" err="1" smtClean="0">
              <a:solidFill>
                <a:schemeClr val="bg1"/>
              </a:solidFill>
            </a:rPr>
            <a:t>CheckOrganistion</a:t>
          </a:r>
          <a:endParaRPr lang="en-IN" dirty="0">
            <a:solidFill>
              <a:schemeClr val="bg1"/>
            </a:solidFill>
          </a:endParaRPr>
        </a:p>
      </dgm:t>
    </dgm:pt>
    <dgm:pt modelId="{A9126D13-73CE-4CFA-9D1D-8DA0C083BA80}" type="parTrans" cxnId="{5E349729-0867-4FAA-AD43-AA0E531039D9}">
      <dgm:prSet/>
      <dgm:spPr/>
      <dgm:t>
        <a:bodyPr/>
        <a:lstStyle/>
        <a:p>
          <a:endParaRPr lang="en-IN"/>
        </a:p>
      </dgm:t>
    </dgm:pt>
    <dgm:pt modelId="{BB4DB6E0-29E0-45E0-BD8B-D56184835E28}" type="sibTrans" cxnId="{5E349729-0867-4FAA-AD43-AA0E531039D9}">
      <dgm:prSet/>
      <dgm:spPr/>
      <dgm:t>
        <a:bodyPr/>
        <a:lstStyle/>
        <a:p>
          <a:endParaRPr lang="en-IN"/>
        </a:p>
      </dgm:t>
    </dgm:pt>
    <dgm:pt modelId="{8BFD3E0E-D3B1-4FFD-B05F-1C63D28D6966}">
      <dgm:prSet phldrT="[Text]"/>
      <dgm:spPr/>
      <dgm:t>
        <a:bodyPr/>
        <a:lstStyle/>
        <a:p>
          <a:endParaRPr lang="en-IN" dirty="0">
            <a:solidFill>
              <a:schemeClr val="bg1"/>
            </a:solidFill>
          </a:endParaRPr>
        </a:p>
      </dgm:t>
    </dgm:pt>
    <dgm:pt modelId="{E23BD4D3-4A72-49FB-A6F4-2E741BBF3F10}" type="parTrans" cxnId="{F255E084-C900-4513-9B65-085DA36A60A1}">
      <dgm:prSet/>
      <dgm:spPr/>
      <dgm:t>
        <a:bodyPr/>
        <a:lstStyle/>
        <a:p>
          <a:endParaRPr lang="en-IN"/>
        </a:p>
      </dgm:t>
    </dgm:pt>
    <dgm:pt modelId="{7BEBFC0A-0BD5-4B82-906B-6AA23827254B}" type="sibTrans" cxnId="{F255E084-C900-4513-9B65-085DA36A60A1}">
      <dgm:prSet/>
      <dgm:spPr/>
      <dgm:t>
        <a:bodyPr/>
        <a:lstStyle/>
        <a:p>
          <a:endParaRPr lang="en-IN"/>
        </a:p>
      </dgm:t>
    </dgm:pt>
    <dgm:pt modelId="{BC1148F0-9AD3-416D-BE0A-D9A7B07E67B3}" type="pres">
      <dgm:prSet presAssocID="{33A17103-8316-4CB6-96AD-15781FE1BD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BB6973B-4B9E-4F1A-B125-F6A2732C52B8}" type="pres">
      <dgm:prSet presAssocID="{6015FEE7-3306-4E37-9BAC-AF30E2A447F2}" presName="compositeNode" presStyleCnt="0">
        <dgm:presLayoutVars>
          <dgm:bulletEnabled val="1"/>
        </dgm:presLayoutVars>
      </dgm:prSet>
      <dgm:spPr/>
    </dgm:pt>
    <dgm:pt modelId="{1A9BC075-0685-4E50-B68A-D5E3B4724FBD}" type="pres">
      <dgm:prSet presAssocID="{6015FEE7-3306-4E37-9BAC-AF30E2A447F2}" presName="bgRect" presStyleLbl="node1" presStyleIdx="0" presStyleCnt="3" custScaleX="115274" custScaleY="54222"/>
      <dgm:spPr/>
      <dgm:t>
        <a:bodyPr/>
        <a:lstStyle/>
        <a:p>
          <a:endParaRPr lang="en-IN"/>
        </a:p>
      </dgm:t>
    </dgm:pt>
    <dgm:pt modelId="{A3575973-3E64-4414-B2AD-34982C32B0DE}" type="pres">
      <dgm:prSet presAssocID="{6015FEE7-3306-4E37-9BAC-AF30E2A447F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022A50-C3D2-4375-A0C1-4E642EA632A9}" type="pres">
      <dgm:prSet presAssocID="{6015FEE7-3306-4E37-9BAC-AF30E2A447F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712252-C1FF-4140-8292-7F37ADE4B26A}" type="pres">
      <dgm:prSet presAssocID="{2CD7A1C2-C665-4471-9045-C96D20F6926C}" presName="hSp" presStyleCnt="0"/>
      <dgm:spPr/>
    </dgm:pt>
    <dgm:pt modelId="{6E951328-1588-471C-9DCB-C1DC4050A4D0}" type="pres">
      <dgm:prSet presAssocID="{2CD7A1C2-C665-4471-9045-C96D20F6926C}" presName="vProcSp" presStyleCnt="0"/>
      <dgm:spPr/>
    </dgm:pt>
    <dgm:pt modelId="{9CCE6270-13D1-41ED-80B3-F97A1E28EF06}" type="pres">
      <dgm:prSet presAssocID="{2CD7A1C2-C665-4471-9045-C96D20F6926C}" presName="vSp1" presStyleCnt="0"/>
      <dgm:spPr/>
    </dgm:pt>
    <dgm:pt modelId="{17E30953-9015-4E97-B663-6A05B4B8A360}" type="pres">
      <dgm:prSet presAssocID="{2CD7A1C2-C665-4471-9045-C96D20F6926C}" presName="simulatedConn" presStyleLbl="solidFgAcc1" presStyleIdx="0" presStyleCnt="2"/>
      <dgm:spPr/>
    </dgm:pt>
    <dgm:pt modelId="{AE5D6FE0-C63F-41E5-BE0F-2037784CE5FF}" type="pres">
      <dgm:prSet presAssocID="{2CD7A1C2-C665-4471-9045-C96D20F6926C}" presName="vSp2" presStyleCnt="0"/>
      <dgm:spPr/>
    </dgm:pt>
    <dgm:pt modelId="{B018FBD1-75C8-4145-A6EC-9305B8495704}" type="pres">
      <dgm:prSet presAssocID="{2CD7A1C2-C665-4471-9045-C96D20F6926C}" presName="sibTrans" presStyleCnt="0"/>
      <dgm:spPr/>
    </dgm:pt>
    <dgm:pt modelId="{DFB34C99-66C3-4617-85E3-88D464539811}" type="pres">
      <dgm:prSet presAssocID="{2B61A5B7-C39B-4EBD-8E7F-2DC74B35769C}" presName="compositeNode" presStyleCnt="0">
        <dgm:presLayoutVars>
          <dgm:bulletEnabled val="1"/>
        </dgm:presLayoutVars>
      </dgm:prSet>
      <dgm:spPr/>
    </dgm:pt>
    <dgm:pt modelId="{9B76FDF9-EACC-498E-AD59-39905FE6EB05}" type="pres">
      <dgm:prSet presAssocID="{2B61A5B7-C39B-4EBD-8E7F-2DC74B35769C}" presName="bgRect" presStyleLbl="node1" presStyleIdx="1" presStyleCnt="3" custScaleX="101529" custScaleY="84817"/>
      <dgm:spPr/>
      <dgm:t>
        <a:bodyPr/>
        <a:lstStyle/>
        <a:p>
          <a:endParaRPr lang="en-IN"/>
        </a:p>
      </dgm:t>
    </dgm:pt>
    <dgm:pt modelId="{300DE072-9C11-4A0E-8021-E40DE0682FBE}" type="pres">
      <dgm:prSet presAssocID="{2B61A5B7-C39B-4EBD-8E7F-2DC74B35769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767A5B-21A6-42FA-9F8C-B72FCD9BD506}" type="pres">
      <dgm:prSet presAssocID="{2B61A5B7-C39B-4EBD-8E7F-2DC74B35769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8EF50F-AABA-4BF6-8829-AE8ABD1C610E}" type="pres">
      <dgm:prSet presAssocID="{F98DAB64-0BE2-4210-88A1-716431EED9AE}" presName="hSp" presStyleCnt="0"/>
      <dgm:spPr/>
    </dgm:pt>
    <dgm:pt modelId="{F244CF27-86DC-40DF-85C7-0C9742C94DDC}" type="pres">
      <dgm:prSet presAssocID="{F98DAB64-0BE2-4210-88A1-716431EED9AE}" presName="vProcSp" presStyleCnt="0"/>
      <dgm:spPr/>
    </dgm:pt>
    <dgm:pt modelId="{30B6F33D-3ED7-4890-8FEF-457B279D7D53}" type="pres">
      <dgm:prSet presAssocID="{F98DAB64-0BE2-4210-88A1-716431EED9AE}" presName="vSp1" presStyleCnt="0"/>
      <dgm:spPr/>
    </dgm:pt>
    <dgm:pt modelId="{894DA256-C060-4ACE-9474-0FDD59B4EB38}" type="pres">
      <dgm:prSet presAssocID="{F98DAB64-0BE2-4210-88A1-716431EED9AE}" presName="simulatedConn" presStyleLbl="solidFgAcc1" presStyleIdx="1" presStyleCnt="2"/>
      <dgm:spPr/>
    </dgm:pt>
    <dgm:pt modelId="{D569331A-0E52-4AD7-B3C2-724745C84BE7}" type="pres">
      <dgm:prSet presAssocID="{F98DAB64-0BE2-4210-88A1-716431EED9AE}" presName="vSp2" presStyleCnt="0"/>
      <dgm:spPr/>
    </dgm:pt>
    <dgm:pt modelId="{3C2061C7-88EB-4228-BA53-BA6144C40C5E}" type="pres">
      <dgm:prSet presAssocID="{F98DAB64-0BE2-4210-88A1-716431EED9AE}" presName="sibTrans" presStyleCnt="0"/>
      <dgm:spPr/>
    </dgm:pt>
    <dgm:pt modelId="{D074A7B8-F1A5-42C3-B3E5-E3178FCEC1D1}" type="pres">
      <dgm:prSet presAssocID="{4CBFFFF5-FBF9-4017-ADF9-7ABBC753AF67}" presName="compositeNode" presStyleCnt="0">
        <dgm:presLayoutVars>
          <dgm:bulletEnabled val="1"/>
        </dgm:presLayoutVars>
      </dgm:prSet>
      <dgm:spPr/>
    </dgm:pt>
    <dgm:pt modelId="{A0E1B71D-8544-4C50-86ED-19B41E7A47A6}" type="pres">
      <dgm:prSet presAssocID="{4CBFFFF5-FBF9-4017-ADF9-7ABBC753AF67}" presName="bgRect" presStyleLbl="node1" presStyleIdx="2" presStyleCnt="3" custScaleY="99086"/>
      <dgm:spPr/>
      <dgm:t>
        <a:bodyPr/>
        <a:lstStyle/>
        <a:p>
          <a:endParaRPr lang="en-IN"/>
        </a:p>
      </dgm:t>
    </dgm:pt>
    <dgm:pt modelId="{ED3436E5-ED27-4632-ADE8-D8C70D5CF846}" type="pres">
      <dgm:prSet presAssocID="{4CBFFFF5-FBF9-4017-ADF9-7ABBC753AF67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6E3914-BD1A-4B3B-B41A-FF753C041797}" type="pres">
      <dgm:prSet presAssocID="{4CBFFFF5-FBF9-4017-ADF9-7ABBC753AF6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E349729-0867-4FAA-AD43-AA0E531039D9}" srcId="{2B61A5B7-C39B-4EBD-8E7F-2DC74B35769C}" destId="{82DC6D24-E209-4A34-9220-04A18737EB40}" srcOrd="1" destOrd="0" parTransId="{A9126D13-73CE-4CFA-9D1D-8DA0C083BA80}" sibTransId="{BB4DB6E0-29E0-45E0-BD8B-D56184835E28}"/>
    <dgm:cxn modelId="{9870E406-6DB5-43C5-A83F-3AA8524BCD8F}" srcId="{33A17103-8316-4CB6-96AD-15781FE1BD41}" destId="{2B61A5B7-C39B-4EBD-8E7F-2DC74B35769C}" srcOrd="1" destOrd="0" parTransId="{279D7AF0-DF53-4B8D-9E7E-D633859F0116}" sibTransId="{F98DAB64-0BE2-4210-88A1-716431EED9AE}"/>
    <dgm:cxn modelId="{9AB71963-9241-4567-B93D-2AE697D245CF}" type="presOf" srcId="{6015FEE7-3306-4E37-9BAC-AF30E2A447F2}" destId="{A3575973-3E64-4414-B2AD-34982C32B0DE}" srcOrd="1" destOrd="0" presId="urn:microsoft.com/office/officeart/2005/8/layout/hProcess7"/>
    <dgm:cxn modelId="{59CC333E-9CF6-45B1-96EE-A999CFFB7D4B}" type="presOf" srcId="{33A17103-8316-4CB6-96AD-15781FE1BD41}" destId="{BC1148F0-9AD3-416D-BE0A-D9A7B07E67B3}" srcOrd="0" destOrd="0" presId="urn:microsoft.com/office/officeart/2005/8/layout/hProcess7"/>
    <dgm:cxn modelId="{EBCE6558-A87D-4557-9E37-D3B5C5B0337E}" type="presOf" srcId="{2B61A5B7-C39B-4EBD-8E7F-2DC74B35769C}" destId="{9B76FDF9-EACC-498E-AD59-39905FE6EB05}" srcOrd="0" destOrd="0" presId="urn:microsoft.com/office/officeart/2005/8/layout/hProcess7"/>
    <dgm:cxn modelId="{2A1BC825-106E-4019-B92C-7D9659B0C157}" type="presOf" srcId="{48AA5AC9-E551-4B16-9C1E-F9FC594AD42B}" destId="{04767A5B-21A6-42FA-9F8C-B72FCD9BD506}" srcOrd="0" destOrd="0" presId="urn:microsoft.com/office/officeart/2005/8/layout/hProcess7"/>
    <dgm:cxn modelId="{236ED15C-787E-4C76-B2D1-8B6102D1F4EB}" type="presOf" srcId="{6015FEE7-3306-4E37-9BAC-AF30E2A447F2}" destId="{1A9BC075-0685-4E50-B68A-D5E3B4724FBD}" srcOrd="0" destOrd="0" presId="urn:microsoft.com/office/officeart/2005/8/layout/hProcess7"/>
    <dgm:cxn modelId="{6D3CE042-AEFB-4FF7-AA09-81513C72F1DB}" type="presOf" srcId="{45AD8BB5-E2E9-4302-9FCC-7BACD777428F}" destId="{D76E3914-BD1A-4B3B-B41A-FF753C041797}" srcOrd="0" destOrd="0" presId="urn:microsoft.com/office/officeart/2005/8/layout/hProcess7"/>
    <dgm:cxn modelId="{CEFB347F-B5B0-41A0-A059-469A439CC544}" type="presOf" srcId="{2B61A5B7-C39B-4EBD-8E7F-2DC74B35769C}" destId="{300DE072-9C11-4A0E-8021-E40DE0682FBE}" srcOrd="1" destOrd="0" presId="urn:microsoft.com/office/officeart/2005/8/layout/hProcess7"/>
    <dgm:cxn modelId="{5DF393CF-4E31-430E-90EE-F55DA8380863}" type="presOf" srcId="{377DA55F-C088-4305-93D1-2C8BEA6337DD}" destId="{D76E3914-BD1A-4B3B-B41A-FF753C041797}" srcOrd="0" destOrd="1" presId="urn:microsoft.com/office/officeart/2005/8/layout/hProcess7"/>
    <dgm:cxn modelId="{AE3DD94A-BCAF-49A2-999A-B2D7EB394F05}" srcId="{33A17103-8316-4CB6-96AD-15781FE1BD41}" destId="{6015FEE7-3306-4E37-9BAC-AF30E2A447F2}" srcOrd="0" destOrd="0" parTransId="{081BC879-BC2C-41ED-9FA6-B03DCD8E9909}" sibTransId="{2CD7A1C2-C665-4471-9045-C96D20F6926C}"/>
    <dgm:cxn modelId="{6DD77018-B1CF-4DA7-9D9E-F07D0CA4416F}" srcId="{6015FEE7-3306-4E37-9BAC-AF30E2A447F2}" destId="{D8917C2C-E014-482B-B2D5-F0FFCFC8C7C0}" srcOrd="0" destOrd="0" parTransId="{C4A93682-BB89-4082-ADB8-C038463275CB}" sibTransId="{80A94275-1680-475B-870B-CC8B208815EF}"/>
    <dgm:cxn modelId="{C294B851-B5B9-4F07-B04C-D5823F189E61}" srcId="{4CBFFFF5-FBF9-4017-ADF9-7ABBC753AF67}" destId="{377DA55F-C088-4305-93D1-2C8BEA6337DD}" srcOrd="1" destOrd="0" parTransId="{F4E2E847-7684-440D-B141-F0E79130227B}" sibTransId="{770B9179-55A0-42DA-B811-EA643158F150}"/>
    <dgm:cxn modelId="{8313063F-851D-4976-AE6A-1A5DB8A30343}" srcId="{4CBFFFF5-FBF9-4017-ADF9-7ABBC753AF67}" destId="{45AD8BB5-E2E9-4302-9FCC-7BACD777428F}" srcOrd="0" destOrd="0" parTransId="{2C88ABC5-9FF0-46DA-98FC-A19A0CE6D597}" sibTransId="{B70CEF54-61AA-4EED-929A-CFDF7840032A}"/>
    <dgm:cxn modelId="{AAB28DB7-608D-4AFC-A3A9-92C141C87E6E}" type="presOf" srcId="{82DC6D24-E209-4A34-9220-04A18737EB40}" destId="{04767A5B-21A6-42FA-9F8C-B72FCD9BD506}" srcOrd="0" destOrd="1" presId="urn:microsoft.com/office/officeart/2005/8/layout/hProcess7"/>
    <dgm:cxn modelId="{2BAFDA41-7A67-43F2-B3E7-66C9A886EA6F}" srcId="{33A17103-8316-4CB6-96AD-15781FE1BD41}" destId="{4CBFFFF5-FBF9-4017-ADF9-7ABBC753AF67}" srcOrd="2" destOrd="0" parTransId="{16EE1A95-5779-4F44-9680-D94D6D6D410A}" sibTransId="{22E7B7DA-4F8D-49F3-BB7E-67B84E58FD88}"/>
    <dgm:cxn modelId="{B2594699-B995-476C-B1EE-97F767EE3E5C}" type="presOf" srcId="{4CBFFFF5-FBF9-4017-ADF9-7ABBC753AF67}" destId="{ED3436E5-ED27-4632-ADE8-D8C70D5CF846}" srcOrd="1" destOrd="0" presId="urn:microsoft.com/office/officeart/2005/8/layout/hProcess7"/>
    <dgm:cxn modelId="{B0DE8B65-0CA2-4469-9029-A9FECBB4672A}" srcId="{2B61A5B7-C39B-4EBD-8E7F-2DC74B35769C}" destId="{48AA5AC9-E551-4B16-9C1E-F9FC594AD42B}" srcOrd="0" destOrd="0" parTransId="{463A441D-A289-46BC-BBA0-B93941E40F8A}" sibTransId="{70081BC9-F3E1-4D5D-B363-E1FBA8A831C1}"/>
    <dgm:cxn modelId="{F255E084-C900-4513-9B65-085DA36A60A1}" srcId="{2B61A5B7-C39B-4EBD-8E7F-2DC74B35769C}" destId="{8BFD3E0E-D3B1-4FFD-B05F-1C63D28D6966}" srcOrd="2" destOrd="0" parTransId="{E23BD4D3-4A72-49FB-A6F4-2E741BBF3F10}" sibTransId="{7BEBFC0A-0BD5-4B82-906B-6AA23827254B}"/>
    <dgm:cxn modelId="{CAE28197-0CCC-47F4-A349-C02D1DC58471}" type="presOf" srcId="{D8917C2C-E014-482B-B2D5-F0FFCFC8C7C0}" destId="{46022A50-C3D2-4375-A0C1-4E642EA632A9}" srcOrd="0" destOrd="0" presId="urn:microsoft.com/office/officeart/2005/8/layout/hProcess7"/>
    <dgm:cxn modelId="{6517DCDE-5AF1-4766-AEBD-00AD8D3ABEBC}" type="presOf" srcId="{8BFD3E0E-D3B1-4FFD-B05F-1C63D28D6966}" destId="{04767A5B-21A6-42FA-9F8C-B72FCD9BD506}" srcOrd="0" destOrd="2" presId="urn:microsoft.com/office/officeart/2005/8/layout/hProcess7"/>
    <dgm:cxn modelId="{7175E84D-0C0E-440D-A211-BF5A70BAFEF6}" type="presOf" srcId="{4CBFFFF5-FBF9-4017-ADF9-7ABBC753AF67}" destId="{A0E1B71D-8544-4C50-86ED-19B41E7A47A6}" srcOrd="0" destOrd="0" presId="urn:microsoft.com/office/officeart/2005/8/layout/hProcess7"/>
    <dgm:cxn modelId="{6BEAB430-14B8-4ED7-A333-80276720DF9C}" type="presParOf" srcId="{BC1148F0-9AD3-416D-BE0A-D9A7B07E67B3}" destId="{DBB6973B-4B9E-4F1A-B125-F6A2732C52B8}" srcOrd="0" destOrd="0" presId="urn:microsoft.com/office/officeart/2005/8/layout/hProcess7"/>
    <dgm:cxn modelId="{FEB09969-9169-424C-8B71-5BE4927B20BD}" type="presParOf" srcId="{DBB6973B-4B9E-4F1A-B125-F6A2732C52B8}" destId="{1A9BC075-0685-4E50-B68A-D5E3B4724FBD}" srcOrd="0" destOrd="0" presId="urn:microsoft.com/office/officeart/2005/8/layout/hProcess7"/>
    <dgm:cxn modelId="{3BFC6A61-E87F-4282-AE15-6D43F8F5509F}" type="presParOf" srcId="{DBB6973B-4B9E-4F1A-B125-F6A2732C52B8}" destId="{A3575973-3E64-4414-B2AD-34982C32B0DE}" srcOrd="1" destOrd="0" presId="urn:microsoft.com/office/officeart/2005/8/layout/hProcess7"/>
    <dgm:cxn modelId="{ACDB8E6E-C8BB-4E0B-9883-B4388C2059DA}" type="presParOf" srcId="{DBB6973B-4B9E-4F1A-B125-F6A2732C52B8}" destId="{46022A50-C3D2-4375-A0C1-4E642EA632A9}" srcOrd="2" destOrd="0" presId="urn:microsoft.com/office/officeart/2005/8/layout/hProcess7"/>
    <dgm:cxn modelId="{B34CADD3-88FD-4B80-B637-3321D6222B41}" type="presParOf" srcId="{BC1148F0-9AD3-416D-BE0A-D9A7B07E67B3}" destId="{F5712252-C1FF-4140-8292-7F37ADE4B26A}" srcOrd="1" destOrd="0" presId="urn:microsoft.com/office/officeart/2005/8/layout/hProcess7"/>
    <dgm:cxn modelId="{D5F82A56-D1DD-4C47-B2F2-3E43E51D97AF}" type="presParOf" srcId="{BC1148F0-9AD3-416D-BE0A-D9A7B07E67B3}" destId="{6E951328-1588-471C-9DCB-C1DC4050A4D0}" srcOrd="2" destOrd="0" presId="urn:microsoft.com/office/officeart/2005/8/layout/hProcess7"/>
    <dgm:cxn modelId="{DFAAFB8C-CFA2-4DCF-9799-AB22FFAAE8FB}" type="presParOf" srcId="{6E951328-1588-471C-9DCB-C1DC4050A4D0}" destId="{9CCE6270-13D1-41ED-80B3-F97A1E28EF06}" srcOrd="0" destOrd="0" presId="urn:microsoft.com/office/officeart/2005/8/layout/hProcess7"/>
    <dgm:cxn modelId="{29065DA4-F3AB-4F04-8C95-BBAD96D403D7}" type="presParOf" srcId="{6E951328-1588-471C-9DCB-C1DC4050A4D0}" destId="{17E30953-9015-4E97-B663-6A05B4B8A360}" srcOrd="1" destOrd="0" presId="urn:microsoft.com/office/officeart/2005/8/layout/hProcess7"/>
    <dgm:cxn modelId="{0A02ACE5-E30E-4B8C-BBC9-5866E8C7128B}" type="presParOf" srcId="{6E951328-1588-471C-9DCB-C1DC4050A4D0}" destId="{AE5D6FE0-C63F-41E5-BE0F-2037784CE5FF}" srcOrd="2" destOrd="0" presId="urn:microsoft.com/office/officeart/2005/8/layout/hProcess7"/>
    <dgm:cxn modelId="{756EE840-0019-4B22-9DEA-94EDA6E09B3C}" type="presParOf" srcId="{BC1148F0-9AD3-416D-BE0A-D9A7B07E67B3}" destId="{B018FBD1-75C8-4145-A6EC-9305B8495704}" srcOrd="3" destOrd="0" presId="urn:microsoft.com/office/officeart/2005/8/layout/hProcess7"/>
    <dgm:cxn modelId="{0B89B13E-E18C-41E5-ADD1-85663DBA597D}" type="presParOf" srcId="{BC1148F0-9AD3-416D-BE0A-D9A7B07E67B3}" destId="{DFB34C99-66C3-4617-85E3-88D464539811}" srcOrd="4" destOrd="0" presId="urn:microsoft.com/office/officeart/2005/8/layout/hProcess7"/>
    <dgm:cxn modelId="{71683092-BEAC-4304-A349-0FD760BA0D55}" type="presParOf" srcId="{DFB34C99-66C3-4617-85E3-88D464539811}" destId="{9B76FDF9-EACC-498E-AD59-39905FE6EB05}" srcOrd="0" destOrd="0" presId="urn:microsoft.com/office/officeart/2005/8/layout/hProcess7"/>
    <dgm:cxn modelId="{D171A86A-0DBF-4869-8D3A-90B019BC4341}" type="presParOf" srcId="{DFB34C99-66C3-4617-85E3-88D464539811}" destId="{300DE072-9C11-4A0E-8021-E40DE0682FBE}" srcOrd="1" destOrd="0" presId="urn:microsoft.com/office/officeart/2005/8/layout/hProcess7"/>
    <dgm:cxn modelId="{C298719D-0EF3-4439-BCCB-0D4A8FBA2E23}" type="presParOf" srcId="{DFB34C99-66C3-4617-85E3-88D464539811}" destId="{04767A5B-21A6-42FA-9F8C-B72FCD9BD506}" srcOrd="2" destOrd="0" presId="urn:microsoft.com/office/officeart/2005/8/layout/hProcess7"/>
    <dgm:cxn modelId="{3DA663C5-9FE1-4097-A53B-73C8AEE5DC3D}" type="presParOf" srcId="{BC1148F0-9AD3-416D-BE0A-D9A7B07E67B3}" destId="{428EF50F-AABA-4BF6-8829-AE8ABD1C610E}" srcOrd="5" destOrd="0" presId="urn:microsoft.com/office/officeart/2005/8/layout/hProcess7"/>
    <dgm:cxn modelId="{975B2502-B8F1-49EA-92AC-1CFC472FCE6E}" type="presParOf" srcId="{BC1148F0-9AD3-416D-BE0A-D9A7B07E67B3}" destId="{F244CF27-86DC-40DF-85C7-0C9742C94DDC}" srcOrd="6" destOrd="0" presId="urn:microsoft.com/office/officeart/2005/8/layout/hProcess7"/>
    <dgm:cxn modelId="{EFEE525E-876F-486E-BD16-26465E09A339}" type="presParOf" srcId="{F244CF27-86DC-40DF-85C7-0C9742C94DDC}" destId="{30B6F33D-3ED7-4890-8FEF-457B279D7D53}" srcOrd="0" destOrd="0" presId="urn:microsoft.com/office/officeart/2005/8/layout/hProcess7"/>
    <dgm:cxn modelId="{7FF6F231-8ED1-41E9-8193-C2FB65013E61}" type="presParOf" srcId="{F244CF27-86DC-40DF-85C7-0C9742C94DDC}" destId="{894DA256-C060-4ACE-9474-0FDD59B4EB38}" srcOrd="1" destOrd="0" presId="urn:microsoft.com/office/officeart/2005/8/layout/hProcess7"/>
    <dgm:cxn modelId="{CBC0FEF5-6FFC-43A2-8CA2-852521E611F9}" type="presParOf" srcId="{F244CF27-86DC-40DF-85C7-0C9742C94DDC}" destId="{D569331A-0E52-4AD7-B3C2-724745C84BE7}" srcOrd="2" destOrd="0" presId="urn:microsoft.com/office/officeart/2005/8/layout/hProcess7"/>
    <dgm:cxn modelId="{A21C430F-5346-47FA-8AA2-66075A6AA309}" type="presParOf" srcId="{BC1148F0-9AD3-416D-BE0A-D9A7B07E67B3}" destId="{3C2061C7-88EB-4228-BA53-BA6144C40C5E}" srcOrd="7" destOrd="0" presId="urn:microsoft.com/office/officeart/2005/8/layout/hProcess7"/>
    <dgm:cxn modelId="{C5489BA0-CB7E-4D80-858F-0425382BEF90}" type="presParOf" srcId="{BC1148F0-9AD3-416D-BE0A-D9A7B07E67B3}" destId="{D074A7B8-F1A5-42C3-B3E5-E3178FCEC1D1}" srcOrd="8" destOrd="0" presId="urn:microsoft.com/office/officeart/2005/8/layout/hProcess7"/>
    <dgm:cxn modelId="{DDC179D1-3C5C-467F-81DB-A1C164318CF6}" type="presParOf" srcId="{D074A7B8-F1A5-42C3-B3E5-E3178FCEC1D1}" destId="{A0E1B71D-8544-4C50-86ED-19B41E7A47A6}" srcOrd="0" destOrd="0" presId="urn:microsoft.com/office/officeart/2005/8/layout/hProcess7"/>
    <dgm:cxn modelId="{10F37DB9-1CF6-4813-AAA4-499D7FA829FE}" type="presParOf" srcId="{D074A7B8-F1A5-42C3-B3E5-E3178FCEC1D1}" destId="{ED3436E5-ED27-4632-ADE8-D8C70D5CF846}" srcOrd="1" destOrd="0" presId="urn:microsoft.com/office/officeart/2005/8/layout/hProcess7"/>
    <dgm:cxn modelId="{F8BBE9FD-DDCE-4AEE-B273-A356BEC320C6}" type="presParOf" srcId="{D074A7B8-F1A5-42C3-B3E5-E3178FCEC1D1}" destId="{D76E3914-BD1A-4B3B-B41A-FF753C04179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32C804-5151-46BC-914B-4021D5D8289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E7EAFB0-F9DB-4494-8234-098BFC9D5DC6}">
      <dgm:prSet phldrT="[Text]"/>
      <dgm:spPr/>
      <dgm:t>
        <a:bodyPr/>
        <a:lstStyle/>
        <a:p>
          <a:r>
            <a:rPr lang="en-IN" dirty="0" smtClean="0"/>
            <a:t>FOSTER</a:t>
          </a:r>
          <a:endParaRPr lang="en-IN" dirty="0"/>
        </a:p>
      </dgm:t>
    </dgm:pt>
    <dgm:pt modelId="{6C1DAE02-D9F5-4295-966E-4E2A94DB3124}" type="parTrans" cxnId="{955E0310-6E05-4FC2-A79B-B19E4FF45988}">
      <dgm:prSet/>
      <dgm:spPr/>
      <dgm:t>
        <a:bodyPr/>
        <a:lstStyle/>
        <a:p>
          <a:endParaRPr lang="en-IN"/>
        </a:p>
      </dgm:t>
    </dgm:pt>
    <dgm:pt modelId="{B1267ABC-1F9C-413B-BC07-502F3F69E97B}" type="sibTrans" cxnId="{955E0310-6E05-4FC2-A79B-B19E4FF45988}">
      <dgm:prSet/>
      <dgm:spPr/>
      <dgm:t>
        <a:bodyPr/>
        <a:lstStyle/>
        <a:p>
          <a:endParaRPr lang="en-IN"/>
        </a:p>
      </dgm:t>
    </dgm:pt>
    <dgm:pt modelId="{A201AF3F-0832-49C6-870C-D53F46D34F54}">
      <dgm:prSet phldrT="[Text]"/>
      <dgm:spPr/>
      <dgm:t>
        <a:bodyPr/>
        <a:lstStyle/>
        <a:p>
          <a:r>
            <a:rPr lang="en-IN" dirty="0" smtClean="0"/>
            <a:t>SEND REQUEST To HEALTCARE</a:t>
          </a:r>
          <a:endParaRPr lang="en-IN" dirty="0"/>
        </a:p>
      </dgm:t>
    </dgm:pt>
    <dgm:pt modelId="{62525341-5E4D-4164-8E6A-EE84104714B9}" type="parTrans" cxnId="{0C2D88AE-39B3-49C8-B3F1-FC309924C108}">
      <dgm:prSet/>
      <dgm:spPr/>
      <dgm:t>
        <a:bodyPr/>
        <a:lstStyle/>
        <a:p>
          <a:endParaRPr lang="en-IN"/>
        </a:p>
      </dgm:t>
    </dgm:pt>
    <dgm:pt modelId="{69932D08-A12A-43DB-ACC6-8B1923BDE489}" type="sibTrans" cxnId="{0C2D88AE-39B3-49C8-B3F1-FC309924C108}">
      <dgm:prSet/>
      <dgm:spPr/>
      <dgm:t>
        <a:bodyPr/>
        <a:lstStyle/>
        <a:p>
          <a:endParaRPr lang="en-IN"/>
        </a:p>
      </dgm:t>
    </dgm:pt>
    <dgm:pt modelId="{164F8715-7A06-4D6D-8E15-146D999CEEDD}">
      <dgm:prSet phldrT="[Text]"/>
      <dgm:spPr/>
      <dgm:t>
        <a:bodyPr/>
        <a:lstStyle/>
        <a:p>
          <a:r>
            <a:rPr lang="en-IN" dirty="0" err="1" smtClean="0"/>
            <a:t>Healtcare</a:t>
          </a:r>
          <a:endParaRPr lang="en-IN" dirty="0"/>
        </a:p>
      </dgm:t>
    </dgm:pt>
    <dgm:pt modelId="{91B38897-61EC-415D-A6D3-C9FA0EE56098}" type="parTrans" cxnId="{6AE99D92-C4F9-4BEE-A02A-1E9CF1898F0A}">
      <dgm:prSet/>
      <dgm:spPr/>
      <dgm:t>
        <a:bodyPr/>
        <a:lstStyle/>
        <a:p>
          <a:endParaRPr lang="en-IN"/>
        </a:p>
      </dgm:t>
    </dgm:pt>
    <dgm:pt modelId="{3394EB92-25CB-4BDF-ADDE-30F3C0FFCF2A}" type="sibTrans" cxnId="{6AE99D92-C4F9-4BEE-A02A-1E9CF1898F0A}">
      <dgm:prSet/>
      <dgm:spPr/>
      <dgm:t>
        <a:bodyPr/>
        <a:lstStyle/>
        <a:p>
          <a:endParaRPr lang="en-IN"/>
        </a:p>
      </dgm:t>
    </dgm:pt>
    <dgm:pt modelId="{28D94461-9ED5-4E45-8A26-1FCF34B42100}">
      <dgm:prSet phldrT="[Text]"/>
      <dgm:spPr/>
      <dgm:t>
        <a:bodyPr/>
        <a:lstStyle/>
        <a:p>
          <a:r>
            <a:rPr lang="en-IN" dirty="0" smtClean="0"/>
            <a:t>Doctor Accept the request</a:t>
          </a:r>
          <a:endParaRPr lang="en-IN" dirty="0"/>
        </a:p>
      </dgm:t>
    </dgm:pt>
    <dgm:pt modelId="{576D441A-BF0B-4BC8-8D38-EBC837759F41}" type="parTrans" cxnId="{8CD06DE9-8D33-4BC7-926C-18F66E3D804A}">
      <dgm:prSet/>
      <dgm:spPr/>
      <dgm:t>
        <a:bodyPr/>
        <a:lstStyle/>
        <a:p>
          <a:endParaRPr lang="en-IN"/>
        </a:p>
      </dgm:t>
    </dgm:pt>
    <dgm:pt modelId="{5FBC7C63-3EF9-4E64-9C3D-155E4A80BE85}" type="sibTrans" cxnId="{8CD06DE9-8D33-4BC7-926C-18F66E3D804A}">
      <dgm:prSet/>
      <dgm:spPr/>
      <dgm:t>
        <a:bodyPr/>
        <a:lstStyle/>
        <a:p>
          <a:endParaRPr lang="en-IN"/>
        </a:p>
      </dgm:t>
    </dgm:pt>
    <dgm:pt modelId="{E6470B30-48EE-448A-B715-BFDF35CE3C59}">
      <dgm:prSet phldrT="[Text]"/>
      <dgm:spPr/>
      <dgm:t>
        <a:bodyPr/>
        <a:lstStyle/>
        <a:p>
          <a:r>
            <a:rPr lang="en-IN" dirty="0" smtClean="0"/>
            <a:t>Process Medical check</a:t>
          </a:r>
          <a:endParaRPr lang="en-IN" dirty="0"/>
        </a:p>
      </dgm:t>
    </dgm:pt>
    <dgm:pt modelId="{E1790E90-0550-426C-822D-2AE47B83CFA9}" type="parTrans" cxnId="{59F6D0CA-94B3-4427-8A97-995166A9D3B3}">
      <dgm:prSet/>
      <dgm:spPr/>
      <dgm:t>
        <a:bodyPr/>
        <a:lstStyle/>
        <a:p>
          <a:endParaRPr lang="en-IN"/>
        </a:p>
      </dgm:t>
    </dgm:pt>
    <dgm:pt modelId="{CA9BDCBE-2A90-4DD9-AB81-71C3D893CFEC}" type="sibTrans" cxnId="{59F6D0CA-94B3-4427-8A97-995166A9D3B3}">
      <dgm:prSet/>
      <dgm:spPr/>
      <dgm:t>
        <a:bodyPr/>
        <a:lstStyle/>
        <a:p>
          <a:endParaRPr lang="en-IN"/>
        </a:p>
      </dgm:t>
    </dgm:pt>
    <dgm:pt modelId="{43D08727-7086-4531-B403-77D643872F2F}">
      <dgm:prSet phldrT="[Text]"/>
      <dgm:spPr/>
      <dgm:t>
        <a:bodyPr/>
        <a:lstStyle/>
        <a:p>
          <a:r>
            <a:rPr lang="en-IN" dirty="0" smtClean="0"/>
            <a:t>LAB REQUEST</a:t>
          </a:r>
          <a:endParaRPr lang="en-IN" dirty="0"/>
        </a:p>
      </dgm:t>
    </dgm:pt>
    <dgm:pt modelId="{FAFB6F22-4E45-4B13-8737-46AFAFED0C71}" type="parTrans" cxnId="{A08CB30D-7FE0-4EF8-A9D7-BE359658BF9F}">
      <dgm:prSet/>
      <dgm:spPr/>
      <dgm:t>
        <a:bodyPr/>
        <a:lstStyle/>
        <a:p>
          <a:endParaRPr lang="en-IN"/>
        </a:p>
      </dgm:t>
    </dgm:pt>
    <dgm:pt modelId="{0CE4290C-BA6F-4EE1-BB3E-63E9E9E2F435}" type="sibTrans" cxnId="{A08CB30D-7FE0-4EF8-A9D7-BE359658BF9F}">
      <dgm:prSet/>
      <dgm:spPr/>
      <dgm:t>
        <a:bodyPr/>
        <a:lstStyle/>
        <a:p>
          <a:endParaRPr lang="en-IN"/>
        </a:p>
      </dgm:t>
    </dgm:pt>
    <dgm:pt modelId="{70585CFF-7F31-43F2-BA30-F8A8B27CAC56}">
      <dgm:prSet phldrT="[Text]"/>
      <dgm:spPr/>
      <dgm:t>
        <a:bodyPr/>
        <a:lstStyle/>
        <a:p>
          <a:r>
            <a:rPr lang="en-IN" dirty="0" smtClean="0"/>
            <a:t>Accept </a:t>
          </a:r>
          <a:r>
            <a:rPr lang="en-IN" dirty="0" err="1" smtClean="0"/>
            <a:t>Req</a:t>
          </a:r>
          <a:endParaRPr lang="en-IN" dirty="0"/>
        </a:p>
      </dgm:t>
    </dgm:pt>
    <dgm:pt modelId="{54975C53-6AA6-4CB5-B4E2-8FD9CAA5FCC9}" type="parTrans" cxnId="{5BF7B4E0-DD2E-472C-82C0-0440DAE73C39}">
      <dgm:prSet/>
      <dgm:spPr/>
      <dgm:t>
        <a:bodyPr/>
        <a:lstStyle/>
        <a:p>
          <a:endParaRPr lang="en-IN"/>
        </a:p>
      </dgm:t>
    </dgm:pt>
    <dgm:pt modelId="{D82BEAA7-9B81-41DE-9D47-5CC764D03FF8}" type="sibTrans" cxnId="{5BF7B4E0-DD2E-472C-82C0-0440DAE73C39}">
      <dgm:prSet/>
      <dgm:spPr/>
      <dgm:t>
        <a:bodyPr/>
        <a:lstStyle/>
        <a:p>
          <a:endParaRPr lang="en-IN"/>
        </a:p>
      </dgm:t>
    </dgm:pt>
    <dgm:pt modelId="{E9704EA9-A9DD-45F8-9545-CC262F4E676F}">
      <dgm:prSet phldrT="[Text]"/>
      <dgm:spPr/>
      <dgm:t>
        <a:bodyPr/>
        <a:lstStyle/>
        <a:p>
          <a:r>
            <a:rPr lang="en-IN" dirty="0" smtClean="0"/>
            <a:t>Do Vitals Test</a:t>
          </a:r>
          <a:endParaRPr lang="en-IN" dirty="0"/>
        </a:p>
      </dgm:t>
    </dgm:pt>
    <dgm:pt modelId="{6B09BEA2-B987-4361-8BB9-4C9000687DC2}" type="parTrans" cxnId="{D007B885-1042-47E9-BF1C-4414892EB3FB}">
      <dgm:prSet/>
      <dgm:spPr/>
      <dgm:t>
        <a:bodyPr/>
        <a:lstStyle/>
        <a:p>
          <a:endParaRPr lang="en-IN"/>
        </a:p>
      </dgm:t>
    </dgm:pt>
    <dgm:pt modelId="{A6BA5F70-B87B-4D9F-812A-6455214CDC38}" type="sibTrans" cxnId="{D007B885-1042-47E9-BF1C-4414892EB3FB}">
      <dgm:prSet/>
      <dgm:spPr/>
      <dgm:t>
        <a:bodyPr/>
        <a:lstStyle/>
        <a:p>
          <a:endParaRPr lang="en-IN"/>
        </a:p>
      </dgm:t>
    </dgm:pt>
    <dgm:pt modelId="{5EF5E0C1-623E-40FB-877F-72E4157861C0}">
      <dgm:prSet phldrT="[Text]"/>
      <dgm:spPr/>
      <dgm:t>
        <a:bodyPr/>
        <a:lstStyle/>
        <a:p>
          <a:r>
            <a:rPr lang="en-IN" dirty="0" smtClean="0"/>
            <a:t>Process Tests according to the specified by doctor</a:t>
          </a:r>
          <a:endParaRPr lang="en-IN" dirty="0"/>
        </a:p>
      </dgm:t>
    </dgm:pt>
    <dgm:pt modelId="{3403C7D5-5739-48FF-9AE7-017DC482B208}" type="parTrans" cxnId="{15E351B2-462D-4C28-8823-C21124D6EB59}">
      <dgm:prSet/>
      <dgm:spPr/>
      <dgm:t>
        <a:bodyPr/>
        <a:lstStyle/>
        <a:p>
          <a:endParaRPr lang="en-IN"/>
        </a:p>
      </dgm:t>
    </dgm:pt>
    <dgm:pt modelId="{9BC93907-E922-45D7-8C97-6C5C491F2DFC}" type="sibTrans" cxnId="{15E351B2-462D-4C28-8823-C21124D6EB59}">
      <dgm:prSet/>
      <dgm:spPr/>
      <dgm:t>
        <a:bodyPr/>
        <a:lstStyle/>
        <a:p>
          <a:endParaRPr lang="en-IN"/>
        </a:p>
      </dgm:t>
    </dgm:pt>
    <dgm:pt modelId="{137B93EC-3D16-4EE1-8820-A5777971136A}" type="pres">
      <dgm:prSet presAssocID="{9232C804-5151-46BC-914B-4021D5D828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BF8A7B-2E3B-4C18-9503-05A31E224FA6}" type="pres">
      <dgm:prSet presAssocID="{9232C804-5151-46BC-914B-4021D5D8289A}" presName="tSp" presStyleCnt="0"/>
      <dgm:spPr/>
    </dgm:pt>
    <dgm:pt modelId="{07913291-5833-48E1-9D85-2B45CDCDDEB1}" type="pres">
      <dgm:prSet presAssocID="{9232C804-5151-46BC-914B-4021D5D8289A}" presName="bSp" presStyleCnt="0"/>
      <dgm:spPr/>
    </dgm:pt>
    <dgm:pt modelId="{56701905-4CA0-4B64-8135-227F1749C516}" type="pres">
      <dgm:prSet presAssocID="{9232C804-5151-46BC-914B-4021D5D8289A}" presName="process" presStyleCnt="0"/>
      <dgm:spPr/>
    </dgm:pt>
    <dgm:pt modelId="{02B1DFB9-C245-46F6-A3D5-76976D701116}" type="pres">
      <dgm:prSet presAssocID="{6E7EAFB0-F9DB-4494-8234-098BFC9D5DC6}" presName="composite1" presStyleCnt="0"/>
      <dgm:spPr/>
    </dgm:pt>
    <dgm:pt modelId="{D6123CE1-4E71-4B0F-B585-ABDC8B5CB19C}" type="pres">
      <dgm:prSet presAssocID="{6E7EAFB0-F9DB-4494-8234-098BFC9D5DC6}" presName="dummyNode1" presStyleLbl="node1" presStyleIdx="0" presStyleCnt="3"/>
      <dgm:spPr/>
    </dgm:pt>
    <dgm:pt modelId="{D90A6EDD-2629-4C25-A5ED-3F9B01D7C49B}" type="pres">
      <dgm:prSet presAssocID="{6E7EAFB0-F9DB-4494-8234-098BFC9D5DC6}" presName="childNode1" presStyleLbl="bgAcc1" presStyleIdx="0" presStyleCnt="3" custScaleX="70696" custScaleY="61167" custLinFactNeighborX="-30977" custLinFactNeighborY="-710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845AC8-7BBC-4193-93CD-858935036F44}" type="pres">
      <dgm:prSet presAssocID="{6E7EAFB0-F9DB-4494-8234-098BFC9D5DC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5B8210-5FFD-4B65-BD25-76CE677606AA}" type="pres">
      <dgm:prSet presAssocID="{6E7EAFB0-F9DB-4494-8234-098BFC9D5DC6}" presName="parentNode1" presStyleLbl="node1" presStyleIdx="0" presStyleCnt="3" custLinFactY="-84852" custLinFactNeighborX="-48324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6620D-9E8F-484F-85C2-5952E52A60A6}" type="pres">
      <dgm:prSet presAssocID="{6E7EAFB0-F9DB-4494-8234-098BFC9D5DC6}" presName="connSite1" presStyleCnt="0"/>
      <dgm:spPr/>
    </dgm:pt>
    <dgm:pt modelId="{4AD23F33-684D-4D87-989E-CBBB12E61CF5}" type="pres">
      <dgm:prSet presAssocID="{B1267ABC-1F9C-413B-BC07-502F3F69E97B}" presName="Name9" presStyleLbl="sibTrans2D1" presStyleIdx="0" presStyleCnt="2" custLinFactNeighborX="-19856" custLinFactNeighborY="-14853"/>
      <dgm:spPr/>
      <dgm:t>
        <a:bodyPr/>
        <a:lstStyle/>
        <a:p>
          <a:endParaRPr lang="en-IN"/>
        </a:p>
      </dgm:t>
    </dgm:pt>
    <dgm:pt modelId="{C98C0030-7D45-4202-9DB6-5EEDF5A0DFA8}" type="pres">
      <dgm:prSet presAssocID="{164F8715-7A06-4D6D-8E15-146D999CEEDD}" presName="composite2" presStyleCnt="0"/>
      <dgm:spPr/>
    </dgm:pt>
    <dgm:pt modelId="{A6F72EC8-1BDE-48D6-803A-624546D234ED}" type="pres">
      <dgm:prSet presAssocID="{164F8715-7A06-4D6D-8E15-146D999CEEDD}" presName="dummyNode2" presStyleLbl="node1" presStyleIdx="0" presStyleCnt="3"/>
      <dgm:spPr/>
    </dgm:pt>
    <dgm:pt modelId="{C50B2AB9-D2F3-46C4-B004-A2A2FDBE88A7}" type="pres">
      <dgm:prSet presAssocID="{164F8715-7A06-4D6D-8E15-146D999CEEDD}" presName="childNode2" presStyleLbl="bgAcc1" presStyleIdx="1" presStyleCnt="3" custScaleX="146683" custScaleY="63531" custLinFactNeighborX="10648" custLinFactNeighborY="604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1D79A-0658-4C2F-A033-927BD3E95AB4}" type="pres">
      <dgm:prSet presAssocID="{164F8715-7A06-4D6D-8E15-146D999CEED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C7B16C-6422-4378-B11C-51F923151D60}" type="pres">
      <dgm:prSet presAssocID="{164F8715-7A06-4D6D-8E15-146D999CEEDD}" presName="parentNode2" presStyleLbl="node1" presStyleIdx="1" presStyleCnt="3" custLinFactY="69791" custLinFactNeighborX="-6948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3090E0-7054-479C-A7AC-6F53FD9D5774}" type="pres">
      <dgm:prSet presAssocID="{164F8715-7A06-4D6D-8E15-146D999CEEDD}" presName="connSite2" presStyleCnt="0"/>
      <dgm:spPr/>
    </dgm:pt>
    <dgm:pt modelId="{20BBDD9A-60E1-472F-A853-E0223DB8E477}" type="pres">
      <dgm:prSet presAssocID="{3394EB92-25CB-4BDF-ADDE-30F3C0FFCF2A}" presName="Name18" presStyleLbl="sibTrans2D1" presStyleIdx="1" presStyleCnt="2" custLinFactNeighborX="-3287" custLinFactNeighborY="16123"/>
      <dgm:spPr/>
      <dgm:t>
        <a:bodyPr/>
        <a:lstStyle/>
        <a:p>
          <a:endParaRPr lang="en-IN"/>
        </a:p>
      </dgm:t>
    </dgm:pt>
    <dgm:pt modelId="{8ABD9263-5BB3-47AD-91B3-6B81AABA4C59}" type="pres">
      <dgm:prSet presAssocID="{43D08727-7086-4531-B403-77D643872F2F}" presName="composite1" presStyleCnt="0"/>
      <dgm:spPr/>
    </dgm:pt>
    <dgm:pt modelId="{0D7FD708-51D2-47EF-BB09-E9B83EBEE8EE}" type="pres">
      <dgm:prSet presAssocID="{43D08727-7086-4531-B403-77D643872F2F}" presName="dummyNode1" presStyleLbl="node1" presStyleIdx="1" presStyleCnt="3"/>
      <dgm:spPr/>
    </dgm:pt>
    <dgm:pt modelId="{F714B156-1995-4122-8712-96B7E137158C}" type="pres">
      <dgm:prSet presAssocID="{43D08727-7086-4531-B403-77D643872F2F}" presName="childNode1" presStyleLbl="bgAcc1" presStyleIdx="2" presStyleCnt="3" custScaleX="115710" custScaleY="58547" custLinFactNeighborX="-33398" custLinFactNeighborY="-5340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9E520A-0307-419B-9505-7F0618BD86BC}" type="pres">
      <dgm:prSet presAssocID="{43D08727-7086-4531-B403-77D643872F2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5D571B-08FE-4B43-A0D7-DCDBA2358B57}" type="pres">
      <dgm:prSet presAssocID="{43D08727-7086-4531-B403-77D643872F2F}" presName="parentNode1" presStyleLbl="node1" presStyleIdx="2" presStyleCnt="3" custScaleX="88574" custScaleY="81917" custLinFactY="-76636" custLinFactNeighborX="-3431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8CB06E-4B28-411E-8A34-411A9EA5A758}" type="pres">
      <dgm:prSet presAssocID="{43D08727-7086-4531-B403-77D643872F2F}" presName="connSite1" presStyleCnt="0"/>
      <dgm:spPr/>
    </dgm:pt>
  </dgm:ptLst>
  <dgm:cxnLst>
    <dgm:cxn modelId="{AF66E430-1A76-4703-97A4-F6645E13458D}" type="presOf" srcId="{5EF5E0C1-623E-40FB-877F-72E4157861C0}" destId="{FD9E520A-0307-419B-9505-7F0618BD86BC}" srcOrd="1" destOrd="1" presId="urn:microsoft.com/office/officeart/2005/8/layout/hProcess4"/>
    <dgm:cxn modelId="{ED1E4E89-EF8C-483A-96C4-071FE54F5B4E}" type="presOf" srcId="{5EF5E0C1-623E-40FB-877F-72E4157861C0}" destId="{F714B156-1995-4122-8712-96B7E137158C}" srcOrd="0" destOrd="1" presId="urn:microsoft.com/office/officeart/2005/8/layout/hProcess4"/>
    <dgm:cxn modelId="{183DB1C0-7FCF-4546-8E21-95CC1A2B0541}" type="presOf" srcId="{E6470B30-48EE-448A-B715-BFDF35CE3C59}" destId="{6E91D79A-0658-4C2F-A033-927BD3E95AB4}" srcOrd="1" destOrd="2" presId="urn:microsoft.com/office/officeart/2005/8/layout/hProcess4"/>
    <dgm:cxn modelId="{D815B4C7-A50B-4547-B505-018D786574F9}" type="presOf" srcId="{B1267ABC-1F9C-413B-BC07-502F3F69E97B}" destId="{4AD23F33-684D-4D87-989E-CBBB12E61CF5}" srcOrd="0" destOrd="0" presId="urn:microsoft.com/office/officeart/2005/8/layout/hProcess4"/>
    <dgm:cxn modelId="{0FFDD3AF-DA0E-4691-850F-F6AC340B9953}" type="presOf" srcId="{43D08727-7086-4531-B403-77D643872F2F}" destId="{F25D571B-08FE-4B43-A0D7-DCDBA2358B57}" srcOrd="0" destOrd="0" presId="urn:microsoft.com/office/officeart/2005/8/layout/hProcess4"/>
    <dgm:cxn modelId="{A08CB30D-7FE0-4EF8-A9D7-BE359658BF9F}" srcId="{9232C804-5151-46BC-914B-4021D5D8289A}" destId="{43D08727-7086-4531-B403-77D643872F2F}" srcOrd="2" destOrd="0" parTransId="{FAFB6F22-4E45-4B13-8737-46AFAFED0C71}" sibTransId="{0CE4290C-BA6F-4EE1-BB3E-63E9E9E2F435}"/>
    <dgm:cxn modelId="{15E351B2-462D-4C28-8823-C21124D6EB59}" srcId="{43D08727-7086-4531-B403-77D643872F2F}" destId="{5EF5E0C1-623E-40FB-877F-72E4157861C0}" srcOrd="1" destOrd="0" parTransId="{3403C7D5-5739-48FF-9AE7-017DC482B208}" sibTransId="{9BC93907-E922-45D7-8C97-6C5C491F2DFC}"/>
    <dgm:cxn modelId="{8CD06DE9-8D33-4BC7-926C-18F66E3D804A}" srcId="{164F8715-7A06-4D6D-8E15-146D999CEEDD}" destId="{28D94461-9ED5-4E45-8A26-1FCF34B42100}" srcOrd="0" destOrd="0" parTransId="{576D441A-BF0B-4BC8-8D38-EBC837759F41}" sibTransId="{5FBC7C63-3EF9-4E64-9C3D-155E4A80BE85}"/>
    <dgm:cxn modelId="{0DE56D99-410D-434B-9F7F-386EEECB10A4}" type="presOf" srcId="{A201AF3F-0832-49C6-870C-D53F46D34F54}" destId="{D90A6EDD-2629-4C25-A5ED-3F9B01D7C49B}" srcOrd="0" destOrd="0" presId="urn:microsoft.com/office/officeart/2005/8/layout/hProcess4"/>
    <dgm:cxn modelId="{190E4B05-D8CD-4F44-8996-52992227BEE8}" type="presOf" srcId="{E9704EA9-A9DD-45F8-9545-CC262F4E676F}" destId="{C50B2AB9-D2F3-46C4-B004-A2A2FDBE88A7}" srcOrd="0" destOrd="1" presId="urn:microsoft.com/office/officeart/2005/8/layout/hProcess4"/>
    <dgm:cxn modelId="{D007B885-1042-47E9-BF1C-4414892EB3FB}" srcId="{164F8715-7A06-4D6D-8E15-146D999CEEDD}" destId="{E9704EA9-A9DD-45F8-9545-CC262F4E676F}" srcOrd="1" destOrd="0" parTransId="{6B09BEA2-B987-4361-8BB9-4C9000687DC2}" sibTransId="{A6BA5F70-B87B-4D9F-812A-6455214CDC38}"/>
    <dgm:cxn modelId="{0C2D88AE-39B3-49C8-B3F1-FC309924C108}" srcId="{6E7EAFB0-F9DB-4494-8234-098BFC9D5DC6}" destId="{A201AF3F-0832-49C6-870C-D53F46D34F54}" srcOrd="0" destOrd="0" parTransId="{62525341-5E4D-4164-8E6A-EE84104714B9}" sibTransId="{69932D08-A12A-43DB-ACC6-8B1923BDE489}"/>
    <dgm:cxn modelId="{3FA74980-EE04-4EEB-BB34-461E274C6713}" type="presOf" srcId="{3394EB92-25CB-4BDF-ADDE-30F3C0FFCF2A}" destId="{20BBDD9A-60E1-472F-A853-E0223DB8E477}" srcOrd="0" destOrd="0" presId="urn:microsoft.com/office/officeart/2005/8/layout/hProcess4"/>
    <dgm:cxn modelId="{E937E011-88C5-4054-AABB-6E9A8076780B}" type="presOf" srcId="{9232C804-5151-46BC-914B-4021D5D8289A}" destId="{137B93EC-3D16-4EE1-8820-A5777971136A}" srcOrd="0" destOrd="0" presId="urn:microsoft.com/office/officeart/2005/8/layout/hProcess4"/>
    <dgm:cxn modelId="{6AE99D92-C4F9-4BEE-A02A-1E9CF1898F0A}" srcId="{9232C804-5151-46BC-914B-4021D5D8289A}" destId="{164F8715-7A06-4D6D-8E15-146D999CEEDD}" srcOrd="1" destOrd="0" parTransId="{91B38897-61EC-415D-A6D3-C9FA0EE56098}" sibTransId="{3394EB92-25CB-4BDF-ADDE-30F3C0FFCF2A}"/>
    <dgm:cxn modelId="{A0C4DDC6-64B8-443B-B673-61073FD879F2}" type="presOf" srcId="{28D94461-9ED5-4E45-8A26-1FCF34B42100}" destId="{C50B2AB9-D2F3-46C4-B004-A2A2FDBE88A7}" srcOrd="0" destOrd="0" presId="urn:microsoft.com/office/officeart/2005/8/layout/hProcess4"/>
    <dgm:cxn modelId="{9FB4E4DB-6836-4379-8958-00596C2DE7FF}" type="presOf" srcId="{6E7EAFB0-F9DB-4494-8234-098BFC9D5DC6}" destId="{D25B8210-5FFD-4B65-BD25-76CE677606AA}" srcOrd="0" destOrd="0" presId="urn:microsoft.com/office/officeart/2005/8/layout/hProcess4"/>
    <dgm:cxn modelId="{EAD3776E-B896-456D-BA0A-D26DF366B889}" type="presOf" srcId="{164F8715-7A06-4D6D-8E15-146D999CEEDD}" destId="{8EC7B16C-6422-4378-B11C-51F923151D60}" srcOrd="0" destOrd="0" presId="urn:microsoft.com/office/officeart/2005/8/layout/hProcess4"/>
    <dgm:cxn modelId="{955E0310-6E05-4FC2-A79B-B19E4FF45988}" srcId="{9232C804-5151-46BC-914B-4021D5D8289A}" destId="{6E7EAFB0-F9DB-4494-8234-098BFC9D5DC6}" srcOrd="0" destOrd="0" parTransId="{6C1DAE02-D9F5-4295-966E-4E2A94DB3124}" sibTransId="{B1267ABC-1F9C-413B-BC07-502F3F69E97B}"/>
    <dgm:cxn modelId="{1CCF8E96-D3BE-4627-86E1-D9851CA064F7}" type="presOf" srcId="{70585CFF-7F31-43F2-BA30-F8A8B27CAC56}" destId="{FD9E520A-0307-419B-9505-7F0618BD86BC}" srcOrd="1" destOrd="0" presId="urn:microsoft.com/office/officeart/2005/8/layout/hProcess4"/>
    <dgm:cxn modelId="{E662C5F2-3D9B-4140-B68B-4F0E572DA61B}" type="presOf" srcId="{E9704EA9-A9DD-45F8-9545-CC262F4E676F}" destId="{6E91D79A-0658-4C2F-A033-927BD3E95AB4}" srcOrd="1" destOrd="1" presId="urn:microsoft.com/office/officeart/2005/8/layout/hProcess4"/>
    <dgm:cxn modelId="{24ECDBC5-38E3-466C-BE4E-89696D3EFDC3}" type="presOf" srcId="{70585CFF-7F31-43F2-BA30-F8A8B27CAC56}" destId="{F714B156-1995-4122-8712-96B7E137158C}" srcOrd="0" destOrd="0" presId="urn:microsoft.com/office/officeart/2005/8/layout/hProcess4"/>
    <dgm:cxn modelId="{A99418D4-4D1D-4BD4-94C2-C34F29D1DA70}" type="presOf" srcId="{E6470B30-48EE-448A-B715-BFDF35CE3C59}" destId="{C50B2AB9-D2F3-46C4-B004-A2A2FDBE88A7}" srcOrd="0" destOrd="2" presId="urn:microsoft.com/office/officeart/2005/8/layout/hProcess4"/>
    <dgm:cxn modelId="{979870EA-2FCD-4797-AF74-CDD1F12F2B8F}" type="presOf" srcId="{28D94461-9ED5-4E45-8A26-1FCF34B42100}" destId="{6E91D79A-0658-4C2F-A033-927BD3E95AB4}" srcOrd="1" destOrd="0" presId="urn:microsoft.com/office/officeart/2005/8/layout/hProcess4"/>
    <dgm:cxn modelId="{582B241C-D920-490D-A188-A54D67085350}" type="presOf" srcId="{A201AF3F-0832-49C6-870C-D53F46D34F54}" destId="{AF845AC8-7BBC-4193-93CD-858935036F44}" srcOrd="1" destOrd="0" presId="urn:microsoft.com/office/officeart/2005/8/layout/hProcess4"/>
    <dgm:cxn modelId="{59F6D0CA-94B3-4427-8A97-995166A9D3B3}" srcId="{164F8715-7A06-4D6D-8E15-146D999CEEDD}" destId="{E6470B30-48EE-448A-B715-BFDF35CE3C59}" srcOrd="2" destOrd="0" parTransId="{E1790E90-0550-426C-822D-2AE47B83CFA9}" sibTransId="{CA9BDCBE-2A90-4DD9-AB81-71C3D893CFEC}"/>
    <dgm:cxn modelId="{5BF7B4E0-DD2E-472C-82C0-0440DAE73C39}" srcId="{43D08727-7086-4531-B403-77D643872F2F}" destId="{70585CFF-7F31-43F2-BA30-F8A8B27CAC56}" srcOrd="0" destOrd="0" parTransId="{54975C53-6AA6-4CB5-B4E2-8FD9CAA5FCC9}" sibTransId="{D82BEAA7-9B81-41DE-9D47-5CC764D03FF8}"/>
    <dgm:cxn modelId="{F360FA49-F78F-4D58-9F27-6AE71B45CF03}" type="presParOf" srcId="{137B93EC-3D16-4EE1-8820-A5777971136A}" destId="{5BBF8A7B-2E3B-4C18-9503-05A31E224FA6}" srcOrd="0" destOrd="0" presId="urn:microsoft.com/office/officeart/2005/8/layout/hProcess4"/>
    <dgm:cxn modelId="{3BF974AB-8C27-45D7-B680-E572C152EF61}" type="presParOf" srcId="{137B93EC-3D16-4EE1-8820-A5777971136A}" destId="{07913291-5833-48E1-9D85-2B45CDCDDEB1}" srcOrd="1" destOrd="0" presId="urn:microsoft.com/office/officeart/2005/8/layout/hProcess4"/>
    <dgm:cxn modelId="{799228B0-CCF6-4BA9-9401-8A06B6D27474}" type="presParOf" srcId="{137B93EC-3D16-4EE1-8820-A5777971136A}" destId="{56701905-4CA0-4B64-8135-227F1749C516}" srcOrd="2" destOrd="0" presId="urn:microsoft.com/office/officeart/2005/8/layout/hProcess4"/>
    <dgm:cxn modelId="{363B3320-8B4B-41AC-B622-11EBBA9E1218}" type="presParOf" srcId="{56701905-4CA0-4B64-8135-227F1749C516}" destId="{02B1DFB9-C245-46F6-A3D5-76976D701116}" srcOrd="0" destOrd="0" presId="urn:microsoft.com/office/officeart/2005/8/layout/hProcess4"/>
    <dgm:cxn modelId="{768C5A28-4A8E-440D-818A-79648A5F3E56}" type="presParOf" srcId="{02B1DFB9-C245-46F6-A3D5-76976D701116}" destId="{D6123CE1-4E71-4B0F-B585-ABDC8B5CB19C}" srcOrd="0" destOrd="0" presId="urn:microsoft.com/office/officeart/2005/8/layout/hProcess4"/>
    <dgm:cxn modelId="{13DC3E06-1FC7-4393-A665-1DB49947EF0A}" type="presParOf" srcId="{02B1DFB9-C245-46F6-A3D5-76976D701116}" destId="{D90A6EDD-2629-4C25-A5ED-3F9B01D7C49B}" srcOrd="1" destOrd="0" presId="urn:microsoft.com/office/officeart/2005/8/layout/hProcess4"/>
    <dgm:cxn modelId="{A278142B-D060-49FA-8A14-639D41F519A7}" type="presParOf" srcId="{02B1DFB9-C245-46F6-A3D5-76976D701116}" destId="{AF845AC8-7BBC-4193-93CD-858935036F44}" srcOrd="2" destOrd="0" presId="urn:microsoft.com/office/officeart/2005/8/layout/hProcess4"/>
    <dgm:cxn modelId="{DB99AEA6-AE52-4D8C-BC27-297B14F2491B}" type="presParOf" srcId="{02B1DFB9-C245-46F6-A3D5-76976D701116}" destId="{D25B8210-5FFD-4B65-BD25-76CE677606AA}" srcOrd="3" destOrd="0" presId="urn:microsoft.com/office/officeart/2005/8/layout/hProcess4"/>
    <dgm:cxn modelId="{96EB4780-3827-44E9-9D50-66CC90F048B9}" type="presParOf" srcId="{02B1DFB9-C245-46F6-A3D5-76976D701116}" destId="{9D46620D-9E8F-484F-85C2-5952E52A60A6}" srcOrd="4" destOrd="0" presId="urn:microsoft.com/office/officeart/2005/8/layout/hProcess4"/>
    <dgm:cxn modelId="{6C70E403-7701-4349-8658-2A77AD935D92}" type="presParOf" srcId="{56701905-4CA0-4B64-8135-227F1749C516}" destId="{4AD23F33-684D-4D87-989E-CBBB12E61CF5}" srcOrd="1" destOrd="0" presId="urn:microsoft.com/office/officeart/2005/8/layout/hProcess4"/>
    <dgm:cxn modelId="{446317E7-1ED9-4648-BBD0-4DAEBDFC625B}" type="presParOf" srcId="{56701905-4CA0-4B64-8135-227F1749C516}" destId="{C98C0030-7D45-4202-9DB6-5EEDF5A0DFA8}" srcOrd="2" destOrd="0" presId="urn:microsoft.com/office/officeart/2005/8/layout/hProcess4"/>
    <dgm:cxn modelId="{1808908B-5046-4BE0-A95F-816F03592586}" type="presParOf" srcId="{C98C0030-7D45-4202-9DB6-5EEDF5A0DFA8}" destId="{A6F72EC8-1BDE-48D6-803A-624546D234ED}" srcOrd="0" destOrd="0" presId="urn:microsoft.com/office/officeart/2005/8/layout/hProcess4"/>
    <dgm:cxn modelId="{C9DC176B-B281-4438-84C9-789353FD6AEB}" type="presParOf" srcId="{C98C0030-7D45-4202-9DB6-5EEDF5A0DFA8}" destId="{C50B2AB9-D2F3-46C4-B004-A2A2FDBE88A7}" srcOrd="1" destOrd="0" presId="urn:microsoft.com/office/officeart/2005/8/layout/hProcess4"/>
    <dgm:cxn modelId="{BC489842-8C04-4E3D-A18C-E239584FA76D}" type="presParOf" srcId="{C98C0030-7D45-4202-9DB6-5EEDF5A0DFA8}" destId="{6E91D79A-0658-4C2F-A033-927BD3E95AB4}" srcOrd="2" destOrd="0" presId="urn:microsoft.com/office/officeart/2005/8/layout/hProcess4"/>
    <dgm:cxn modelId="{558E331D-E80D-47DC-A655-D00723C393F4}" type="presParOf" srcId="{C98C0030-7D45-4202-9DB6-5EEDF5A0DFA8}" destId="{8EC7B16C-6422-4378-B11C-51F923151D60}" srcOrd="3" destOrd="0" presId="urn:microsoft.com/office/officeart/2005/8/layout/hProcess4"/>
    <dgm:cxn modelId="{8C9EF6E9-D56C-43C5-8FF9-F9D218AE389F}" type="presParOf" srcId="{C98C0030-7D45-4202-9DB6-5EEDF5A0DFA8}" destId="{0B3090E0-7054-479C-A7AC-6F53FD9D5774}" srcOrd="4" destOrd="0" presId="urn:microsoft.com/office/officeart/2005/8/layout/hProcess4"/>
    <dgm:cxn modelId="{9831B679-4A65-4A42-BE18-2769AFF5C495}" type="presParOf" srcId="{56701905-4CA0-4B64-8135-227F1749C516}" destId="{20BBDD9A-60E1-472F-A853-E0223DB8E477}" srcOrd="3" destOrd="0" presId="urn:microsoft.com/office/officeart/2005/8/layout/hProcess4"/>
    <dgm:cxn modelId="{C8E8E0C7-1402-4C93-8916-1BD01493259D}" type="presParOf" srcId="{56701905-4CA0-4B64-8135-227F1749C516}" destId="{8ABD9263-5BB3-47AD-91B3-6B81AABA4C59}" srcOrd="4" destOrd="0" presId="urn:microsoft.com/office/officeart/2005/8/layout/hProcess4"/>
    <dgm:cxn modelId="{3E88805E-45CB-4C28-8319-B2200AA8113A}" type="presParOf" srcId="{8ABD9263-5BB3-47AD-91B3-6B81AABA4C59}" destId="{0D7FD708-51D2-47EF-BB09-E9B83EBEE8EE}" srcOrd="0" destOrd="0" presId="urn:microsoft.com/office/officeart/2005/8/layout/hProcess4"/>
    <dgm:cxn modelId="{887F65BC-B069-402D-AD28-F0532726ED42}" type="presParOf" srcId="{8ABD9263-5BB3-47AD-91B3-6B81AABA4C59}" destId="{F714B156-1995-4122-8712-96B7E137158C}" srcOrd="1" destOrd="0" presId="urn:microsoft.com/office/officeart/2005/8/layout/hProcess4"/>
    <dgm:cxn modelId="{BECCF42F-59EE-42FA-92C6-6930718879ED}" type="presParOf" srcId="{8ABD9263-5BB3-47AD-91B3-6B81AABA4C59}" destId="{FD9E520A-0307-419B-9505-7F0618BD86BC}" srcOrd="2" destOrd="0" presId="urn:microsoft.com/office/officeart/2005/8/layout/hProcess4"/>
    <dgm:cxn modelId="{FD103592-DEAB-4F34-88D0-9C527E69205C}" type="presParOf" srcId="{8ABD9263-5BB3-47AD-91B3-6B81AABA4C59}" destId="{F25D571B-08FE-4B43-A0D7-DCDBA2358B57}" srcOrd="3" destOrd="0" presId="urn:microsoft.com/office/officeart/2005/8/layout/hProcess4"/>
    <dgm:cxn modelId="{97F889AF-877E-4C1E-B4B9-C9A4276326F0}" type="presParOf" srcId="{8ABD9263-5BB3-47AD-91B3-6B81AABA4C59}" destId="{E98CB06E-4B28-411E-8A34-411A9EA5A75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32C804-5151-46BC-914B-4021D5D8289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E7EAFB0-F9DB-4494-8234-098BFC9D5DC6}">
      <dgm:prSet phldrT="[Text]"/>
      <dgm:spPr/>
      <dgm:t>
        <a:bodyPr/>
        <a:lstStyle/>
        <a:p>
          <a:r>
            <a:rPr lang="en-IN" dirty="0" smtClean="0"/>
            <a:t>LABORTARY </a:t>
          </a:r>
          <a:r>
            <a:rPr lang="en-IN" dirty="0" err="1" smtClean="0"/>
            <a:t>ASSistant</a:t>
          </a:r>
          <a:endParaRPr lang="en-IN" dirty="0"/>
        </a:p>
      </dgm:t>
    </dgm:pt>
    <dgm:pt modelId="{6C1DAE02-D9F5-4295-966E-4E2A94DB3124}" type="parTrans" cxnId="{955E0310-6E05-4FC2-A79B-B19E4FF45988}">
      <dgm:prSet/>
      <dgm:spPr/>
      <dgm:t>
        <a:bodyPr/>
        <a:lstStyle/>
        <a:p>
          <a:endParaRPr lang="en-IN"/>
        </a:p>
      </dgm:t>
    </dgm:pt>
    <dgm:pt modelId="{B1267ABC-1F9C-413B-BC07-502F3F69E97B}" type="sibTrans" cxnId="{955E0310-6E05-4FC2-A79B-B19E4FF45988}">
      <dgm:prSet/>
      <dgm:spPr/>
      <dgm:t>
        <a:bodyPr/>
        <a:lstStyle/>
        <a:p>
          <a:endParaRPr lang="en-IN"/>
        </a:p>
      </dgm:t>
    </dgm:pt>
    <dgm:pt modelId="{A201AF3F-0832-49C6-870C-D53F46D34F54}">
      <dgm:prSet phldrT="[Text]"/>
      <dgm:spPr/>
      <dgm:t>
        <a:bodyPr/>
        <a:lstStyle/>
        <a:p>
          <a:r>
            <a:rPr lang="en-IN" dirty="0" smtClean="0"/>
            <a:t>SEND TEST RESULTS TO DOCTOR</a:t>
          </a:r>
          <a:endParaRPr lang="en-IN" dirty="0"/>
        </a:p>
      </dgm:t>
    </dgm:pt>
    <dgm:pt modelId="{62525341-5E4D-4164-8E6A-EE84104714B9}" type="parTrans" cxnId="{0C2D88AE-39B3-49C8-B3F1-FC309924C108}">
      <dgm:prSet/>
      <dgm:spPr/>
      <dgm:t>
        <a:bodyPr/>
        <a:lstStyle/>
        <a:p>
          <a:endParaRPr lang="en-IN"/>
        </a:p>
      </dgm:t>
    </dgm:pt>
    <dgm:pt modelId="{69932D08-A12A-43DB-ACC6-8B1923BDE489}" type="sibTrans" cxnId="{0C2D88AE-39B3-49C8-B3F1-FC309924C108}">
      <dgm:prSet/>
      <dgm:spPr/>
      <dgm:t>
        <a:bodyPr/>
        <a:lstStyle/>
        <a:p>
          <a:endParaRPr lang="en-IN"/>
        </a:p>
      </dgm:t>
    </dgm:pt>
    <dgm:pt modelId="{164F8715-7A06-4D6D-8E15-146D999CEEDD}">
      <dgm:prSet phldrT="[Text]"/>
      <dgm:spPr/>
      <dgm:t>
        <a:bodyPr/>
        <a:lstStyle/>
        <a:p>
          <a:r>
            <a:rPr lang="en-IN" dirty="0" smtClean="0"/>
            <a:t>DOCTOR</a:t>
          </a:r>
          <a:endParaRPr lang="en-IN" dirty="0"/>
        </a:p>
      </dgm:t>
    </dgm:pt>
    <dgm:pt modelId="{91B38897-61EC-415D-A6D3-C9FA0EE56098}" type="parTrans" cxnId="{6AE99D92-C4F9-4BEE-A02A-1E9CF1898F0A}">
      <dgm:prSet/>
      <dgm:spPr/>
      <dgm:t>
        <a:bodyPr/>
        <a:lstStyle/>
        <a:p>
          <a:endParaRPr lang="en-IN"/>
        </a:p>
      </dgm:t>
    </dgm:pt>
    <dgm:pt modelId="{3394EB92-25CB-4BDF-ADDE-30F3C0FFCF2A}" type="sibTrans" cxnId="{6AE99D92-C4F9-4BEE-A02A-1E9CF1898F0A}">
      <dgm:prSet/>
      <dgm:spPr/>
      <dgm:t>
        <a:bodyPr/>
        <a:lstStyle/>
        <a:p>
          <a:endParaRPr lang="en-IN"/>
        </a:p>
      </dgm:t>
    </dgm:pt>
    <dgm:pt modelId="{28D94461-9ED5-4E45-8A26-1FCF34B42100}">
      <dgm:prSet phldrT="[Text]"/>
      <dgm:spPr/>
      <dgm:t>
        <a:bodyPr/>
        <a:lstStyle/>
        <a:p>
          <a:r>
            <a:rPr lang="en-IN" dirty="0" smtClean="0"/>
            <a:t>Check the results </a:t>
          </a:r>
          <a:endParaRPr lang="en-IN" dirty="0"/>
        </a:p>
      </dgm:t>
    </dgm:pt>
    <dgm:pt modelId="{576D441A-BF0B-4BC8-8D38-EBC837759F41}" type="parTrans" cxnId="{8CD06DE9-8D33-4BC7-926C-18F66E3D804A}">
      <dgm:prSet/>
      <dgm:spPr/>
      <dgm:t>
        <a:bodyPr/>
        <a:lstStyle/>
        <a:p>
          <a:endParaRPr lang="en-IN"/>
        </a:p>
      </dgm:t>
    </dgm:pt>
    <dgm:pt modelId="{5FBC7C63-3EF9-4E64-9C3D-155E4A80BE85}" type="sibTrans" cxnId="{8CD06DE9-8D33-4BC7-926C-18F66E3D804A}">
      <dgm:prSet/>
      <dgm:spPr/>
      <dgm:t>
        <a:bodyPr/>
        <a:lstStyle/>
        <a:p>
          <a:endParaRPr lang="en-IN"/>
        </a:p>
      </dgm:t>
    </dgm:pt>
    <dgm:pt modelId="{43D08727-7086-4531-B403-77D643872F2F}">
      <dgm:prSet phldrT="[Text]"/>
      <dgm:spPr/>
      <dgm:t>
        <a:bodyPr/>
        <a:lstStyle/>
        <a:p>
          <a:r>
            <a:rPr lang="en-IN" dirty="0" err="1" smtClean="0"/>
            <a:t>Phamascist</a:t>
          </a:r>
          <a:endParaRPr lang="en-IN" dirty="0"/>
        </a:p>
      </dgm:t>
    </dgm:pt>
    <dgm:pt modelId="{FAFB6F22-4E45-4B13-8737-46AFAFED0C71}" type="parTrans" cxnId="{A08CB30D-7FE0-4EF8-A9D7-BE359658BF9F}">
      <dgm:prSet/>
      <dgm:spPr/>
      <dgm:t>
        <a:bodyPr/>
        <a:lstStyle/>
        <a:p>
          <a:endParaRPr lang="en-IN"/>
        </a:p>
      </dgm:t>
    </dgm:pt>
    <dgm:pt modelId="{0CE4290C-BA6F-4EE1-BB3E-63E9E9E2F435}" type="sibTrans" cxnId="{A08CB30D-7FE0-4EF8-A9D7-BE359658BF9F}">
      <dgm:prSet/>
      <dgm:spPr/>
      <dgm:t>
        <a:bodyPr/>
        <a:lstStyle/>
        <a:p>
          <a:endParaRPr lang="en-IN"/>
        </a:p>
      </dgm:t>
    </dgm:pt>
    <dgm:pt modelId="{70585CFF-7F31-43F2-BA30-F8A8B27CAC56}">
      <dgm:prSet phldrT="[Text]"/>
      <dgm:spPr/>
      <dgm:t>
        <a:bodyPr/>
        <a:lstStyle/>
        <a:p>
          <a:r>
            <a:rPr lang="en-IN" dirty="0" smtClean="0"/>
            <a:t>Accept doctor request</a:t>
          </a:r>
          <a:endParaRPr lang="en-IN" dirty="0"/>
        </a:p>
      </dgm:t>
    </dgm:pt>
    <dgm:pt modelId="{54975C53-6AA6-4CB5-B4E2-8FD9CAA5FCC9}" type="parTrans" cxnId="{5BF7B4E0-DD2E-472C-82C0-0440DAE73C39}">
      <dgm:prSet/>
      <dgm:spPr/>
      <dgm:t>
        <a:bodyPr/>
        <a:lstStyle/>
        <a:p>
          <a:endParaRPr lang="en-IN"/>
        </a:p>
      </dgm:t>
    </dgm:pt>
    <dgm:pt modelId="{D82BEAA7-9B81-41DE-9D47-5CC764D03FF8}" type="sibTrans" cxnId="{5BF7B4E0-DD2E-472C-82C0-0440DAE73C39}">
      <dgm:prSet/>
      <dgm:spPr/>
      <dgm:t>
        <a:bodyPr/>
        <a:lstStyle/>
        <a:p>
          <a:endParaRPr lang="en-IN"/>
        </a:p>
      </dgm:t>
    </dgm:pt>
    <dgm:pt modelId="{2B4D3643-29E8-4BB7-A1AB-05D5197EF5F0}">
      <dgm:prSet phldrT="[Text]"/>
      <dgm:spPr/>
      <dgm:t>
        <a:bodyPr/>
        <a:lstStyle/>
        <a:p>
          <a:r>
            <a:rPr lang="en-IN" dirty="0" smtClean="0"/>
            <a:t>Prescribe medicines if required</a:t>
          </a:r>
          <a:endParaRPr lang="en-IN" dirty="0"/>
        </a:p>
      </dgm:t>
    </dgm:pt>
    <dgm:pt modelId="{7DB2711F-EB2E-43E2-8922-150EDC837C07}" type="parTrans" cxnId="{13A6590C-2BD4-4D34-B20D-812AAE3AB8C0}">
      <dgm:prSet/>
      <dgm:spPr/>
      <dgm:t>
        <a:bodyPr/>
        <a:lstStyle/>
        <a:p>
          <a:endParaRPr lang="en-IN"/>
        </a:p>
      </dgm:t>
    </dgm:pt>
    <dgm:pt modelId="{1DC2FC90-537A-4D15-BC80-2127AF804F41}" type="sibTrans" cxnId="{13A6590C-2BD4-4D34-B20D-812AAE3AB8C0}">
      <dgm:prSet/>
      <dgm:spPr/>
      <dgm:t>
        <a:bodyPr/>
        <a:lstStyle/>
        <a:p>
          <a:endParaRPr lang="en-IN"/>
        </a:p>
      </dgm:t>
    </dgm:pt>
    <dgm:pt modelId="{82A3FFF7-802C-4A06-9500-A9E35B150655}">
      <dgm:prSet phldrT="[Text]"/>
      <dgm:spPr/>
      <dgm:t>
        <a:bodyPr/>
        <a:lstStyle/>
        <a:p>
          <a:r>
            <a:rPr lang="en-IN" dirty="0" smtClean="0"/>
            <a:t>Provide Medications</a:t>
          </a:r>
          <a:endParaRPr lang="en-IN" dirty="0"/>
        </a:p>
      </dgm:t>
    </dgm:pt>
    <dgm:pt modelId="{2F8B8420-B365-45CD-BDF2-971E75FAC1C3}" type="parTrans" cxnId="{AFD5AEDE-D952-41CC-9776-18F5304CB6C5}">
      <dgm:prSet/>
      <dgm:spPr/>
      <dgm:t>
        <a:bodyPr/>
        <a:lstStyle/>
        <a:p>
          <a:endParaRPr lang="en-IN"/>
        </a:p>
      </dgm:t>
    </dgm:pt>
    <dgm:pt modelId="{AA4E4FF0-7EEB-4FC9-A664-C22F0A98B060}" type="sibTrans" cxnId="{AFD5AEDE-D952-41CC-9776-18F5304CB6C5}">
      <dgm:prSet/>
      <dgm:spPr/>
      <dgm:t>
        <a:bodyPr/>
        <a:lstStyle/>
        <a:p>
          <a:endParaRPr lang="en-IN"/>
        </a:p>
      </dgm:t>
    </dgm:pt>
    <dgm:pt modelId="{137B93EC-3D16-4EE1-8820-A5777971136A}" type="pres">
      <dgm:prSet presAssocID="{9232C804-5151-46BC-914B-4021D5D828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BF8A7B-2E3B-4C18-9503-05A31E224FA6}" type="pres">
      <dgm:prSet presAssocID="{9232C804-5151-46BC-914B-4021D5D8289A}" presName="tSp" presStyleCnt="0"/>
      <dgm:spPr/>
    </dgm:pt>
    <dgm:pt modelId="{07913291-5833-48E1-9D85-2B45CDCDDEB1}" type="pres">
      <dgm:prSet presAssocID="{9232C804-5151-46BC-914B-4021D5D8289A}" presName="bSp" presStyleCnt="0"/>
      <dgm:spPr/>
    </dgm:pt>
    <dgm:pt modelId="{56701905-4CA0-4B64-8135-227F1749C516}" type="pres">
      <dgm:prSet presAssocID="{9232C804-5151-46BC-914B-4021D5D8289A}" presName="process" presStyleCnt="0"/>
      <dgm:spPr/>
    </dgm:pt>
    <dgm:pt modelId="{02B1DFB9-C245-46F6-A3D5-76976D701116}" type="pres">
      <dgm:prSet presAssocID="{6E7EAFB0-F9DB-4494-8234-098BFC9D5DC6}" presName="composite1" presStyleCnt="0"/>
      <dgm:spPr/>
    </dgm:pt>
    <dgm:pt modelId="{D6123CE1-4E71-4B0F-B585-ABDC8B5CB19C}" type="pres">
      <dgm:prSet presAssocID="{6E7EAFB0-F9DB-4494-8234-098BFC9D5DC6}" presName="dummyNode1" presStyleLbl="node1" presStyleIdx="0" presStyleCnt="3"/>
      <dgm:spPr/>
    </dgm:pt>
    <dgm:pt modelId="{D90A6EDD-2629-4C25-A5ED-3F9B01D7C49B}" type="pres">
      <dgm:prSet presAssocID="{6E7EAFB0-F9DB-4494-8234-098BFC9D5DC6}" presName="childNode1" presStyleLbl="bgAcc1" presStyleIdx="0" presStyleCnt="3" custScaleX="70696" custScaleY="61167" custLinFactNeighborX="-30977" custLinFactNeighborY="-710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845AC8-7BBC-4193-93CD-858935036F44}" type="pres">
      <dgm:prSet presAssocID="{6E7EAFB0-F9DB-4494-8234-098BFC9D5DC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5B8210-5FFD-4B65-BD25-76CE677606AA}" type="pres">
      <dgm:prSet presAssocID="{6E7EAFB0-F9DB-4494-8234-098BFC9D5DC6}" presName="parentNode1" presStyleLbl="node1" presStyleIdx="0" presStyleCnt="3" custLinFactY="-84852" custLinFactNeighborX="-48324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6620D-9E8F-484F-85C2-5952E52A60A6}" type="pres">
      <dgm:prSet presAssocID="{6E7EAFB0-F9DB-4494-8234-098BFC9D5DC6}" presName="connSite1" presStyleCnt="0"/>
      <dgm:spPr/>
    </dgm:pt>
    <dgm:pt modelId="{4AD23F33-684D-4D87-989E-CBBB12E61CF5}" type="pres">
      <dgm:prSet presAssocID="{B1267ABC-1F9C-413B-BC07-502F3F69E97B}" presName="Name9" presStyleLbl="sibTrans2D1" presStyleIdx="0" presStyleCnt="2" custLinFactNeighborX="-19856" custLinFactNeighborY="-14853"/>
      <dgm:spPr/>
      <dgm:t>
        <a:bodyPr/>
        <a:lstStyle/>
        <a:p>
          <a:endParaRPr lang="en-IN"/>
        </a:p>
      </dgm:t>
    </dgm:pt>
    <dgm:pt modelId="{C98C0030-7D45-4202-9DB6-5EEDF5A0DFA8}" type="pres">
      <dgm:prSet presAssocID="{164F8715-7A06-4D6D-8E15-146D999CEEDD}" presName="composite2" presStyleCnt="0"/>
      <dgm:spPr/>
    </dgm:pt>
    <dgm:pt modelId="{A6F72EC8-1BDE-48D6-803A-624546D234ED}" type="pres">
      <dgm:prSet presAssocID="{164F8715-7A06-4D6D-8E15-146D999CEEDD}" presName="dummyNode2" presStyleLbl="node1" presStyleIdx="0" presStyleCnt="3"/>
      <dgm:spPr/>
    </dgm:pt>
    <dgm:pt modelId="{C50B2AB9-D2F3-46C4-B004-A2A2FDBE88A7}" type="pres">
      <dgm:prSet presAssocID="{164F8715-7A06-4D6D-8E15-146D999CEEDD}" presName="childNode2" presStyleLbl="bgAcc1" presStyleIdx="1" presStyleCnt="3" custScaleX="146683" custScaleY="63531" custLinFactNeighborX="10648" custLinFactNeighborY="604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1D79A-0658-4C2F-A033-927BD3E95AB4}" type="pres">
      <dgm:prSet presAssocID="{164F8715-7A06-4D6D-8E15-146D999CEED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C7B16C-6422-4378-B11C-51F923151D60}" type="pres">
      <dgm:prSet presAssocID="{164F8715-7A06-4D6D-8E15-146D999CEEDD}" presName="parentNode2" presStyleLbl="node1" presStyleIdx="1" presStyleCnt="3" custLinFactY="69791" custLinFactNeighborX="-6948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3090E0-7054-479C-A7AC-6F53FD9D5774}" type="pres">
      <dgm:prSet presAssocID="{164F8715-7A06-4D6D-8E15-146D999CEEDD}" presName="connSite2" presStyleCnt="0"/>
      <dgm:spPr/>
    </dgm:pt>
    <dgm:pt modelId="{20BBDD9A-60E1-472F-A853-E0223DB8E477}" type="pres">
      <dgm:prSet presAssocID="{3394EB92-25CB-4BDF-ADDE-30F3C0FFCF2A}" presName="Name18" presStyleLbl="sibTrans2D1" presStyleIdx="1" presStyleCnt="2" custLinFactNeighborX="-3287" custLinFactNeighborY="16123"/>
      <dgm:spPr/>
      <dgm:t>
        <a:bodyPr/>
        <a:lstStyle/>
        <a:p>
          <a:endParaRPr lang="en-IN"/>
        </a:p>
      </dgm:t>
    </dgm:pt>
    <dgm:pt modelId="{8ABD9263-5BB3-47AD-91B3-6B81AABA4C59}" type="pres">
      <dgm:prSet presAssocID="{43D08727-7086-4531-B403-77D643872F2F}" presName="composite1" presStyleCnt="0"/>
      <dgm:spPr/>
    </dgm:pt>
    <dgm:pt modelId="{0D7FD708-51D2-47EF-BB09-E9B83EBEE8EE}" type="pres">
      <dgm:prSet presAssocID="{43D08727-7086-4531-B403-77D643872F2F}" presName="dummyNode1" presStyleLbl="node1" presStyleIdx="1" presStyleCnt="3"/>
      <dgm:spPr/>
    </dgm:pt>
    <dgm:pt modelId="{F714B156-1995-4122-8712-96B7E137158C}" type="pres">
      <dgm:prSet presAssocID="{43D08727-7086-4531-B403-77D643872F2F}" presName="childNode1" presStyleLbl="bgAcc1" presStyleIdx="2" presStyleCnt="3" custScaleX="115710" custScaleY="58547" custLinFactNeighborX="-33398" custLinFactNeighborY="-5340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9E520A-0307-419B-9505-7F0618BD86BC}" type="pres">
      <dgm:prSet presAssocID="{43D08727-7086-4531-B403-77D643872F2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5D571B-08FE-4B43-A0D7-DCDBA2358B57}" type="pres">
      <dgm:prSet presAssocID="{43D08727-7086-4531-B403-77D643872F2F}" presName="parentNode1" presStyleLbl="node1" presStyleIdx="2" presStyleCnt="3" custScaleX="88574" custScaleY="81917" custLinFactY="-76636" custLinFactNeighborX="-3431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8CB06E-4B28-411E-8A34-411A9EA5A758}" type="pres">
      <dgm:prSet presAssocID="{43D08727-7086-4531-B403-77D643872F2F}" presName="connSite1" presStyleCnt="0"/>
      <dgm:spPr/>
    </dgm:pt>
  </dgm:ptLst>
  <dgm:cxnLst>
    <dgm:cxn modelId="{27A449E0-ED3D-44F0-9C2D-58D4CF012E4A}" type="presOf" srcId="{28D94461-9ED5-4E45-8A26-1FCF34B42100}" destId="{C50B2AB9-D2F3-46C4-B004-A2A2FDBE88A7}" srcOrd="0" destOrd="0" presId="urn:microsoft.com/office/officeart/2005/8/layout/hProcess4"/>
    <dgm:cxn modelId="{A08CB30D-7FE0-4EF8-A9D7-BE359658BF9F}" srcId="{9232C804-5151-46BC-914B-4021D5D8289A}" destId="{43D08727-7086-4531-B403-77D643872F2F}" srcOrd="2" destOrd="0" parTransId="{FAFB6F22-4E45-4B13-8737-46AFAFED0C71}" sibTransId="{0CE4290C-BA6F-4EE1-BB3E-63E9E9E2F435}"/>
    <dgm:cxn modelId="{E34921C6-5F92-4478-B68B-E96717AFBA3A}" type="presOf" srcId="{164F8715-7A06-4D6D-8E15-146D999CEEDD}" destId="{8EC7B16C-6422-4378-B11C-51F923151D60}" srcOrd="0" destOrd="0" presId="urn:microsoft.com/office/officeart/2005/8/layout/hProcess4"/>
    <dgm:cxn modelId="{126CC843-F35C-4AC9-A600-3B9DDB5B9315}" type="presOf" srcId="{82A3FFF7-802C-4A06-9500-A9E35B150655}" destId="{FD9E520A-0307-419B-9505-7F0618BD86BC}" srcOrd="1" destOrd="1" presId="urn:microsoft.com/office/officeart/2005/8/layout/hProcess4"/>
    <dgm:cxn modelId="{D92D4D6F-0F9D-403C-BD3C-0D6BB510B7C0}" type="presOf" srcId="{3394EB92-25CB-4BDF-ADDE-30F3C0FFCF2A}" destId="{20BBDD9A-60E1-472F-A853-E0223DB8E477}" srcOrd="0" destOrd="0" presId="urn:microsoft.com/office/officeart/2005/8/layout/hProcess4"/>
    <dgm:cxn modelId="{251D79C0-C99C-4A29-9057-47A57DFDD8A2}" type="presOf" srcId="{70585CFF-7F31-43F2-BA30-F8A8B27CAC56}" destId="{F714B156-1995-4122-8712-96B7E137158C}" srcOrd="0" destOrd="0" presId="urn:microsoft.com/office/officeart/2005/8/layout/hProcess4"/>
    <dgm:cxn modelId="{8CD06DE9-8D33-4BC7-926C-18F66E3D804A}" srcId="{164F8715-7A06-4D6D-8E15-146D999CEEDD}" destId="{28D94461-9ED5-4E45-8A26-1FCF34B42100}" srcOrd="0" destOrd="0" parTransId="{576D441A-BF0B-4BC8-8D38-EBC837759F41}" sibTransId="{5FBC7C63-3EF9-4E64-9C3D-155E4A80BE85}"/>
    <dgm:cxn modelId="{AFD5AEDE-D952-41CC-9776-18F5304CB6C5}" srcId="{43D08727-7086-4531-B403-77D643872F2F}" destId="{82A3FFF7-802C-4A06-9500-A9E35B150655}" srcOrd="1" destOrd="0" parTransId="{2F8B8420-B365-45CD-BDF2-971E75FAC1C3}" sibTransId="{AA4E4FF0-7EEB-4FC9-A664-C22F0A98B060}"/>
    <dgm:cxn modelId="{80CD79D2-4E68-4D1C-BC3F-02806B6ECCC4}" type="presOf" srcId="{9232C804-5151-46BC-914B-4021D5D8289A}" destId="{137B93EC-3D16-4EE1-8820-A5777971136A}" srcOrd="0" destOrd="0" presId="urn:microsoft.com/office/officeart/2005/8/layout/hProcess4"/>
    <dgm:cxn modelId="{0C2D88AE-39B3-49C8-B3F1-FC309924C108}" srcId="{6E7EAFB0-F9DB-4494-8234-098BFC9D5DC6}" destId="{A201AF3F-0832-49C6-870C-D53F46D34F54}" srcOrd="0" destOrd="0" parTransId="{62525341-5E4D-4164-8E6A-EE84104714B9}" sibTransId="{69932D08-A12A-43DB-ACC6-8B1923BDE489}"/>
    <dgm:cxn modelId="{06D3BF92-8F7B-45F3-8C07-081385966418}" type="presOf" srcId="{B1267ABC-1F9C-413B-BC07-502F3F69E97B}" destId="{4AD23F33-684D-4D87-989E-CBBB12E61CF5}" srcOrd="0" destOrd="0" presId="urn:microsoft.com/office/officeart/2005/8/layout/hProcess4"/>
    <dgm:cxn modelId="{6AE99D92-C4F9-4BEE-A02A-1E9CF1898F0A}" srcId="{9232C804-5151-46BC-914B-4021D5D8289A}" destId="{164F8715-7A06-4D6D-8E15-146D999CEEDD}" srcOrd="1" destOrd="0" parTransId="{91B38897-61EC-415D-A6D3-C9FA0EE56098}" sibTransId="{3394EB92-25CB-4BDF-ADDE-30F3C0FFCF2A}"/>
    <dgm:cxn modelId="{13A6590C-2BD4-4D34-B20D-812AAE3AB8C0}" srcId="{164F8715-7A06-4D6D-8E15-146D999CEEDD}" destId="{2B4D3643-29E8-4BB7-A1AB-05D5197EF5F0}" srcOrd="1" destOrd="0" parTransId="{7DB2711F-EB2E-43E2-8922-150EDC837C07}" sibTransId="{1DC2FC90-537A-4D15-BC80-2127AF804F41}"/>
    <dgm:cxn modelId="{5D890B57-5609-4D14-92AC-42EB98D73E5A}" type="presOf" srcId="{28D94461-9ED5-4E45-8A26-1FCF34B42100}" destId="{6E91D79A-0658-4C2F-A033-927BD3E95AB4}" srcOrd="1" destOrd="0" presId="urn:microsoft.com/office/officeart/2005/8/layout/hProcess4"/>
    <dgm:cxn modelId="{35197683-BB75-4226-817C-E502BD4A9F2D}" type="presOf" srcId="{6E7EAFB0-F9DB-4494-8234-098BFC9D5DC6}" destId="{D25B8210-5FFD-4B65-BD25-76CE677606AA}" srcOrd="0" destOrd="0" presId="urn:microsoft.com/office/officeart/2005/8/layout/hProcess4"/>
    <dgm:cxn modelId="{CFF47B38-8FDE-4EBA-B2F2-1A0ED2804423}" type="presOf" srcId="{A201AF3F-0832-49C6-870C-D53F46D34F54}" destId="{AF845AC8-7BBC-4193-93CD-858935036F44}" srcOrd="1" destOrd="0" presId="urn:microsoft.com/office/officeart/2005/8/layout/hProcess4"/>
    <dgm:cxn modelId="{955E0310-6E05-4FC2-A79B-B19E4FF45988}" srcId="{9232C804-5151-46BC-914B-4021D5D8289A}" destId="{6E7EAFB0-F9DB-4494-8234-098BFC9D5DC6}" srcOrd="0" destOrd="0" parTransId="{6C1DAE02-D9F5-4295-966E-4E2A94DB3124}" sibTransId="{B1267ABC-1F9C-413B-BC07-502F3F69E97B}"/>
    <dgm:cxn modelId="{6A4524AF-AA92-444E-9767-AF55C76CBA68}" type="presOf" srcId="{2B4D3643-29E8-4BB7-A1AB-05D5197EF5F0}" destId="{C50B2AB9-D2F3-46C4-B004-A2A2FDBE88A7}" srcOrd="0" destOrd="1" presId="urn:microsoft.com/office/officeart/2005/8/layout/hProcess4"/>
    <dgm:cxn modelId="{01FD4D75-169C-4AD2-BA4D-6280847BB64C}" type="presOf" srcId="{2B4D3643-29E8-4BB7-A1AB-05D5197EF5F0}" destId="{6E91D79A-0658-4C2F-A033-927BD3E95AB4}" srcOrd="1" destOrd="1" presId="urn:microsoft.com/office/officeart/2005/8/layout/hProcess4"/>
    <dgm:cxn modelId="{97F25CFA-FB41-4CF0-BF7D-3319AE526A4A}" type="presOf" srcId="{43D08727-7086-4531-B403-77D643872F2F}" destId="{F25D571B-08FE-4B43-A0D7-DCDBA2358B57}" srcOrd="0" destOrd="0" presId="urn:microsoft.com/office/officeart/2005/8/layout/hProcess4"/>
    <dgm:cxn modelId="{F3336F45-2748-4955-8991-8D1B48D212E4}" type="presOf" srcId="{82A3FFF7-802C-4A06-9500-A9E35B150655}" destId="{F714B156-1995-4122-8712-96B7E137158C}" srcOrd="0" destOrd="1" presId="urn:microsoft.com/office/officeart/2005/8/layout/hProcess4"/>
    <dgm:cxn modelId="{5BF7B4E0-DD2E-472C-82C0-0440DAE73C39}" srcId="{43D08727-7086-4531-B403-77D643872F2F}" destId="{70585CFF-7F31-43F2-BA30-F8A8B27CAC56}" srcOrd="0" destOrd="0" parTransId="{54975C53-6AA6-4CB5-B4E2-8FD9CAA5FCC9}" sibTransId="{D82BEAA7-9B81-41DE-9D47-5CC764D03FF8}"/>
    <dgm:cxn modelId="{70ED7B8C-E4C6-4AA3-A1BE-A0A8802B61D3}" type="presOf" srcId="{70585CFF-7F31-43F2-BA30-F8A8B27CAC56}" destId="{FD9E520A-0307-419B-9505-7F0618BD86BC}" srcOrd="1" destOrd="0" presId="urn:microsoft.com/office/officeart/2005/8/layout/hProcess4"/>
    <dgm:cxn modelId="{654A211A-8B9B-447D-98D0-4457B635B53C}" type="presOf" srcId="{A201AF3F-0832-49C6-870C-D53F46D34F54}" destId="{D90A6EDD-2629-4C25-A5ED-3F9B01D7C49B}" srcOrd="0" destOrd="0" presId="urn:microsoft.com/office/officeart/2005/8/layout/hProcess4"/>
    <dgm:cxn modelId="{9F3D7449-042E-48D8-8B12-A8903E4C8055}" type="presParOf" srcId="{137B93EC-3D16-4EE1-8820-A5777971136A}" destId="{5BBF8A7B-2E3B-4C18-9503-05A31E224FA6}" srcOrd="0" destOrd="0" presId="urn:microsoft.com/office/officeart/2005/8/layout/hProcess4"/>
    <dgm:cxn modelId="{FE6C2EAE-7D94-4998-9C09-B1977F61C891}" type="presParOf" srcId="{137B93EC-3D16-4EE1-8820-A5777971136A}" destId="{07913291-5833-48E1-9D85-2B45CDCDDEB1}" srcOrd="1" destOrd="0" presId="urn:microsoft.com/office/officeart/2005/8/layout/hProcess4"/>
    <dgm:cxn modelId="{9D354BEC-1000-4ED8-ACA9-C2A4B515D976}" type="presParOf" srcId="{137B93EC-3D16-4EE1-8820-A5777971136A}" destId="{56701905-4CA0-4B64-8135-227F1749C516}" srcOrd="2" destOrd="0" presId="urn:microsoft.com/office/officeart/2005/8/layout/hProcess4"/>
    <dgm:cxn modelId="{322F69F4-8EE8-4562-9A52-831F859FC9B6}" type="presParOf" srcId="{56701905-4CA0-4B64-8135-227F1749C516}" destId="{02B1DFB9-C245-46F6-A3D5-76976D701116}" srcOrd="0" destOrd="0" presId="urn:microsoft.com/office/officeart/2005/8/layout/hProcess4"/>
    <dgm:cxn modelId="{ADFBF00F-F7EC-4818-8973-467DBDC1B15C}" type="presParOf" srcId="{02B1DFB9-C245-46F6-A3D5-76976D701116}" destId="{D6123CE1-4E71-4B0F-B585-ABDC8B5CB19C}" srcOrd="0" destOrd="0" presId="urn:microsoft.com/office/officeart/2005/8/layout/hProcess4"/>
    <dgm:cxn modelId="{B6332B05-FDE5-471D-B8EA-391ACB093FAD}" type="presParOf" srcId="{02B1DFB9-C245-46F6-A3D5-76976D701116}" destId="{D90A6EDD-2629-4C25-A5ED-3F9B01D7C49B}" srcOrd="1" destOrd="0" presId="urn:microsoft.com/office/officeart/2005/8/layout/hProcess4"/>
    <dgm:cxn modelId="{512F9DAC-BDBB-4714-A505-096F09519562}" type="presParOf" srcId="{02B1DFB9-C245-46F6-A3D5-76976D701116}" destId="{AF845AC8-7BBC-4193-93CD-858935036F44}" srcOrd="2" destOrd="0" presId="urn:microsoft.com/office/officeart/2005/8/layout/hProcess4"/>
    <dgm:cxn modelId="{2F9E4ABA-D04C-4F72-9C83-63EF96DACA58}" type="presParOf" srcId="{02B1DFB9-C245-46F6-A3D5-76976D701116}" destId="{D25B8210-5FFD-4B65-BD25-76CE677606AA}" srcOrd="3" destOrd="0" presId="urn:microsoft.com/office/officeart/2005/8/layout/hProcess4"/>
    <dgm:cxn modelId="{E2FCF6B2-144B-414C-A0BE-836BEE9C73F6}" type="presParOf" srcId="{02B1DFB9-C245-46F6-A3D5-76976D701116}" destId="{9D46620D-9E8F-484F-85C2-5952E52A60A6}" srcOrd="4" destOrd="0" presId="urn:microsoft.com/office/officeart/2005/8/layout/hProcess4"/>
    <dgm:cxn modelId="{2F8EB291-61F6-4C7F-9088-C20DBBF54B1D}" type="presParOf" srcId="{56701905-4CA0-4B64-8135-227F1749C516}" destId="{4AD23F33-684D-4D87-989E-CBBB12E61CF5}" srcOrd="1" destOrd="0" presId="urn:microsoft.com/office/officeart/2005/8/layout/hProcess4"/>
    <dgm:cxn modelId="{C614C71F-2049-4C4D-9605-D7C7F81F4086}" type="presParOf" srcId="{56701905-4CA0-4B64-8135-227F1749C516}" destId="{C98C0030-7D45-4202-9DB6-5EEDF5A0DFA8}" srcOrd="2" destOrd="0" presId="urn:microsoft.com/office/officeart/2005/8/layout/hProcess4"/>
    <dgm:cxn modelId="{77F35186-BBDF-4CCD-A88E-3A52979B85B2}" type="presParOf" srcId="{C98C0030-7D45-4202-9DB6-5EEDF5A0DFA8}" destId="{A6F72EC8-1BDE-48D6-803A-624546D234ED}" srcOrd="0" destOrd="0" presId="urn:microsoft.com/office/officeart/2005/8/layout/hProcess4"/>
    <dgm:cxn modelId="{72A165E4-F99B-4A1A-A2D3-6280B57748AE}" type="presParOf" srcId="{C98C0030-7D45-4202-9DB6-5EEDF5A0DFA8}" destId="{C50B2AB9-D2F3-46C4-B004-A2A2FDBE88A7}" srcOrd="1" destOrd="0" presId="urn:microsoft.com/office/officeart/2005/8/layout/hProcess4"/>
    <dgm:cxn modelId="{6763C687-1B5F-4D1C-98FF-BDFC0C971A09}" type="presParOf" srcId="{C98C0030-7D45-4202-9DB6-5EEDF5A0DFA8}" destId="{6E91D79A-0658-4C2F-A033-927BD3E95AB4}" srcOrd="2" destOrd="0" presId="urn:microsoft.com/office/officeart/2005/8/layout/hProcess4"/>
    <dgm:cxn modelId="{80877C6E-A933-492E-A738-4C87DA358007}" type="presParOf" srcId="{C98C0030-7D45-4202-9DB6-5EEDF5A0DFA8}" destId="{8EC7B16C-6422-4378-B11C-51F923151D60}" srcOrd="3" destOrd="0" presId="urn:microsoft.com/office/officeart/2005/8/layout/hProcess4"/>
    <dgm:cxn modelId="{E3A3BD34-91B7-4C66-8C9A-59CE6548C592}" type="presParOf" srcId="{C98C0030-7D45-4202-9DB6-5EEDF5A0DFA8}" destId="{0B3090E0-7054-479C-A7AC-6F53FD9D5774}" srcOrd="4" destOrd="0" presId="urn:microsoft.com/office/officeart/2005/8/layout/hProcess4"/>
    <dgm:cxn modelId="{68847E34-251D-46A0-A687-C113AAA8C154}" type="presParOf" srcId="{56701905-4CA0-4B64-8135-227F1749C516}" destId="{20BBDD9A-60E1-472F-A853-E0223DB8E477}" srcOrd="3" destOrd="0" presId="urn:microsoft.com/office/officeart/2005/8/layout/hProcess4"/>
    <dgm:cxn modelId="{E94CA3FE-71BD-4FA5-8EDC-6B5BCADFB47B}" type="presParOf" srcId="{56701905-4CA0-4B64-8135-227F1749C516}" destId="{8ABD9263-5BB3-47AD-91B3-6B81AABA4C59}" srcOrd="4" destOrd="0" presId="urn:microsoft.com/office/officeart/2005/8/layout/hProcess4"/>
    <dgm:cxn modelId="{66AA561E-EAFD-4670-94F7-3F85F91B7A32}" type="presParOf" srcId="{8ABD9263-5BB3-47AD-91B3-6B81AABA4C59}" destId="{0D7FD708-51D2-47EF-BB09-E9B83EBEE8EE}" srcOrd="0" destOrd="0" presId="urn:microsoft.com/office/officeart/2005/8/layout/hProcess4"/>
    <dgm:cxn modelId="{0C303F3D-B3E2-4B82-91A9-F62B6241B526}" type="presParOf" srcId="{8ABD9263-5BB3-47AD-91B3-6B81AABA4C59}" destId="{F714B156-1995-4122-8712-96B7E137158C}" srcOrd="1" destOrd="0" presId="urn:microsoft.com/office/officeart/2005/8/layout/hProcess4"/>
    <dgm:cxn modelId="{9D6A69BB-093D-431F-82C4-7854CAB22561}" type="presParOf" srcId="{8ABD9263-5BB3-47AD-91B3-6B81AABA4C59}" destId="{FD9E520A-0307-419B-9505-7F0618BD86BC}" srcOrd="2" destOrd="0" presId="urn:microsoft.com/office/officeart/2005/8/layout/hProcess4"/>
    <dgm:cxn modelId="{19A39244-7692-4527-8274-C89237C19614}" type="presParOf" srcId="{8ABD9263-5BB3-47AD-91B3-6B81AABA4C59}" destId="{F25D571B-08FE-4B43-A0D7-DCDBA2358B57}" srcOrd="3" destOrd="0" presId="urn:microsoft.com/office/officeart/2005/8/layout/hProcess4"/>
    <dgm:cxn modelId="{EBD2EBBE-E718-4E0D-B9BC-82DD10B647C0}" type="presParOf" srcId="{8ABD9263-5BB3-47AD-91B3-6B81AABA4C59}" destId="{E98CB06E-4B28-411E-8A34-411A9EA5A75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28768-91EB-477B-9B4A-FBC5C2BCD800}">
      <dsp:nvSpPr>
        <dsp:cNvPr id="0" name=""/>
        <dsp:cNvSpPr/>
      </dsp:nvSpPr>
      <dsp:spPr>
        <a:xfrm>
          <a:off x="3142" y="884718"/>
          <a:ext cx="3153192" cy="3153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531" tIns="24130" rIns="173531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Adoption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SERVICES</a:t>
          </a:r>
          <a:endParaRPr lang="en-IN" sz="1900" kern="1200" dirty="0"/>
        </a:p>
      </dsp:txBody>
      <dsp:txXfrm>
        <a:off x="464916" y="1346492"/>
        <a:ext cx="2229644" cy="2229644"/>
      </dsp:txXfrm>
    </dsp:sp>
    <dsp:sp modelId="{BD224B6E-0A61-467B-A2B1-B133C67FAFDF}">
      <dsp:nvSpPr>
        <dsp:cNvPr id="0" name=""/>
        <dsp:cNvSpPr/>
      </dsp:nvSpPr>
      <dsp:spPr>
        <a:xfrm>
          <a:off x="2525696" y="884718"/>
          <a:ext cx="3153192" cy="3153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531" tIns="24130" rIns="173531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HEALTHCARE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SERVIVES</a:t>
          </a:r>
          <a:endParaRPr lang="en-IN" sz="1900" kern="1200" dirty="0"/>
        </a:p>
      </dsp:txBody>
      <dsp:txXfrm>
        <a:off x="2987470" y="1346492"/>
        <a:ext cx="2229644" cy="2229644"/>
      </dsp:txXfrm>
    </dsp:sp>
    <dsp:sp modelId="{F9524324-2F27-459E-B9D8-1B2B3770377D}">
      <dsp:nvSpPr>
        <dsp:cNvPr id="0" name=""/>
        <dsp:cNvSpPr/>
      </dsp:nvSpPr>
      <dsp:spPr>
        <a:xfrm>
          <a:off x="5048251" y="884718"/>
          <a:ext cx="3153192" cy="3153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531" tIns="24130" rIns="173531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REIMBURSEMENTS</a:t>
          </a:r>
          <a:endParaRPr lang="en-IN" sz="1900" kern="1200" dirty="0"/>
        </a:p>
      </dsp:txBody>
      <dsp:txXfrm>
        <a:off x="5510025" y="1346492"/>
        <a:ext cx="2229644" cy="2229644"/>
      </dsp:txXfrm>
    </dsp:sp>
    <dsp:sp modelId="{501ACAD8-707A-4E44-8228-0A9F1CF2DADC}">
      <dsp:nvSpPr>
        <dsp:cNvPr id="0" name=""/>
        <dsp:cNvSpPr/>
      </dsp:nvSpPr>
      <dsp:spPr>
        <a:xfrm>
          <a:off x="7570805" y="884718"/>
          <a:ext cx="3153192" cy="3153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531" tIns="24130" rIns="173531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ORGANISE EVENTS</a:t>
          </a:r>
        </a:p>
      </dsp:txBody>
      <dsp:txXfrm>
        <a:off x="8032579" y="1346492"/>
        <a:ext cx="2229644" cy="2229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9DE33-0985-436F-B78D-0C8E7380FE6E}">
      <dsp:nvSpPr>
        <dsp:cNvPr id="0" name=""/>
        <dsp:cNvSpPr/>
      </dsp:nvSpPr>
      <dsp:spPr>
        <a:xfrm>
          <a:off x="0" y="0"/>
          <a:ext cx="2884289" cy="550004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FOSTER SERVICES</a:t>
          </a:r>
          <a:endParaRPr lang="en-IN" sz="2700" kern="1200" dirty="0"/>
        </a:p>
      </dsp:txBody>
      <dsp:txXfrm>
        <a:off x="0" y="0"/>
        <a:ext cx="2884289" cy="1650014"/>
      </dsp:txXfrm>
    </dsp:sp>
    <dsp:sp modelId="{61CA7AC7-3476-454E-8091-D243309949ED}">
      <dsp:nvSpPr>
        <dsp:cNvPr id="0" name=""/>
        <dsp:cNvSpPr/>
      </dsp:nvSpPr>
      <dsp:spPr>
        <a:xfrm>
          <a:off x="324364" y="1541997"/>
          <a:ext cx="2295986" cy="114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Agency</a:t>
          </a:r>
          <a:endParaRPr lang="en-IN" sz="1900" kern="1200" dirty="0"/>
        </a:p>
      </dsp:txBody>
      <dsp:txXfrm>
        <a:off x="357947" y="1575580"/>
        <a:ext cx="2228820" cy="1079453"/>
      </dsp:txXfrm>
    </dsp:sp>
    <dsp:sp modelId="{630FEF4F-9E0D-4A36-89E9-82B438A5C9B5}">
      <dsp:nvSpPr>
        <dsp:cNvPr id="0" name=""/>
        <dsp:cNvSpPr/>
      </dsp:nvSpPr>
      <dsp:spPr>
        <a:xfrm>
          <a:off x="405966" y="2870107"/>
          <a:ext cx="2268689" cy="1139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/>
          </a:r>
          <a:br>
            <a:rPr lang="en-IN" sz="1900" kern="1200" dirty="0" smtClean="0"/>
          </a:br>
          <a:r>
            <a:rPr lang="en-IN" sz="1900" kern="1200" dirty="0" smtClean="0"/>
            <a:t>BACKGROUNDCHECK</a:t>
          </a:r>
          <a:endParaRPr lang="en-IN" sz="1900" kern="1200" dirty="0"/>
        </a:p>
      </dsp:txBody>
      <dsp:txXfrm>
        <a:off x="439330" y="2903471"/>
        <a:ext cx="2201961" cy="1072419"/>
      </dsp:txXfrm>
    </dsp:sp>
    <dsp:sp modelId="{10412096-54AF-48FD-8783-B52E15005EDB}">
      <dsp:nvSpPr>
        <dsp:cNvPr id="0" name=""/>
        <dsp:cNvSpPr/>
      </dsp:nvSpPr>
      <dsp:spPr>
        <a:xfrm>
          <a:off x="3141565" y="0"/>
          <a:ext cx="2884289" cy="550004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HEALTHCARE SERVICES</a:t>
          </a:r>
          <a:endParaRPr lang="en-IN" sz="2700" kern="1200" dirty="0"/>
        </a:p>
      </dsp:txBody>
      <dsp:txXfrm>
        <a:off x="3141565" y="0"/>
        <a:ext cx="2884289" cy="1650014"/>
      </dsp:txXfrm>
    </dsp:sp>
    <dsp:sp modelId="{92CAB6D4-51F6-41CA-A99B-6069FC71AD23}">
      <dsp:nvSpPr>
        <dsp:cNvPr id="0" name=""/>
        <dsp:cNvSpPr/>
      </dsp:nvSpPr>
      <dsp:spPr>
        <a:xfrm>
          <a:off x="3304711" y="1500231"/>
          <a:ext cx="2536513" cy="1047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DOCTOR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OGANISATION</a:t>
          </a:r>
          <a:endParaRPr lang="en-IN" sz="1900" kern="1200" dirty="0"/>
        </a:p>
      </dsp:txBody>
      <dsp:txXfrm>
        <a:off x="3335403" y="1530923"/>
        <a:ext cx="2475129" cy="986529"/>
      </dsp:txXfrm>
    </dsp:sp>
    <dsp:sp modelId="{E74A761C-E2E4-4D84-8264-5C4F1C7E28AE}">
      <dsp:nvSpPr>
        <dsp:cNvPr id="0" name=""/>
        <dsp:cNvSpPr/>
      </dsp:nvSpPr>
      <dsp:spPr>
        <a:xfrm>
          <a:off x="3400274" y="2690980"/>
          <a:ext cx="2454622" cy="1227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LAB</a:t>
          </a:r>
          <a:br>
            <a:rPr lang="en-IN" sz="1900" kern="1200" dirty="0" smtClean="0"/>
          </a:br>
          <a:r>
            <a:rPr lang="en-IN" sz="1900" kern="1200" dirty="0" smtClean="0"/>
            <a:t>ORGANISATION</a:t>
          </a:r>
          <a:endParaRPr lang="en-IN" sz="1900" kern="1200" dirty="0"/>
        </a:p>
      </dsp:txBody>
      <dsp:txXfrm>
        <a:off x="3436227" y="2726933"/>
        <a:ext cx="2382716" cy="1155616"/>
      </dsp:txXfrm>
    </dsp:sp>
    <dsp:sp modelId="{EAC9C99D-C8B6-4E94-9322-6779D8377AD2}">
      <dsp:nvSpPr>
        <dsp:cNvPr id="0" name=""/>
        <dsp:cNvSpPr/>
      </dsp:nvSpPr>
      <dsp:spPr>
        <a:xfrm>
          <a:off x="6245117" y="0"/>
          <a:ext cx="2884289" cy="550004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REIMBURSEMENTS</a:t>
          </a:r>
          <a:endParaRPr lang="en-IN" sz="2700" kern="1200" dirty="0"/>
        </a:p>
      </dsp:txBody>
      <dsp:txXfrm>
        <a:off x="6245117" y="0"/>
        <a:ext cx="2884289" cy="1650014"/>
      </dsp:txXfrm>
    </dsp:sp>
    <dsp:sp modelId="{EC04204E-E523-407C-BB2A-B3A55A4C9162}">
      <dsp:nvSpPr>
        <dsp:cNvPr id="0" name=""/>
        <dsp:cNvSpPr/>
      </dsp:nvSpPr>
      <dsp:spPr>
        <a:xfrm>
          <a:off x="6563889" y="1382530"/>
          <a:ext cx="2367562" cy="1379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/>
          </a:r>
          <a:br>
            <a:rPr lang="en-IN" sz="1900" kern="1200" dirty="0" smtClean="0"/>
          </a:br>
          <a:r>
            <a:rPr lang="en-IN" sz="1900" kern="1200" dirty="0" smtClean="0"/>
            <a:t>REIMBURSEMENTS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ORGANISATION</a:t>
          </a:r>
          <a:endParaRPr lang="en-IN" sz="1900" kern="1200" dirty="0"/>
        </a:p>
      </dsp:txBody>
      <dsp:txXfrm>
        <a:off x="6604283" y="1422924"/>
        <a:ext cx="2286774" cy="1298351"/>
      </dsp:txXfrm>
    </dsp:sp>
    <dsp:sp modelId="{DBA66D92-B892-4CFD-9E2C-F93A110C3249}">
      <dsp:nvSpPr>
        <dsp:cNvPr id="0" name=""/>
        <dsp:cNvSpPr/>
      </dsp:nvSpPr>
      <dsp:spPr>
        <a:xfrm>
          <a:off x="6550229" y="3376795"/>
          <a:ext cx="2313015" cy="1434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FINANCE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ORGANISATION</a:t>
          </a:r>
          <a:endParaRPr lang="en-IN" sz="1900" kern="1200" dirty="0"/>
        </a:p>
      </dsp:txBody>
      <dsp:txXfrm>
        <a:off x="6592237" y="3418803"/>
        <a:ext cx="2228999" cy="1350250"/>
      </dsp:txXfrm>
    </dsp:sp>
    <dsp:sp modelId="{A577CF4B-2098-4B3E-A1FE-42FD1E0EAC74}">
      <dsp:nvSpPr>
        <dsp:cNvPr id="0" name=""/>
        <dsp:cNvSpPr/>
      </dsp:nvSpPr>
      <dsp:spPr>
        <a:xfrm>
          <a:off x="9304771" y="0"/>
          <a:ext cx="2884289" cy="550004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EVNETS</a:t>
          </a:r>
          <a:endParaRPr lang="en-IN" sz="2700" kern="1200" dirty="0"/>
        </a:p>
      </dsp:txBody>
      <dsp:txXfrm>
        <a:off x="9304771" y="0"/>
        <a:ext cx="2884289" cy="1650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BC075-0685-4E50-B68A-D5E3B4724FBD}">
      <dsp:nvSpPr>
        <dsp:cNvPr id="0" name=""/>
        <dsp:cNvSpPr/>
      </dsp:nvSpPr>
      <dsp:spPr>
        <a:xfrm>
          <a:off x="4055" y="67"/>
          <a:ext cx="3775760" cy="176862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rgbClr val="FF0000"/>
              </a:solidFill>
            </a:rPr>
            <a:t>FINACIAL CHECK</a:t>
          </a:r>
          <a:endParaRPr lang="en-IN" sz="2200" kern="1200" dirty="0">
            <a:solidFill>
              <a:srgbClr val="FF0000"/>
            </a:solidFill>
          </a:endParaRPr>
        </a:p>
      </dsp:txBody>
      <dsp:txXfrm rot="16200000">
        <a:off x="-343503" y="347626"/>
        <a:ext cx="1450269" cy="755152"/>
      </dsp:txXfrm>
    </dsp:sp>
    <dsp:sp modelId="{46022A50-C3D2-4375-A0C1-4E642EA632A9}">
      <dsp:nvSpPr>
        <dsp:cNvPr id="0" name=""/>
        <dsp:cNvSpPr/>
      </dsp:nvSpPr>
      <dsp:spPr>
        <a:xfrm>
          <a:off x="722936" y="67"/>
          <a:ext cx="2812941" cy="176862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solidFill>
                <a:schemeClr val="bg1"/>
              </a:solidFill>
            </a:rPr>
            <a:t>At the time of </a:t>
          </a:r>
          <a:r>
            <a:rPr lang="en-IN" sz="2700" kern="1200" dirty="0" err="1" smtClean="0">
              <a:solidFill>
                <a:schemeClr val="bg1"/>
              </a:solidFill>
            </a:rPr>
            <a:t>Registeration</a:t>
          </a:r>
          <a:r>
            <a:rPr lang="en-IN" sz="2700" kern="1200" dirty="0" smtClean="0">
              <a:solidFill>
                <a:schemeClr val="bg1"/>
              </a:solidFill>
            </a:rPr>
            <a:t> of Parent</a:t>
          </a:r>
          <a:endParaRPr lang="en-IN" sz="2700" kern="1200" dirty="0">
            <a:solidFill>
              <a:schemeClr val="bg1"/>
            </a:solidFill>
          </a:endParaRPr>
        </a:p>
      </dsp:txBody>
      <dsp:txXfrm>
        <a:off x="722936" y="67"/>
        <a:ext cx="2812941" cy="1768621"/>
      </dsp:txXfrm>
    </dsp:sp>
    <dsp:sp modelId="{9B76FDF9-EACC-498E-AD59-39905FE6EB05}">
      <dsp:nvSpPr>
        <dsp:cNvPr id="0" name=""/>
        <dsp:cNvSpPr/>
      </dsp:nvSpPr>
      <dsp:spPr>
        <a:xfrm>
          <a:off x="3894457" y="67"/>
          <a:ext cx="3325548" cy="276657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err="1" smtClean="0">
              <a:solidFill>
                <a:srgbClr val="FF0000"/>
              </a:solidFill>
            </a:rPr>
            <a:t>BAckground</a:t>
          </a:r>
          <a:r>
            <a:rPr lang="en-IN" sz="2200" kern="1200" dirty="0" smtClean="0">
              <a:solidFill>
                <a:srgbClr val="FF0000"/>
              </a:solidFill>
            </a:rPr>
            <a:t> Check</a:t>
          </a:r>
          <a:endParaRPr lang="en-IN" sz="2200" kern="1200" dirty="0">
            <a:solidFill>
              <a:srgbClr val="FF0000"/>
            </a:solidFill>
          </a:endParaRPr>
        </a:p>
      </dsp:txBody>
      <dsp:txXfrm rot="16200000">
        <a:off x="3092717" y="801807"/>
        <a:ext cx="2268590" cy="665109"/>
      </dsp:txXfrm>
    </dsp:sp>
    <dsp:sp modelId="{17E30953-9015-4E97-B663-6A05B4B8A360}">
      <dsp:nvSpPr>
        <dsp:cNvPr id="0" name=""/>
        <dsp:cNvSpPr/>
      </dsp:nvSpPr>
      <dsp:spPr>
        <a:xfrm rot="5400000">
          <a:off x="3671005" y="2552417"/>
          <a:ext cx="479658" cy="4913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67A5B-21A6-42FA-9F8C-B72FCD9BD506}">
      <dsp:nvSpPr>
        <dsp:cNvPr id="0" name=""/>
        <dsp:cNvSpPr/>
      </dsp:nvSpPr>
      <dsp:spPr>
        <a:xfrm>
          <a:off x="4555936" y="67"/>
          <a:ext cx="2477533" cy="276657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err="1" smtClean="0">
              <a:solidFill>
                <a:schemeClr val="bg1"/>
              </a:solidFill>
            </a:rPr>
            <a:t>BACkground</a:t>
          </a:r>
          <a:r>
            <a:rPr lang="en-IN" sz="2700" kern="1200" dirty="0" smtClean="0">
              <a:solidFill>
                <a:srgbClr val="FF0000"/>
              </a:solidFill>
            </a:rPr>
            <a:t> </a:t>
          </a:r>
          <a:r>
            <a:rPr lang="en-IN" sz="2700" kern="1200" dirty="0" smtClean="0">
              <a:solidFill>
                <a:schemeClr val="bg1"/>
              </a:solidFill>
            </a:rPr>
            <a:t>Checker</a:t>
          </a:r>
          <a:endParaRPr lang="en-IN" sz="2700" kern="1200" dirty="0">
            <a:solidFill>
              <a:schemeClr val="bg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err="1" smtClean="0">
              <a:solidFill>
                <a:schemeClr val="bg1"/>
              </a:solidFill>
            </a:rPr>
            <a:t>CheckOrganistion</a:t>
          </a:r>
          <a:endParaRPr lang="en-IN" sz="2700" kern="1200" dirty="0">
            <a:solidFill>
              <a:schemeClr val="bg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700" kern="1200" dirty="0">
            <a:solidFill>
              <a:schemeClr val="bg1"/>
            </a:solidFill>
          </a:endParaRPr>
        </a:p>
      </dsp:txBody>
      <dsp:txXfrm>
        <a:off x="4555936" y="67"/>
        <a:ext cx="2477533" cy="2766573"/>
      </dsp:txXfrm>
    </dsp:sp>
    <dsp:sp modelId="{A0E1B71D-8544-4C50-86ED-19B41E7A47A6}">
      <dsp:nvSpPr>
        <dsp:cNvPr id="0" name=""/>
        <dsp:cNvSpPr/>
      </dsp:nvSpPr>
      <dsp:spPr>
        <a:xfrm>
          <a:off x="7334647" y="67"/>
          <a:ext cx="3275466" cy="323200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solidFill>
                <a:srgbClr val="FF0000"/>
              </a:solidFill>
            </a:rPr>
            <a:t>Training</a:t>
          </a:r>
          <a:endParaRPr lang="en-IN" sz="2200" kern="1200" dirty="0">
            <a:solidFill>
              <a:srgbClr val="FF0000"/>
            </a:solidFill>
          </a:endParaRPr>
        </a:p>
      </dsp:txBody>
      <dsp:txXfrm rot="16200000">
        <a:off x="6337073" y="997641"/>
        <a:ext cx="2650241" cy="655093"/>
      </dsp:txXfrm>
    </dsp:sp>
    <dsp:sp modelId="{894DA256-C060-4ACE-9474-0FDD59B4EB38}">
      <dsp:nvSpPr>
        <dsp:cNvPr id="0" name=""/>
        <dsp:cNvSpPr/>
      </dsp:nvSpPr>
      <dsp:spPr>
        <a:xfrm rot="5400000">
          <a:off x="7111195" y="2552417"/>
          <a:ext cx="479658" cy="4913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E3914-BD1A-4B3B-B41A-FF753C041797}">
      <dsp:nvSpPr>
        <dsp:cNvPr id="0" name=""/>
        <dsp:cNvSpPr/>
      </dsp:nvSpPr>
      <dsp:spPr>
        <a:xfrm>
          <a:off x="7989740" y="67"/>
          <a:ext cx="2440222" cy="323200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solidFill>
                <a:schemeClr val="bg1"/>
              </a:solidFill>
            </a:rPr>
            <a:t>Trainer</a:t>
          </a:r>
          <a:endParaRPr lang="en-IN" sz="2700" kern="1200" dirty="0">
            <a:solidFill>
              <a:schemeClr val="bg1"/>
            </a:solidFill>
          </a:endParaRP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solidFill>
                <a:schemeClr val="bg1"/>
              </a:solidFill>
            </a:rPr>
            <a:t>Training Organisation</a:t>
          </a:r>
          <a:endParaRPr lang="en-IN" sz="2700" kern="1200" dirty="0">
            <a:solidFill>
              <a:schemeClr val="bg1"/>
            </a:solidFill>
          </a:endParaRPr>
        </a:p>
      </dsp:txBody>
      <dsp:txXfrm>
        <a:off x="7989740" y="67"/>
        <a:ext cx="2440222" cy="3232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2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0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7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7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9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7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9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6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2193C7-BC93-427E-A3F7-6DF2B88A26D0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9EBF7A-D8DB-4FD3-B6D4-2A95F1271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3019" y="947468"/>
            <a:ext cx="67008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FOSTER CARE </a:t>
            </a:r>
            <a:endParaRPr lang="en-US" sz="8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6731" y="2715904"/>
            <a:ext cx="310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>
                <a:solidFill>
                  <a:schemeClr val="bg2">
                    <a:lumMod val="25000"/>
                  </a:schemeClr>
                </a:solidFill>
              </a:rPr>
              <a:t>            By </a:t>
            </a:r>
            <a:r>
              <a:rPr lang="en-IN" smtClean="0">
                <a:solidFill>
                  <a:schemeClr val="bg2">
                    <a:lumMod val="25000"/>
                  </a:schemeClr>
                </a:solidFill>
              </a:rPr>
              <a:t>JASPREET </a:t>
            </a:r>
            <a:r>
              <a:rPr lang="en-IN" smtClean="0">
                <a:solidFill>
                  <a:schemeClr val="bg2">
                    <a:lumMod val="25000"/>
                  </a:schemeClr>
                </a:solidFill>
              </a:rPr>
              <a:t>KAUR</a:t>
            </a:r>
            <a:endParaRPr lang="en-IN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4353" y="128601"/>
            <a:ext cx="5548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PARENT WORKIN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1051931"/>
            <a:ext cx="11696131" cy="54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0637" y="128601"/>
            <a:ext cx="4616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FOSTER ADMIN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1931"/>
            <a:ext cx="12192000" cy="55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0" y="1187355"/>
            <a:ext cx="10869132" cy="54333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7996" y="0"/>
            <a:ext cx="5474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FOSTER REQUESTS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47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5267" y="196839"/>
            <a:ext cx="6732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HEALTHCARE SERVICES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04994194"/>
              </p:ext>
            </p:extLst>
          </p:nvPr>
        </p:nvGraphicFramePr>
        <p:xfrm>
          <a:off x="177421" y="1392072"/>
          <a:ext cx="11723427" cy="474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4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5267" y="196839"/>
            <a:ext cx="6732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HEALTHCARE SERVICES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77394601"/>
              </p:ext>
            </p:extLst>
          </p:nvPr>
        </p:nvGraphicFramePr>
        <p:xfrm>
          <a:off x="177421" y="1392072"/>
          <a:ext cx="11723427" cy="474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83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75428" y="0"/>
            <a:ext cx="5759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DOCTOR REQUESTS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923330"/>
            <a:ext cx="11793596" cy="58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2606" y="0"/>
            <a:ext cx="7204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DOCTOR CHECKUP AREA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3" y="923330"/>
            <a:ext cx="11850754" cy="58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73784" y="0"/>
            <a:ext cx="7762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DOCTOR SEE FULL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818866"/>
            <a:ext cx="11736438" cy="58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2516" y="0"/>
            <a:ext cx="6505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LABORTARY ASSITANT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0" y="923330"/>
            <a:ext cx="11860280" cy="58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5318" y="0"/>
            <a:ext cx="8319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REIMBURSEMETS REQUESTS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3330"/>
            <a:ext cx="12192000" cy="58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4072" y="114954"/>
            <a:ext cx="4730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388" y="1460310"/>
            <a:ext cx="111229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 Care aims to provide family to the children so that they can live a wonderful and safe life.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housands of children are deprived of home and family and the parents who are willing to adopt a child – making them join together – is our core responsibility.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Services are provided to the children – Healthcare, Reimbursements and also multiple events are organised for the children in the Foster Care.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believe in keeping the interests of the adopter and help them to adopt a child which aligns with their goals.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1896" y="0"/>
            <a:ext cx="5246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ORGANISE EVENT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923329"/>
            <a:ext cx="11992798" cy="59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2682" y="0"/>
            <a:ext cx="7024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EMAIL SENT TO PARENT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1" y="1382820"/>
            <a:ext cx="4972862" cy="16803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44743" y="985719"/>
            <a:ext cx="87834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EMAIL IS SENT To A Parent</a:t>
            </a:r>
          </a:p>
          <a:p>
            <a:pPr algn="ctr"/>
            <a:r>
              <a:rPr lang="en-US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 Adopting A child</a:t>
            </a:r>
          </a:p>
          <a:p>
            <a:pPr algn="ctr"/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By Foster Admin</a:t>
            </a:r>
          </a:p>
          <a:p>
            <a:pPr algn="ctr"/>
            <a:endParaRPr lang="en-US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ALSO – </a:t>
            </a:r>
            <a:r>
              <a:rPr lang="en-US" sz="4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Backgroud</a:t>
            </a:r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check </a:t>
            </a:r>
            <a:r>
              <a:rPr lang="en-US" sz="4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Organisation</a:t>
            </a:r>
            <a:endParaRPr lang="en-US" sz="4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Send Email to parent.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6" y="4429876"/>
            <a:ext cx="4505954" cy="15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1690" y="0"/>
            <a:ext cx="9146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TRACKING SERVICES PROVIDED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" y="923329"/>
            <a:ext cx="11879333" cy="58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6606" y="204716"/>
            <a:ext cx="107787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FOSTER ADMIN CAN KNOW  CAN SEE THE STATS OF CHILDREN – FOR  - HEALTH STATUS AND ADOPTANCE RATE</a:t>
            </a:r>
            <a:endPara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048"/>
            <a:ext cx="12192000" cy="56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915" y="1820924"/>
            <a:ext cx="86317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OBJECT MODELS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02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4391"/>
            <a:ext cx="23262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CHILD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MODEL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06" y="0"/>
            <a:ext cx="816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65722" y="0"/>
            <a:ext cx="23262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USER 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MODEL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0"/>
            <a:ext cx="9908275" cy="66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67522" y="191069"/>
            <a:ext cx="28219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WORK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REQUEST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MODEL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" y="0"/>
            <a:ext cx="9257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8914" y="0"/>
            <a:ext cx="3399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DIAGRAMS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46" y="1119116"/>
            <a:ext cx="1828800" cy="941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SYSTEM ADMIN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156346" y="1589964"/>
            <a:ext cx="117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58854" y="1571767"/>
            <a:ext cx="117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32562" y="1100919"/>
            <a:ext cx="1828800" cy="941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ENTERPRISE ADMINS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330054" y="952984"/>
            <a:ext cx="1828800" cy="166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Creates network and enterprise admins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61362" y="1560310"/>
            <a:ext cx="117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35070" y="741444"/>
            <a:ext cx="2031198" cy="1697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Creates  Employees and </a:t>
            </a:r>
            <a:r>
              <a:rPr lang="en-IN" dirty="0" err="1" smtClean="0"/>
              <a:t>useraccounts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749421" y="2993494"/>
            <a:ext cx="2238233" cy="941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ENTERPRISE ADMINS</a:t>
            </a:r>
            <a:endParaRPr lang="en-IN" dirty="0"/>
          </a:p>
        </p:txBody>
      </p:sp>
      <p:cxnSp>
        <p:nvCxnSpPr>
          <p:cNvPr id="17" name="Straight Connector 16"/>
          <p:cNvCxnSpPr>
            <a:stCxn id="13" idx="1"/>
          </p:cNvCxnSpPr>
          <p:nvPr/>
        </p:nvCxnSpPr>
        <p:spPr>
          <a:xfrm flipH="1">
            <a:off x="2552131" y="3464342"/>
            <a:ext cx="2197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4951" y="3464342"/>
            <a:ext cx="278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52131" y="3464342"/>
            <a:ext cx="0" cy="129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5418161" y="3935190"/>
            <a:ext cx="450377" cy="95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799093" y="3464342"/>
            <a:ext cx="0" cy="129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</p:cNvCxnSpPr>
          <p:nvPr/>
        </p:nvCxnSpPr>
        <p:spPr>
          <a:xfrm>
            <a:off x="5868538" y="3935190"/>
            <a:ext cx="928047" cy="82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419367" y="4763069"/>
            <a:ext cx="2497540" cy="159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FOSTER CARE ADMIN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4223982" y="4876886"/>
            <a:ext cx="2108580" cy="174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6359858" y="4609704"/>
            <a:ext cx="2232567" cy="160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925636" y="4738091"/>
            <a:ext cx="2440632" cy="145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4518914" y="5445457"/>
            <a:ext cx="151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HEALTHCARE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ADMIN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3069" y="5242588"/>
            <a:ext cx="17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REIMBURSEMENTS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ADMIN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35070" y="5294910"/>
            <a:ext cx="171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EVENTS ADMIN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1975" y="0"/>
            <a:ext cx="51970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accent1"/>
                </a:solidFill>
              </a:rPr>
              <a:t>FOSTER </a:t>
            </a:r>
            <a:r>
              <a:rPr lang="en-US" sz="2400" b="1" u="sng" cap="none" spc="0" dirty="0" smtClean="0">
                <a:ln w="0"/>
                <a:solidFill>
                  <a:schemeClr val="accent1"/>
                </a:solidFill>
              </a:rPr>
              <a:t>SERVICES</a:t>
            </a:r>
            <a:r>
              <a:rPr lang="en-US" sz="2400" b="1" cap="none" spc="0" dirty="0" smtClean="0">
                <a:ln w="0"/>
                <a:solidFill>
                  <a:schemeClr val="accent1"/>
                </a:solidFill>
              </a:rPr>
              <a:t> SEQUENCE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1365" y="2376094"/>
            <a:ext cx="173326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FOSTER ADMIN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9653" y="4073314"/>
            <a:ext cx="173326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APPLICATION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996286" y="3334061"/>
            <a:ext cx="6823" cy="7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0881" y="2391598"/>
            <a:ext cx="1603709" cy="933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Register</a:t>
            </a:r>
          </a:p>
          <a:p>
            <a:pPr algn="ctr"/>
            <a:r>
              <a:rPr lang="en-IN" dirty="0" smtClean="0"/>
              <a:t>Parent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982735" y="1809461"/>
            <a:ext cx="1" cy="5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0881" y="1062778"/>
            <a:ext cx="1760465" cy="73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LIST OF PARENTS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5" idx="6"/>
            <a:endCxn id="20" idx="1"/>
          </p:cNvCxnSpPr>
          <p:nvPr/>
        </p:nvCxnSpPr>
        <p:spPr>
          <a:xfrm>
            <a:off x="1941346" y="1431268"/>
            <a:ext cx="1019985" cy="1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61331" y="1081085"/>
            <a:ext cx="1497979" cy="72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PARENT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44479" y="1996454"/>
            <a:ext cx="1388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CHECK FINANCES</a:t>
            </a:r>
            <a:endParaRPr lang="en-IN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3113" y="1787452"/>
            <a:ext cx="1388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SEND ADOPTIONN REQUEST</a:t>
            </a:r>
            <a:endParaRPr lang="en-IN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756848" y="4367284"/>
            <a:ext cx="95534" cy="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2"/>
          </p:cNvCxnSpPr>
          <p:nvPr/>
        </p:nvCxnSpPr>
        <p:spPr>
          <a:xfrm flipH="1">
            <a:off x="3601255" y="1809461"/>
            <a:ext cx="109066" cy="5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6"/>
          </p:cNvCxnSpPr>
          <p:nvPr/>
        </p:nvCxnSpPr>
        <p:spPr>
          <a:xfrm>
            <a:off x="1941346" y="1431268"/>
            <a:ext cx="815502" cy="94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" idx="2"/>
          </p:cNvCxnSpPr>
          <p:nvPr/>
        </p:nvCxnSpPr>
        <p:spPr>
          <a:xfrm>
            <a:off x="3577998" y="3181312"/>
            <a:ext cx="23257" cy="43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/>
          <p:cNvSpPr/>
          <p:nvPr/>
        </p:nvSpPr>
        <p:spPr>
          <a:xfrm>
            <a:off x="2503873" y="3616657"/>
            <a:ext cx="2163962" cy="14927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FOSTER ADMIN </a:t>
            </a:r>
          </a:p>
          <a:p>
            <a:pPr algn="ctr"/>
            <a:r>
              <a:rPr lang="en-IN" dirty="0" smtClean="0"/>
              <a:t>DECISION</a:t>
            </a:r>
            <a:endParaRPr lang="en-IN" dirty="0"/>
          </a:p>
        </p:txBody>
      </p:sp>
      <p:cxnSp>
        <p:nvCxnSpPr>
          <p:cNvPr id="69" name="Straight Connector 68"/>
          <p:cNvCxnSpPr>
            <a:stCxn id="67" idx="3"/>
          </p:cNvCxnSpPr>
          <p:nvPr/>
        </p:nvCxnSpPr>
        <p:spPr>
          <a:xfrm flipV="1">
            <a:off x="4667835" y="4363054"/>
            <a:ext cx="723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1"/>
          </p:cNvCxnSpPr>
          <p:nvPr/>
        </p:nvCxnSpPr>
        <p:spPr>
          <a:xfrm flipH="1" flipV="1">
            <a:off x="2015870" y="4363054"/>
            <a:ext cx="4880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015870" y="4363054"/>
            <a:ext cx="0" cy="8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90866" y="4363054"/>
            <a:ext cx="0" cy="74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2919" y="4678565"/>
            <a:ext cx="1388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DECLINE</a:t>
            </a:r>
            <a:endParaRPr lang="en-IN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4808376" y="4547760"/>
            <a:ext cx="776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APPROVE</a:t>
            </a:r>
            <a:endParaRPr lang="en-IN" sz="1100" dirty="0"/>
          </a:p>
        </p:txBody>
      </p:sp>
      <p:sp>
        <p:nvSpPr>
          <p:cNvPr id="81" name="Oval 80"/>
          <p:cNvSpPr/>
          <p:nvPr/>
        </p:nvSpPr>
        <p:spPr>
          <a:xfrm>
            <a:off x="1003109" y="5227093"/>
            <a:ext cx="1849273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DECLINED</a:t>
            </a:r>
          </a:p>
          <a:p>
            <a:pPr algn="ctr"/>
            <a:r>
              <a:rPr lang="en-IN" dirty="0" smtClean="0"/>
              <a:t>TO ADOPT</a:t>
            </a:r>
            <a:endParaRPr lang="en-IN" dirty="0"/>
          </a:p>
        </p:txBody>
      </p:sp>
      <p:sp>
        <p:nvSpPr>
          <p:cNvPr id="82" name="Oval 81"/>
          <p:cNvSpPr/>
          <p:nvPr/>
        </p:nvSpPr>
        <p:spPr>
          <a:xfrm>
            <a:off x="4271900" y="5109453"/>
            <a:ext cx="1896699" cy="883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SEND FOR BACKGROUND CHECK</a:t>
            </a:r>
            <a:endParaRPr lang="en-IN" sz="1400" dirty="0"/>
          </a:p>
        </p:txBody>
      </p:sp>
      <p:cxnSp>
        <p:nvCxnSpPr>
          <p:cNvPr id="84" name="Straight Arrow Connector 83"/>
          <p:cNvCxnSpPr>
            <a:stCxn id="82" idx="7"/>
          </p:cNvCxnSpPr>
          <p:nvPr/>
        </p:nvCxnSpPr>
        <p:spPr>
          <a:xfrm flipV="1">
            <a:off x="5890834" y="4380931"/>
            <a:ext cx="4999" cy="8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308789" y="3794078"/>
            <a:ext cx="1337671" cy="56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CHEKER MANAGER</a:t>
            </a:r>
            <a:endParaRPr lang="en-IN" dirty="0"/>
          </a:p>
        </p:txBody>
      </p:sp>
      <p:cxnSp>
        <p:nvCxnSpPr>
          <p:cNvPr id="88" name="Straight Arrow Connector 87"/>
          <p:cNvCxnSpPr>
            <a:stCxn id="85" idx="3"/>
          </p:cNvCxnSpPr>
          <p:nvPr/>
        </p:nvCxnSpPr>
        <p:spPr>
          <a:xfrm flipV="1">
            <a:off x="6646460" y="4073314"/>
            <a:ext cx="436728" cy="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071857" y="3616657"/>
            <a:ext cx="1310185" cy="1000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SCHEDULE APPOINTMENT</a:t>
            </a:r>
            <a:endParaRPr lang="en-IN" sz="1200" dirty="0"/>
          </a:p>
        </p:txBody>
      </p:sp>
      <p:cxnSp>
        <p:nvCxnSpPr>
          <p:cNvPr id="94" name="Straight Arrow Connector 93"/>
          <p:cNvCxnSpPr>
            <a:stCxn id="90" idx="1"/>
          </p:cNvCxnSpPr>
          <p:nvPr/>
        </p:nvCxnSpPr>
        <p:spPr>
          <a:xfrm flipH="1" flipV="1">
            <a:off x="4444631" y="1809461"/>
            <a:ext cx="2819098" cy="19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17431" y="3386461"/>
            <a:ext cx="1205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REQUEST SEND TO PARENT</a:t>
            </a:r>
            <a:endParaRPr lang="en-IN" sz="1100" dirty="0"/>
          </a:p>
        </p:txBody>
      </p:sp>
      <p:cxnSp>
        <p:nvCxnSpPr>
          <p:cNvPr id="99" name="Straight Arrow Connector 98"/>
          <p:cNvCxnSpPr>
            <a:stCxn id="95" idx="2"/>
          </p:cNvCxnSpPr>
          <p:nvPr/>
        </p:nvCxnSpPr>
        <p:spPr>
          <a:xfrm flipH="1" flipV="1">
            <a:off x="6646460" y="2002895"/>
            <a:ext cx="573498" cy="181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202304" y="761492"/>
            <a:ext cx="760211" cy="2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DECLINED</a:t>
            </a:r>
          </a:p>
        </p:txBody>
      </p:sp>
      <p:sp>
        <p:nvSpPr>
          <p:cNvPr id="107" name="Oval 106"/>
          <p:cNvSpPr/>
          <p:nvPr/>
        </p:nvSpPr>
        <p:spPr>
          <a:xfrm>
            <a:off x="5584759" y="1341200"/>
            <a:ext cx="1678970" cy="655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MEETING COMPLETED</a:t>
            </a:r>
            <a:endParaRPr lang="en-IN" sz="1200" dirty="0"/>
          </a:p>
        </p:txBody>
      </p:sp>
      <p:cxnSp>
        <p:nvCxnSpPr>
          <p:cNvPr id="109" name="Straight Arrow Connector 108"/>
          <p:cNvCxnSpPr>
            <a:stCxn id="20" idx="3"/>
            <a:endCxn id="107" idx="2"/>
          </p:cNvCxnSpPr>
          <p:nvPr/>
        </p:nvCxnSpPr>
        <p:spPr>
          <a:xfrm>
            <a:off x="4459310" y="1445273"/>
            <a:ext cx="1125449" cy="2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</p:cNvCxnSpPr>
          <p:nvPr/>
        </p:nvCxnSpPr>
        <p:spPr>
          <a:xfrm flipV="1">
            <a:off x="6424244" y="923330"/>
            <a:ext cx="0" cy="41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424244" y="923330"/>
            <a:ext cx="1302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726949" y="923330"/>
            <a:ext cx="0" cy="74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Decision 117"/>
          <p:cNvSpPr/>
          <p:nvPr/>
        </p:nvSpPr>
        <p:spPr>
          <a:xfrm>
            <a:off x="6719442" y="1689012"/>
            <a:ext cx="2015014" cy="8518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DECISION AFTER MEETINNG</a:t>
            </a:r>
            <a:endParaRPr lang="en-IN" sz="1050" dirty="0"/>
          </a:p>
        </p:txBody>
      </p:sp>
      <p:cxnSp>
        <p:nvCxnSpPr>
          <p:cNvPr id="120" name="Straight Connector 119"/>
          <p:cNvCxnSpPr>
            <a:stCxn id="118" idx="2"/>
          </p:cNvCxnSpPr>
          <p:nvPr/>
        </p:nvCxnSpPr>
        <p:spPr>
          <a:xfrm>
            <a:off x="7726949" y="2540864"/>
            <a:ext cx="0" cy="78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726949" y="3325500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8" idx="0"/>
          </p:cNvCxnSpPr>
          <p:nvPr/>
        </p:nvCxnSpPr>
        <p:spPr>
          <a:xfrm flipV="1">
            <a:off x="7726949" y="1043059"/>
            <a:ext cx="475355" cy="645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8190170" y="983194"/>
            <a:ext cx="1304497" cy="1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437869" y="744480"/>
            <a:ext cx="1205178" cy="801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bg1"/>
                </a:solidFill>
              </a:rPr>
              <a:t>SEND DECLINE EMIAL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726999" y="3000350"/>
            <a:ext cx="760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APPROVED</a:t>
            </a:r>
          </a:p>
        </p:txBody>
      </p:sp>
      <p:sp>
        <p:nvSpPr>
          <p:cNvPr id="132" name="Oval 131"/>
          <p:cNvSpPr/>
          <p:nvPr/>
        </p:nvSpPr>
        <p:spPr>
          <a:xfrm>
            <a:off x="8354502" y="2787222"/>
            <a:ext cx="1203564" cy="97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ACKNOWLEDGE FOSTER ADMIN</a:t>
            </a:r>
            <a:endParaRPr lang="en-IN" sz="1050" dirty="0"/>
          </a:p>
        </p:txBody>
      </p:sp>
      <p:sp>
        <p:nvSpPr>
          <p:cNvPr id="137" name="TextBox 136"/>
          <p:cNvSpPr txBox="1"/>
          <p:nvPr/>
        </p:nvSpPr>
        <p:spPr>
          <a:xfrm>
            <a:off x="4548579" y="2578011"/>
            <a:ext cx="986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ACKNOWLEDGEMENT</a:t>
            </a:r>
          </a:p>
          <a:p>
            <a:endParaRPr lang="en-IN" sz="1100" dirty="0" smtClean="0"/>
          </a:p>
        </p:txBody>
      </p:sp>
      <p:sp>
        <p:nvSpPr>
          <p:cNvPr id="140" name="Oval 139"/>
          <p:cNvSpPr/>
          <p:nvPr/>
        </p:nvSpPr>
        <p:spPr>
          <a:xfrm>
            <a:off x="10185569" y="3378127"/>
            <a:ext cx="1637167" cy="1226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SEND PARENT FOR TRAINING</a:t>
            </a:r>
            <a:endParaRPr lang="en-IN" dirty="0"/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985146" y="744480"/>
            <a:ext cx="0" cy="27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985146" y="744480"/>
            <a:ext cx="7369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1354940" y="744480"/>
            <a:ext cx="29026" cy="270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0" idx="4"/>
          </p:cNvCxnSpPr>
          <p:nvPr/>
        </p:nvCxnSpPr>
        <p:spPr>
          <a:xfrm flipH="1">
            <a:off x="11004152" y="4604480"/>
            <a:ext cx="1" cy="50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0290413" y="5109452"/>
            <a:ext cx="1532324" cy="6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TRAINER</a:t>
            </a:r>
            <a:endParaRPr lang="en-IN" dirty="0"/>
          </a:p>
        </p:txBody>
      </p:sp>
      <p:cxnSp>
        <p:nvCxnSpPr>
          <p:cNvPr id="161" name="Straight Arrow Connector 160"/>
          <p:cNvCxnSpPr>
            <a:stCxn id="157" idx="1"/>
          </p:cNvCxnSpPr>
          <p:nvPr/>
        </p:nvCxnSpPr>
        <p:spPr>
          <a:xfrm flipH="1">
            <a:off x="9770796" y="5420756"/>
            <a:ext cx="519617" cy="1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8652009" y="5004044"/>
            <a:ext cx="1133438" cy="1009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PROVIDE TRAINING</a:t>
            </a:r>
            <a:endParaRPr lang="en-IN" sz="1100" dirty="0"/>
          </a:p>
        </p:txBody>
      </p:sp>
      <p:cxnSp>
        <p:nvCxnSpPr>
          <p:cNvPr id="168" name="Straight Connector 167"/>
          <p:cNvCxnSpPr>
            <a:stCxn id="132" idx="0"/>
          </p:cNvCxnSpPr>
          <p:nvPr/>
        </p:nvCxnSpPr>
        <p:spPr>
          <a:xfrm flipV="1">
            <a:off x="8956284" y="891637"/>
            <a:ext cx="0" cy="189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06" idx="3"/>
          </p:cNvCxnSpPr>
          <p:nvPr/>
        </p:nvCxnSpPr>
        <p:spPr>
          <a:xfrm flipH="1">
            <a:off x="2756848" y="891637"/>
            <a:ext cx="6205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756848" y="891637"/>
            <a:ext cx="95534" cy="148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628640" y="2459733"/>
            <a:ext cx="776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ACKNOWLEDGEMENT</a:t>
            </a:r>
          </a:p>
        </p:txBody>
      </p:sp>
      <p:cxnSp>
        <p:nvCxnSpPr>
          <p:cNvPr id="185" name="Straight Connector 184"/>
          <p:cNvCxnSpPr/>
          <p:nvPr/>
        </p:nvCxnSpPr>
        <p:spPr>
          <a:xfrm>
            <a:off x="4459310" y="2540864"/>
            <a:ext cx="6363365" cy="8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0822675" y="2629010"/>
            <a:ext cx="0" cy="82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62" idx="2"/>
          </p:cNvCxnSpPr>
          <p:nvPr/>
        </p:nvCxnSpPr>
        <p:spPr>
          <a:xfrm flipH="1" flipV="1">
            <a:off x="8202304" y="5509013"/>
            <a:ext cx="449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Decision 193"/>
          <p:cNvSpPr/>
          <p:nvPr/>
        </p:nvSpPr>
        <p:spPr>
          <a:xfrm>
            <a:off x="6982428" y="5189588"/>
            <a:ext cx="1269095" cy="638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DECISION</a:t>
            </a:r>
            <a:endParaRPr lang="en-IN" sz="900" dirty="0"/>
          </a:p>
        </p:txBody>
      </p:sp>
      <p:cxnSp>
        <p:nvCxnSpPr>
          <p:cNvPr id="196" name="Straight Connector 195"/>
          <p:cNvCxnSpPr>
            <a:stCxn id="194" idx="0"/>
          </p:cNvCxnSpPr>
          <p:nvPr/>
        </p:nvCxnSpPr>
        <p:spPr>
          <a:xfrm flipV="1">
            <a:off x="7616976" y="4847848"/>
            <a:ext cx="24016" cy="34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4" idx="2"/>
          </p:cNvCxnSpPr>
          <p:nvPr/>
        </p:nvCxnSpPr>
        <p:spPr>
          <a:xfrm flipH="1">
            <a:off x="7616975" y="5828438"/>
            <a:ext cx="1" cy="3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7071858" y="4760079"/>
            <a:ext cx="557126" cy="1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7203693" y="6182436"/>
            <a:ext cx="413282" cy="21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6435862" y="4498091"/>
            <a:ext cx="658944" cy="679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DECLINE</a:t>
            </a:r>
            <a:endParaRPr lang="en-IN" sz="800" dirty="0"/>
          </a:p>
        </p:txBody>
      </p:sp>
      <p:sp>
        <p:nvSpPr>
          <p:cNvPr id="207" name="Oval 206"/>
          <p:cNvSpPr/>
          <p:nvPr/>
        </p:nvSpPr>
        <p:spPr>
          <a:xfrm>
            <a:off x="6406886" y="6059606"/>
            <a:ext cx="796806" cy="709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APPROVE</a:t>
            </a:r>
            <a:endParaRPr lang="en-IN" sz="1100" dirty="0"/>
          </a:p>
        </p:txBody>
      </p:sp>
      <p:cxnSp>
        <p:nvCxnSpPr>
          <p:cNvPr id="209" name="Straight Connector 208"/>
          <p:cNvCxnSpPr>
            <a:stCxn id="206" idx="4"/>
          </p:cNvCxnSpPr>
          <p:nvPr/>
        </p:nvCxnSpPr>
        <p:spPr>
          <a:xfrm flipH="1">
            <a:off x="6168599" y="5177918"/>
            <a:ext cx="596735" cy="159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1493700" y="6721887"/>
            <a:ext cx="4698976" cy="4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1538785" y="6061830"/>
            <a:ext cx="245805" cy="66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30" idx="4"/>
          </p:cNvCxnSpPr>
          <p:nvPr/>
        </p:nvCxnSpPr>
        <p:spPr>
          <a:xfrm flipH="1">
            <a:off x="10030604" y="1546427"/>
            <a:ext cx="9854" cy="519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1760960" y="6564573"/>
            <a:ext cx="8308701" cy="15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1784590" y="6126695"/>
            <a:ext cx="231280" cy="42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3551907" y="6264484"/>
            <a:ext cx="2843773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endCxn id="67" idx="2"/>
          </p:cNvCxnSpPr>
          <p:nvPr/>
        </p:nvCxnSpPr>
        <p:spPr>
          <a:xfrm flipV="1">
            <a:off x="3577998" y="5109452"/>
            <a:ext cx="7856" cy="130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67" idx="3"/>
          </p:cNvCxnSpPr>
          <p:nvPr/>
        </p:nvCxnSpPr>
        <p:spPr>
          <a:xfrm flipH="1" flipV="1">
            <a:off x="4663908" y="3205986"/>
            <a:ext cx="3927" cy="115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 flipV="1">
            <a:off x="4423572" y="3166979"/>
            <a:ext cx="242300" cy="3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4156530" y="3513753"/>
            <a:ext cx="983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FINAL APPROVAL</a:t>
            </a:r>
            <a:endParaRPr lang="en-IN" sz="1100" dirty="0"/>
          </a:p>
        </p:txBody>
      </p:sp>
      <p:cxnSp>
        <p:nvCxnSpPr>
          <p:cNvPr id="230" name="Straight Arrow Connector 229"/>
          <p:cNvCxnSpPr/>
          <p:nvPr/>
        </p:nvCxnSpPr>
        <p:spPr>
          <a:xfrm flipV="1">
            <a:off x="4156530" y="1809461"/>
            <a:ext cx="115370" cy="56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909040" y="2133964"/>
            <a:ext cx="82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ADOPT CHILD EMAIL</a:t>
            </a:r>
            <a:endParaRPr lang="en-IN" sz="800" dirty="0"/>
          </a:p>
        </p:txBody>
      </p:sp>
      <p:cxnSp>
        <p:nvCxnSpPr>
          <p:cNvPr id="233" name="Straight Connector 232"/>
          <p:cNvCxnSpPr>
            <a:stCxn id="130" idx="0"/>
          </p:cNvCxnSpPr>
          <p:nvPr/>
        </p:nvCxnSpPr>
        <p:spPr>
          <a:xfrm flipH="1" flipV="1">
            <a:off x="10030604" y="461665"/>
            <a:ext cx="9854" cy="282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3601255" y="461665"/>
            <a:ext cx="6439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3601255" y="461665"/>
            <a:ext cx="0" cy="53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2321" y="306023"/>
            <a:ext cx="6586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PROBLEM STATEMENT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388" y="1460310"/>
            <a:ext cx="1112292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children who are looking for families need to join a family who is financially stable, good background and clear the training session.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needs are also kept in mind and find them a best match.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Services need to  be provided to the children in the organisation who are awaiting to be adopted.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also need to take care of our children entertainment so that they remain rejuvenated.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78784" y="0"/>
            <a:ext cx="62801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MEDICAL SERVICES SEQUENCE DIAGRAM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5845" y="600501"/>
            <a:ext cx="1228298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FOSTER</a:t>
            </a:r>
          </a:p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2137" y="1760561"/>
            <a:ext cx="982639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LIST OF CHILDREN</a:t>
            </a:r>
            <a:endParaRPr lang="en-IN" sz="1200" dirty="0"/>
          </a:p>
        </p:txBody>
      </p:sp>
      <p:sp>
        <p:nvSpPr>
          <p:cNvPr id="11" name="Rectangle 10"/>
          <p:cNvSpPr/>
          <p:nvPr/>
        </p:nvSpPr>
        <p:spPr>
          <a:xfrm>
            <a:off x="272956" y="600501"/>
            <a:ext cx="982638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CHILD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8" idx="0"/>
          </p:cNvCxnSpPr>
          <p:nvPr/>
        </p:nvCxnSpPr>
        <p:spPr>
          <a:xfrm flipH="1" flipV="1">
            <a:off x="873456" y="1241946"/>
            <a:ext cx="1" cy="51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3"/>
            <a:endCxn id="4" idx="1"/>
          </p:cNvCxnSpPr>
          <p:nvPr/>
        </p:nvCxnSpPr>
        <p:spPr>
          <a:xfrm>
            <a:off x="1255594" y="921224"/>
            <a:ext cx="300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</p:cNvCxnSpPr>
          <p:nvPr/>
        </p:nvCxnSpPr>
        <p:spPr>
          <a:xfrm>
            <a:off x="2784143" y="921224"/>
            <a:ext cx="29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78784" y="523220"/>
            <a:ext cx="1302147" cy="85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SEND MEDICAL HELP</a:t>
            </a:r>
            <a:endParaRPr lang="en-IN" sz="1000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 flipV="1">
            <a:off x="4380931" y="953124"/>
            <a:ext cx="436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4803494" y="561860"/>
            <a:ext cx="1528549" cy="7825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DOCTOR</a:t>
            </a:r>
          </a:p>
          <a:p>
            <a:pPr algn="ctr"/>
            <a:r>
              <a:rPr lang="en-IN" sz="1050" dirty="0" smtClean="0"/>
              <a:t>BUSY CHECK</a:t>
            </a:r>
            <a:endParaRPr lang="en-IN" sz="1050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6332043" y="953124"/>
            <a:ext cx="49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</p:cNvCxnSpPr>
          <p:nvPr/>
        </p:nvCxnSpPr>
        <p:spPr>
          <a:xfrm>
            <a:off x="4803494" y="953124"/>
            <a:ext cx="0" cy="5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43832" y="627796"/>
            <a:ext cx="982639" cy="61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 smtClean="0"/>
              <a:t>ASSign</a:t>
            </a:r>
            <a:r>
              <a:rPr lang="en-IN" sz="1000" dirty="0" smtClean="0"/>
              <a:t> to someone else</a:t>
            </a:r>
            <a:endParaRPr lang="en-IN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332043" y="750627"/>
            <a:ext cx="491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BUSY</a:t>
            </a:r>
            <a:endParaRPr lang="en-IN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380931" y="1149416"/>
            <a:ext cx="491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 BUSY</a:t>
            </a:r>
            <a:endParaRPr lang="en-IN" sz="800" dirty="0"/>
          </a:p>
        </p:txBody>
      </p:sp>
      <p:sp>
        <p:nvSpPr>
          <p:cNvPr id="37" name="Flowchart: Decision 36"/>
          <p:cNvSpPr/>
          <p:nvPr/>
        </p:nvSpPr>
        <p:spPr>
          <a:xfrm>
            <a:off x="3827938" y="1501253"/>
            <a:ext cx="1951112" cy="11464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VITALS</a:t>
            </a:r>
            <a:endParaRPr lang="en-IN" dirty="0"/>
          </a:p>
        </p:txBody>
      </p:sp>
      <p:cxnSp>
        <p:nvCxnSpPr>
          <p:cNvPr id="39" name="Straight Connector 38"/>
          <p:cNvCxnSpPr>
            <a:stCxn id="37" idx="1"/>
          </p:cNvCxnSpPr>
          <p:nvPr/>
        </p:nvCxnSpPr>
        <p:spPr>
          <a:xfrm flipH="1">
            <a:off x="2931463" y="2074459"/>
            <a:ext cx="896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3"/>
          </p:cNvCxnSpPr>
          <p:nvPr/>
        </p:nvCxnSpPr>
        <p:spPr>
          <a:xfrm>
            <a:off x="5779050" y="2074459"/>
            <a:ext cx="212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991367" y="2074459"/>
            <a:ext cx="27295" cy="47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90182" y="1825178"/>
            <a:ext cx="73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NORMAL</a:t>
            </a:r>
            <a:endParaRPr lang="en-IN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861889" y="1868283"/>
            <a:ext cx="920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NOT NORML</a:t>
            </a:r>
            <a:endParaRPr lang="en-IN" sz="800" dirty="0"/>
          </a:p>
        </p:txBody>
      </p:sp>
      <p:sp>
        <p:nvSpPr>
          <p:cNvPr id="48" name="Oval 47"/>
          <p:cNvSpPr/>
          <p:nvPr/>
        </p:nvSpPr>
        <p:spPr>
          <a:xfrm>
            <a:off x="5514271" y="2564511"/>
            <a:ext cx="1256113" cy="7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SEND FOR LAB TEST</a:t>
            </a:r>
            <a:endParaRPr lang="en-IN" sz="1200" dirty="0"/>
          </a:p>
        </p:txBody>
      </p:sp>
      <p:sp>
        <p:nvSpPr>
          <p:cNvPr id="51" name="Rectangle 50"/>
          <p:cNvSpPr/>
          <p:nvPr/>
        </p:nvSpPr>
        <p:spPr>
          <a:xfrm>
            <a:off x="6675524" y="1574098"/>
            <a:ext cx="1566688" cy="494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LABORTARY ASSISTANT</a:t>
            </a:r>
            <a:endParaRPr lang="en-IN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488261" y="2069334"/>
            <a:ext cx="497851" cy="57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502239" y="939477"/>
            <a:ext cx="893562" cy="62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352429" y="444730"/>
            <a:ext cx="1621507" cy="797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 THE TESTS</a:t>
            </a:r>
            <a:endParaRPr lang="en-IN" dirty="0"/>
          </a:p>
        </p:txBody>
      </p:sp>
      <p:cxnSp>
        <p:nvCxnSpPr>
          <p:cNvPr id="62" name="Straight Arrow Connector 61"/>
          <p:cNvCxnSpPr>
            <a:stCxn id="56" idx="6"/>
          </p:cNvCxnSpPr>
          <p:nvPr/>
        </p:nvCxnSpPr>
        <p:spPr>
          <a:xfrm flipV="1">
            <a:off x="9973936" y="750627"/>
            <a:ext cx="439306" cy="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408088" y="281477"/>
            <a:ext cx="1187355" cy="93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SEND RESULTS TO DOCTOR</a:t>
            </a:r>
          </a:p>
          <a:p>
            <a:pPr algn="ctr"/>
            <a:endParaRPr lang="en-IN" sz="1200" dirty="0"/>
          </a:p>
        </p:txBody>
      </p:sp>
      <p:cxnSp>
        <p:nvCxnSpPr>
          <p:cNvPr id="66" name="Straight Arrow Connector 65"/>
          <p:cNvCxnSpPr>
            <a:stCxn id="64" idx="4"/>
          </p:cNvCxnSpPr>
          <p:nvPr/>
        </p:nvCxnSpPr>
        <p:spPr>
          <a:xfrm flipH="1">
            <a:off x="11001765" y="1219776"/>
            <a:ext cx="1" cy="35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9946318" y="1576315"/>
            <a:ext cx="2110893" cy="13511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RESULTS</a:t>
            </a:r>
            <a:endParaRPr lang="en-IN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9632420" y="2251879"/>
            <a:ext cx="27618" cy="50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2"/>
          </p:cNvCxnSpPr>
          <p:nvPr/>
        </p:nvCxnSpPr>
        <p:spPr>
          <a:xfrm flipH="1">
            <a:off x="11001764" y="2927444"/>
            <a:ext cx="1" cy="55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9987781" y="3480179"/>
            <a:ext cx="1013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151762" y="2647665"/>
            <a:ext cx="1884762" cy="1228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PRESCRIBE</a:t>
            </a:r>
          </a:p>
          <a:p>
            <a:pPr algn="ctr"/>
            <a:r>
              <a:rPr lang="en-IN" dirty="0" smtClean="0"/>
              <a:t>MEDICINES</a:t>
            </a:r>
            <a:endParaRPr lang="en-IN" dirty="0"/>
          </a:p>
        </p:txBody>
      </p:sp>
      <p:cxnSp>
        <p:nvCxnSpPr>
          <p:cNvPr id="81" name="Straight Connector 80"/>
          <p:cNvCxnSpPr>
            <a:endCxn id="68" idx="1"/>
          </p:cNvCxnSpPr>
          <p:nvPr/>
        </p:nvCxnSpPr>
        <p:spPr>
          <a:xfrm>
            <a:off x="9632420" y="2238232"/>
            <a:ext cx="313898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497418" y="2346919"/>
            <a:ext cx="767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NNORMAL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985243" y="3087314"/>
            <a:ext cx="70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NOT NORMAL</a:t>
            </a:r>
            <a:endParaRPr lang="en-IN" sz="800" dirty="0"/>
          </a:p>
        </p:txBody>
      </p:sp>
      <p:cxnSp>
        <p:nvCxnSpPr>
          <p:cNvPr id="86" name="Straight Arrow Connector 85"/>
          <p:cNvCxnSpPr>
            <a:stCxn id="78" idx="4"/>
          </p:cNvCxnSpPr>
          <p:nvPr/>
        </p:nvCxnSpPr>
        <p:spPr>
          <a:xfrm>
            <a:off x="9094143" y="3875963"/>
            <a:ext cx="22561" cy="73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000550" y="4612943"/>
            <a:ext cx="2187186" cy="887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PHARMASCIST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9094142" y="4104071"/>
            <a:ext cx="852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SEND REQUEST</a:t>
            </a:r>
            <a:endParaRPr lang="en-IN" sz="800" dirty="0"/>
          </a:p>
        </p:txBody>
      </p:sp>
      <p:cxnSp>
        <p:nvCxnSpPr>
          <p:cNvPr id="90" name="Straight Arrow Connector 89"/>
          <p:cNvCxnSpPr>
            <a:stCxn id="87" idx="2"/>
          </p:cNvCxnSpPr>
          <p:nvPr/>
        </p:nvCxnSpPr>
        <p:spPr>
          <a:xfrm flipH="1">
            <a:off x="7042245" y="5056495"/>
            <a:ext cx="958305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308979" y="4612943"/>
            <a:ext cx="1760042" cy="1057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PROVIDE</a:t>
            </a:r>
          </a:p>
          <a:p>
            <a:pPr algn="ctr"/>
            <a:r>
              <a:rPr lang="en-IN" sz="1400" dirty="0" smtClean="0"/>
              <a:t>MEDICATIONS</a:t>
            </a:r>
            <a:endParaRPr lang="en-IN" sz="1400" dirty="0"/>
          </a:p>
        </p:txBody>
      </p:sp>
      <p:cxnSp>
        <p:nvCxnSpPr>
          <p:cNvPr id="93" name="Straight Connector 92"/>
          <p:cNvCxnSpPr>
            <a:stCxn id="91" idx="2"/>
          </p:cNvCxnSpPr>
          <p:nvPr/>
        </p:nvCxnSpPr>
        <p:spPr>
          <a:xfrm flipH="1">
            <a:off x="2784143" y="5141795"/>
            <a:ext cx="2524836" cy="30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2661313" y="1241946"/>
            <a:ext cx="122830" cy="391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245362" y="4858603"/>
            <a:ext cx="123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STATUS </a:t>
            </a:r>
            <a:r>
              <a:rPr lang="en-IN" sz="1200" dirty="0" err="1" smtClean="0"/>
              <a:t>isMEdicated</a:t>
            </a:r>
            <a:endParaRPr lang="en-IN" sz="1200" dirty="0"/>
          </a:p>
        </p:txBody>
      </p:sp>
      <p:cxnSp>
        <p:nvCxnSpPr>
          <p:cNvPr id="98" name="Straight Arrow Connector 97"/>
          <p:cNvCxnSpPr>
            <a:stCxn id="37" idx="1"/>
          </p:cNvCxnSpPr>
          <p:nvPr/>
        </p:nvCxnSpPr>
        <p:spPr>
          <a:xfrm flipH="1" flipV="1">
            <a:off x="2784143" y="1263611"/>
            <a:ext cx="1043795" cy="81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84443" y="903027"/>
            <a:ext cx="491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BUSY</a:t>
            </a:r>
            <a:endParaRPr lang="en-IN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893443" y="1394292"/>
            <a:ext cx="126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VITALS NORMAL STATUS</a:t>
            </a:r>
            <a:endParaRPr lang="en-IN" sz="12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11001764" y="3480179"/>
            <a:ext cx="48987" cy="259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2529040" y="6100549"/>
            <a:ext cx="8521467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2402006" y="1266616"/>
            <a:ext cx="122830" cy="484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632519" y="5670646"/>
            <a:ext cx="126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LAB TEST NOT NORMAL STATUS</a:t>
            </a:r>
            <a:endParaRPr lang="en-IN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2931463" y="2068337"/>
            <a:ext cx="0" cy="101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31463" y="3087314"/>
            <a:ext cx="2636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8" idx="1"/>
          </p:cNvCxnSpPr>
          <p:nvPr/>
        </p:nvCxnSpPr>
        <p:spPr>
          <a:xfrm flipH="1">
            <a:off x="7518880" y="2251880"/>
            <a:ext cx="2427438" cy="2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521397" y="2268505"/>
            <a:ext cx="0" cy="79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716886" y="3064693"/>
            <a:ext cx="1421400" cy="95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SEND HEALTHY STATUS</a:t>
            </a:r>
            <a:endParaRPr lang="en-IN" sz="1050" dirty="0"/>
          </a:p>
        </p:txBody>
      </p:sp>
      <p:cxnSp>
        <p:nvCxnSpPr>
          <p:cNvPr id="120" name="Straight Connector 119"/>
          <p:cNvCxnSpPr>
            <a:stCxn id="118" idx="2"/>
          </p:cNvCxnSpPr>
          <p:nvPr/>
        </p:nvCxnSpPr>
        <p:spPr>
          <a:xfrm flipH="1">
            <a:off x="2044746" y="3542294"/>
            <a:ext cx="4672140" cy="23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2019869" y="1257336"/>
            <a:ext cx="40943" cy="23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994680" y="3318426"/>
            <a:ext cx="126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HEALTHY STATUS TO FOSTER ADMIN</a:t>
            </a:r>
            <a:endParaRPr lang="en-IN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307558" y="1840174"/>
            <a:ext cx="126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IF BOTH TESTS NORMAL</a:t>
            </a:r>
            <a:endParaRPr lang="en-IN" sz="1200" dirty="0"/>
          </a:p>
        </p:txBody>
      </p:sp>
      <p:sp>
        <p:nvSpPr>
          <p:cNvPr id="127" name="Rectangle 126"/>
          <p:cNvSpPr/>
          <p:nvPr/>
        </p:nvSpPr>
        <p:spPr>
          <a:xfrm>
            <a:off x="309456" y="3163602"/>
            <a:ext cx="1157679" cy="52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CHILDREN</a:t>
            </a:r>
          </a:p>
          <a:p>
            <a:pPr algn="ctr"/>
            <a:r>
              <a:rPr lang="en-IN" sz="1200" dirty="0" smtClean="0"/>
              <a:t>DIRECTORY</a:t>
            </a:r>
            <a:endParaRPr lang="en-IN" sz="1200" dirty="0"/>
          </a:p>
        </p:txBody>
      </p:sp>
      <p:cxnSp>
        <p:nvCxnSpPr>
          <p:cNvPr id="131" name="Straight Arrow Connector 130"/>
          <p:cNvCxnSpPr>
            <a:stCxn id="127" idx="0"/>
            <a:endCxn id="8" idx="2"/>
          </p:cNvCxnSpPr>
          <p:nvPr/>
        </p:nvCxnSpPr>
        <p:spPr>
          <a:xfrm flipH="1" flipV="1">
            <a:off x="873457" y="2402006"/>
            <a:ext cx="14839" cy="76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4735" y="196839"/>
            <a:ext cx="5114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FUTURE ASPECTS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343" y="1555845"/>
            <a:ext cx="103313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1"/>
                </a:solidFill>
              </a:rPr>
              <a:t>FOSTER CARE PROJECT CAN BE ENHANCED TO MULTIPLE CITIES AND CREATE MULTIPLE NETWORKS AND ORGNANISATIONS.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1"/>
                </a:solidFill>
              </a:rPr>
              <a:t>MORE SERVICES CAN BE PROVIDED TO THE CHILDREN AS AND WHEN REQUIRED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1"/>
                </a:solidFill>
              </a:rPr>
              <a:t>FOSTER CARE TRY TO REACH TO MILLIONS OF PARENTS AND CHILDREN TOBRING THEM TOGETHER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2028" y="1220422"/>
            <a:ext cx="67090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68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2649" y="210488"/>
            <a:ext cx="3160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866" y="1774208"/>
            <a:ext cx="111229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 Care takes care of the children and before giving their responsibility to anyone – proper background and financial check up is done.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is also provided to the parents before adopting a child.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in mind the requirements of the children – healthcare, reimbursements services are provided. Cultural events are also organised in the organisation.</a:t>
            </a:r>
          </a:p>
          <a:p>
            <a:pPr algn="just"/>
            <a:endParaRPr lang="en-IN" sz="32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6864" y="292374"/>
            <a:ext cx="4628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WE DO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87124393"/>
              </p:ext>
            </p:extLst>
          </p:nvPr>
        </p:nvGraphicFramePr>
        <p:xfrm>
          <a:off x="682387" y="1215704"/>
          <a:ext cx="10727141" cy="492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6786" y="0"/>
            <a:ext cx="3944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 A GLANCE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66108441"/>
              </p:ext>
            </p:extLst>
          </p:nvPr>
        </p:nvGraphicFramePr>
        <p:xfrm>
          <a:off x="0" y="1241946"/>
          <a:ext cx="12192000" cy="550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800" y="5376017"/>
            <a:ext cx="2438090" cy="1140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45" y="5376017"/>
            <a:ext cx="2274005" cy="1140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634" y="5622876"/>
            <a:ext cx="163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TRAINING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ORGANISATION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9969" y="5686732"/>
            <a:ext cx="145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PHARAMCY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6762" y="2619168"/>
            <a:ext cx="2537860" cy="14478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44501" y="2852382"/>
            <a:ext cx="208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bg1"/>
                </a:solidFill>
              </a:rPr>
              <a:t>CUlTURAL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EVENT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ORGANISATION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604" y="4546681"/>
            <a:ext cx="2506018" cy="15093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44501" y="4817660"/>
            <a:ext cx="208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ORGANISER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ORGANISATION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1755" y="210488"/>
            <a:ext cx="74926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ADOPTION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866" y="1774208"/>
            <a:ext cx="11122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can register themselves  and will be registered only if they pass the financial check.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 are registered by the foster admin in the agency.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 admin is responsible for making a child adopted.</a:t>
            </a:r>
          </a:p>
          <a:p>
            <a:pPr algn="just"/>
            <a:endParaRPr lang="en-IN" sz="32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1755" y="210488"/>
            <a:ext cx="74926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ADOPTION CHECKS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81474597"/>
              </p:ext>
            </p:extLst>
          </p:nvPr>
        </p:nvGraphicFramePr>
        <p:xfrm>
          <a:off x="877246" y="1910687"/>
          <a:ext cx="10614169" cy="326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1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7998" y="155896"/>
            <a:ext cx="6824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PARENT REGISTRATION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874"/>
            <a:ext cx="12191999" cy="56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593</TotalTime>
  <Words>690</Words>
  <Application>Microsoft Office PowerPoint</Application>
  <PresentationFormat>Widescreen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Jaspreet kaur</dc:creator>
  <cp:lastModifiedBy>Jaspreet kaur</cp:lastModifiedBy>
  <cp:revision>45</cp:revision>
  <dcterms:created xsi:type="dcterms:W3CDTF">2021-08-23T16:20:08Z</dcterms:created>
  <dcterms:modified xsi:type="dcterms:W3CDTF">2021-09-08T05:40:32Z</dcterms:modified>
</cp:coreProperties>
</file>