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4573-5AA4-E135-15E9-26D898A28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60106-6A29-9AC0-D2F0-95160847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6967-B930-9CD9-3F86-1E73B885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CB63-88DB-F792-8F53-AAC7518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3D07-523C-B025-2F8A-B12F539E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1C41-82E4-BF98-269D-B710D87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559BE-1D3B-69BE-F133-141CAD37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84B5-7117-79E1-FADD-F65893B4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ABFC-833B-96C4-AFC7-26B763B4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0C2B-E50E-9A8E-99ED-904D5E6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50F6-64B4-ACA6-FA91-6C73754D0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1F5F1-CD9A-EDDC-743C-A67F0144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D3B2-E201-CA78-DD06-8A414908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B99E-5AD0-1D30-ABBF-44364A5D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D844-49BD-B9E0-AD15-0FB5A3CC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4D0D-CA8D-875F-EFFA-B98A06F5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AB6B-71D0-40BA-0CE5-FE7F0202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1D83-A54C-0A0A-691C-9E1A54B6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CF2D-D0A9-B9BC-0CE7-CAD5EB7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402C-7925-0FF6-19D5-11A60BCF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E45E-B06A-79E3-C592-B8A374C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03C3-FE94-CE26-85AC-57A60383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F982-C13E-88D5-9B27-7E3B4FBC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468F-EE37-AF50-258A-1824E34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201F-F438-E31A-ADAC-6EEDBEB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315-12F1-047D-874B-ABDFF91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D2EA-4E42-FF0C-4CD4-A1F64707E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824A4-0B11-A009-BD68-EC30B7E4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A20A-4BA2-DBC0-8BE0-4E1ACAA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2413E-CBF2-7357-CD8F-ABCFBEB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057D3-7D02-7BBA-F12E-38C3B759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0349-667A-CA23-12FC-FE4C7CE5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FF33-59F0-BC14-7D2D-63C5AD85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4E51-1A53-B9E2-9168-DC781FDB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AAE26-C105-A376-FBA5-7A6F6657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FC02-531B-B73A-F111-2C0C5A8F6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D7363-77CA-2487-B553-0F0B17D3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5EF8F-D79A-C004-3641-379653F1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FAB99-C3A5-672F-1E5F-1CAB3939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51F1-7F04-E597-99E3-E6E33151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B8B9D-69D7-8B77-B4BD-8BE2B3F1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AFD8B-405B-6DF5-FDD8-0011E40E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F9C2-50FF-EA80-9A0E-E2D9D5EB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29972-681A-1A39-9F48-166589C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DEAB0-7F8B-956D-6FB2-65E9D66A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F048-4C8E-780B-A6A3-85D379C1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BDB-0449-B577-DFFC-E77BF9C9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920C-B7F5-80BC-D9D8-E859D0D3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23D8-3737-26CE-7A50-C2CF5CD31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764E-F551-160F-B51A-CFFAE89F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7F7A-FF11-8E8E-101F-7D5039A8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8385-C007-E7C2-3540-1F7E8A5F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7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DAC9-07FC-B4CC-2B71-47BF7D49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56FAA-66E9-E286-1720-13D28C142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93E1-2C84-F64A-DFDF-72155A67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B259-7530-3294-0D38-99B678B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D1DF-A3CD-CA44-7A0B-EDCE1B24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579C-E1AA-827C-B380-74242C0F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3EA10-8244-D231-A30F-280E2BA0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1CE37-D3B7-DD04-5EA1-7CA8B46A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77A9-6114-450E-EA07-7EC3508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EB01-2BBE-40E2-9E01-659ECDCAB86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0CA0-0A99-26D0-2248-E88706E4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AD59-C919-693B-E31D-5D986CB3B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3F93-D391-496A-BE3F-6AFA4BDE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A8CC8-D5B3-7DFE-BBBB-67560155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2454"/>
            <a:ext cx="12192000" cy="66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5556D-C5E0-6459-0A8C-7FE6FD2D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DCF84-38C7-00B6-F919-7F1761E9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INDIA</dc:creator>
  <cp:lastModifiedBy>DELL INDIA</cp:lastModifiedBy>
  <cp:revision>2</cp:revision>
  <dcterms:created xsi:type="dcterms:W3CDTF">2023-03-07T15:51:28Z</dcterms:created>
  <dcterms:modified xsi:type="dcterms:W3CDTF">2023-03-07T16:39:22Z</dcterms:modified>
</cp:coreProperties>
</file>