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05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8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3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15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4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4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2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72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BE26A3-9ACD-4F3E-8898-87ECCFE272C6}" type="datetimeFigureOut">
              <a:rPr lang="ru-RU" smtClean="0"/>
              <a:t>13.11.2016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E73FF0-2EE0-4A6E-9CEF-A8804FEC734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2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9778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/>
              <a:t>«</a:t>
            </a:r>
            <a:r>
              <a:rPr lang="en-US" sz="6000" b="1" dirty="0"/>
              <a:t>Hack the meal</a:t>
            </a:r>
            <a:r>
              <a:rPr lang="ru-RU" sz="6000" b="1" dirty="0"/>
              <a:t>»</a:t>
            </a:r>
            <a:r>
              <a:rPr lang="en-US" sz="6000" b="1" dirty="0"/>
              <a:t> hackathon</a:t>
            </a:r>
            <a:br>
              <a:rPr lang="en-US" sz="6000" b="1" dirty="0"/>
            </a:br>
            <a:br>
              <a:rPr lang="en-US" sz="6000" dirty="0"/>
            </a:br>
            <a:r>
              <a:rPr lang="en-US" sz="6000" dirty="0"/>
              <a:t>User interface and design improvements</a:t>
            </a:r>
            <a:endParaRPr lang="ru-R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Beedlo</a:t>
            </a:r>
            <a:r>
              <a:rPr lang="en-US" dirty="0"/>
              <a:t> corers team</a:t>
            </a:r>
          </a:p>
          <a:p>
            <a:pPr algn="r"/>
            <a:r>
              <a:rPr lang="en-US" dirty="0"/>
              <a:t>(Andrei Donchenko, </a:t>
            </a:r>
            <a:r>
              <a:rPr lang="en-US" dirty="0" err="1"/>
              <a:t>Vladislav</a:t>
            </a:r>
            <a:r>
              <a:rPr lang="en-US" dirty="0"/>
              <a:t> Vishnevsky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10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424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Poor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Almost no marketing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So, not a lot of people using it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88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8405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Renew </a:t>
            </a:r>
            <a:r>
              <a:rPr lang="en-US" sz="3200" dirty="0" err="1">
                <a:latin typeface="+mj-lt"/>
              </a:rPr>
              <a:t>smartmeal</a:t>
            </a:r>
            <a:r>
              <a:rPr lang="en-US" sz="3200" dirty="0">
                <a:latin typeface="+mj-lt"/>
              </a:rPr>
              <a:t>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Give </a:t>
            </a:r>
            <a:r>
              <a:rPr lang="en-US" sz="3200" dirty="0" err="1">
                <a:latin typeface="+mj-lt"/>
              </a:rPr>
              <a:t>smartmeal</a:t>
            </a:r>
            <a:r>
              <a:rPr lang="en-US" sz="3200" dirty="0">
                <a:latin typeface="+mj-lt"/>
              </a:rPr>
              <a:t> cards for free in </a:t>
            </a:r>
            <a:r>
              <a:rPr lang="en-US" sz="3200" dirty="0" err="1">
                <a:latin typeface="+mj-lt"/>
              </a:rPr>
              <a:t>Kasarmina</a:t>
            </a:r>
            <a:endParaRPr lang="en-US" sz="3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Make discount for users of </a:t>
            </a:r>
            <a:r>
              <a:rPr lang="en-US" sz="3200" dirty="0" err="1">
                <a:latin typeface="+mj-lt"/>
              </a:rPr>
              <a:t>smartmeal</a:t>
            </a:r>
            <a:endParaRPr lang="en-US" sz="3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Provide easy step by step instructions for </a:t>
            </a:r>
            <a:r>
              <a:rPr lang="en-US" sz="3200" dirty="0" err="1">
                <a:latin typeface="+mj-lt"/>
              </a:rPr>
              <a:t>smartmeal</a:t>
            </a:r>
            <a:endParaRPr lang="en-US" sz="3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Also, quick payment for </a:t>
            </a:r>
            <a:r>
              <a:rPr lang="en-US" sz="3200" dirty="0" err="1">
                <a:latin typeface="+mj-lt"/>
              </a:rPr>
              <a:t>smartmeal</a:t>
            </a:r>
            <a:r>
              <a:rPr lang="en-US" sz="3200" dirty="0">
                <a:latin typeface="+mj-lt"/>
              </a:rPr>
              <a:t> users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9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prototype works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Meal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ID recognized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Personal food recommendations are given for the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Weight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Ready for food to be taken on the 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Weight difference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Calculations showing calories and nutritious are shown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When weight is removed, </a:t>
            </a:r>
            <a:r>
              <a:rPr lang="en-US" sz="2400" dirty="0" err="1">
                <a:latin typeface="+mj-lt"/>
              </a:rPr>
              <a:t>smartmeal</a:t>
            </a:r>
            <a:r>
              <a:rPr lang="en-US" sz="2400" dirty="0">
                <a:latin typeface="+mj-lt"/>
              </a:rPr>
              <a:t> is ready for new user</a:t>
            </a:r>
          </a:p>
        </p:txBody>
      </p:sp>
    </p:spTree>
    <p:extLst>
      <p:ext uri="{BB962C8B-B14F-4D97-AF65-F5344CB8AC3E}">
        <p14:creationId xmlns:p14="http://schemas.microsoft.com/office/powerpoint/2010/main" val="57104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ideas for improvement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Show warning, when user puts tray on the weights with food that is not suitable for him (vegan, allergic, </a:t>
            </a:r>
            <a:r>
              <a:rPr lang="en-US" sz="3200" dirty="0" err="1">
                <a:latin typeface="+mj-lt"/>
              </a:rPr>
              <a:t>etc</a:t>
            </a:r>
            <a:r>
              <a:rPr lang="en-US" sz="3200" dirty="0">
                <a:latin typeface="+mj-l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Provide can for excess food (more than recommended portion for the user)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Place for final measurement + fast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Error resistant algorithm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05090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184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«Hack the meal» hackathon  User interface and design improvements</vt:lpstr>
      <vt:lpstr>Problems</vt:lpstr>
      <vt:lpstr>Our solution</vt:lpstr>
      <vt:lpstr>How our prototype works</vt:lpstr>
      <vt:lpstr>General ideas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«Hack the meal» hackathon  User interface and design improvements</dc:title>
  <dc:creator>Black Jack</dc:creator>
  <cp:lastModifiedBy>Black Jack</cp:lastModifiedBy>
  <cp:revision>4</cp:revision>
  <dcterms:created xsi:type="dcterms:W3CDTF">2016-11-13T09:08:24Z</dcterms:created>
  <dcterms:modified xsi:type="dcterms:W3CDTF">2016-11-13T09:53:22Z</dcterms:modified>
</cp:coreProperties>
</file>