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17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3543E-41F7-4837-AA4E-72CCD4CA9A52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E74F4-5B38-4D9F-AB3D-9664CD393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8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Signal: when the Price of stock is above the upper Bollinger band.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 Signal: when the Price of stock is below the lower Bollinger band.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E74F4-5B38-4D9F-AB3D-9664CD3934C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7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sHsu/1052DataScience/blob/master/FinalProject/finalproject.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78409" y="2435628"/>
            <a:ext cx="8825658" cy="9119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78409" y="4289367"/>
            <a:ext cx="886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Bollinger  Band in R with Entry and Exit Signals at Reallocation Dates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7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source: Yahoo finance</a:t>
            </a:r>
          </a:p>
          <a:p>
            <a:r>
              <a:rPr lang="en-US" altLang="zh-TW" dirty="0" smtClean="0"/>
              <a:t>Input format: the Close value from the </a:t>
            </a:r>
            <a:r>
              <a:rPr lang="en-US" altLang="zh-TW" dirty="0" err="1" smtClean="0"/>
              <a:t>getsymblos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17" y="3981763"/>
            <a:ext cx="9208364" cy="17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2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Modling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Bollinger Bands: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Bollinger Bands is a tool invented by John Bollinger. The purpose of Bollinger Bands is to provide a relative definition of high and low. By definition, prices are high at the upper band and low at the lower band. </a:t>
            </a:r>
          </a:p>
          <a:p>
            <a:pPr marL="0" indent="0">
              <a:buNone/>
            </a:pPr>
            <a:r>
              <a:rPr lang="en-US" altLang="zh-TW" dirty="0" smtClean="0"/>
              <a:t>Bollinger consist of : an N-period, </a:t>
            </a:r>
          </a:p>
          <a:p>
            <a:pPr marL="0" indent="0">
              <a:buNone/>
            </a:pPr>
            <a:r>
              <a:rPr lang="en-US" altLang="zh-TW" dirty="0" smtClean="0"/>
              <a:t>an upper band at K times an N-period standard deviation above the moving average</a:t>
            </a:r>
          </a:p>
          <a:p>
            <a:pPr marL="0" indent="0">
              <a:buNone/>
            </a:pPr>
            <a:r>
              <a:rPr lang="en-US" altLang="zh-TW" dirty="0" smtClean="0"/>
              <a:t>an lower band at K times an N-period standard deviation below the moving average.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11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Bollinger Bands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50" y="2676585"/>
            <a:ext cx="4843417" cy="3390900"/>
          </a:xfrm>
        </p:spPr>
      </p:pic>
    </p:spTree>
    <p:extLst>
      <p:ext uri="{BB962C8B-B14F-4D97-AF65-F5344CB8AC3E}">
        <p14:creationId xmlns:p14="http://schemas.microsoft.com/office/powerpoint/2010/main" val="786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94" y="2551740"/>
            <a:ext cx="5529649" cy="3998924"/>
          </a:xfrm>
        </p:spPr>
      </p:pic>
    </p:spTree>
    <p:extLst>
      <p:ext uri="{BB962C8B-B14F-4D97-AF65-F5344CB8AC3E}">
        <p14:creationId xmlns:p14="http://schemas.microsoft.com/office/powerpoint/2010/main" val="168968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github.com/JassHsu/1052DataScience/blob/master/FinalProject/finalproject.R</a:t>
            </a:r>
            <a:endParaRPr lang="en-US" altLang="zh-TW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 smtClean="0"/>
              <a:t>Challenge part:  Reallocation dates.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576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158</Words>
  <Application>Microsoft Office PowerPoint</Application>
  <PresentationFormat>寬螢幕</PresentationFormat>
  <Paragraphs>19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Calibri</vt:lpstr>
      <vt:lpstr>Century Gothic</vt:lpstr>
      <vt:lpstr>Times New Roman</vt:lpstr>
      <vt:lpstr>Wingdings 3</vt:lpstr>
      <vt:lpstr>離子會議室</vt:lpstr>
      <vt:lpstr>Final Project Presentation</vt:lpstr>
      <vt:lpstr>Input</vt:lpstr>
      <vt:lpstr>Modling</vt:lpstr>
      <vt:lpstr>Bollinger Bands</vt:lpstr>
      <vt:lpstr>Output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Jass</dc:creator>
  <cp:lastModifiedBy>Jass</cp:lastModifiedBy>
  <cp:revision>8</cp:revision>
  <dcterms:created xsi:type="dcterms:W3CDTF">2017-06-19T04:37:41Z</dcterms:created>
  <dcterms:modified xsi:type="dcterms:W3CDTF">2017-06-19T10:26:33Z</dcterms:modified>
</cp:coreProperties>
</file>