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BA60-6C46-421C-A232-0DD3A8BE8F1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1A01-4B6A-4E4C-976B-66A1509B18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>
            <a:off x="2460110" y="5077327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7026252">
            <a:off x="278366" y="2087570"/>
            <a:ext cx="263310" cy="4009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7563234">
            <a:off x="426284" y="2413573"/>
            <a:ext cx="394396" cy="47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414372">
            <a:off x="886122" y="1903863"/>
            <a:ext cx="136289" cy="2307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95986">
            <a:off x="903977" y="2631252"/>
            <a:ext cx="338480" cy="42737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2694709">
            <a:off x="1076773" y="2101093"/>
            <a:ext cx="225665" cy="1395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 rot="13791162">
            <a:off x="1228731" y="2358185"/>
            <a:ext cx="274127" cy="12979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19572628">
            <a:off x="1263621" y="2514851"/>
            <a:ext cx="200751" cy="3648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12406666">
            <a:off x="291664" y="1913534"/>
            <a:ext cx="348184" cy="198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Oval 13"/>
          <p:cNvSpPr/>
          <p:nvPr/>
        </p:nvSpPr>
        <p:spPr>
          <a:xfrm rot="18505982">
            <a:off x="649008" y="1830525"/>
            <a:ext cx="127257" cy="2514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 rot="19012641">
            <a:off x="845245" y="2174768"/>
            <a:ext cx="201213" cy="38127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74356" y="2255543"/>
            <a:ext cx="8126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Quality Testing &amp; Calibration </a:t>
            </a:r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Engineers</a:t>
            </a:r>
          </a:p>
          <a:p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3978" y="2971429"/>
            <a:ext cx="107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oper Black" panose="0208090404030B020404" pitchFamily="18" charset="0"/>
              </a:rPr>
              <a:t>QTCE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A8F0DA-F2D6-445C-A548-BC8F51F9FD73}"/>
              </a:ext>
            </a:extLst>
          </p:cNvPr>
          <p:cNvCxnSpPr>
            <a:cxnSpLocks/>
          </p:cNvCxnSpPr>
          <p:nvPr/>
        </p:nvCxnSpPr>
        <p:spPr>
          <a:xfrm flipV="1">
            <a:off x="1487781" y="3040373"/>
            <a:ext cx="7656219" cy="2405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fgdfg</dc:creator>
  <cp:lastModifiedBy>LENOVO</cp:lastModifiedBy>
  <cp:revision>21</cp:revision>
  <dcterms:created xsi:type="dcterms:W3CDTF">2023-08-24T05:36:53Z</dcterms:created>
  <dcterms:modified xsi:type="dcterms:W3CDTF">2023-09-06T07:18:01Z</dcterms:modified>
</cp:coreProperties>
</file>