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43891200" cy="32918400"/>
  <p:notesSz cx="6858000" cy="9144000"/>
  <p:embeddedFontLst>
    <p:embeddedFont>
      <p:font typeface="Lato Bold" charset="1" panose="020F0502020204030203"/>
      <p:regular r:id="rId7"/>
    </p:embeddedFont>
    <p:embeddedFont>
      <p:font typeface="Barlow Medium Bold" charset="1" panose="00000700000000000000"/>
      <p:regular r:id="rId8"/>
    </p:embeddedFont>
    <p:embeddedFont>
      <p:font typeface="Barlow Medium" charset="1" panose="00000600000000000000"/>
      <p:regular r:id="rId9"/>
    </p:embeddedFont>
    <p:embeddedFont>
      <p:font typeface="Canva Sans Bold" charset="1" panose="020B0803030501040103"/>
      <p:regular r:id="rId10"/>
    </p:embeddedFont>
    <p:embeddedFont>
      <p:font typeface="Canva Sans" charset="1" panose="020B0503030501040103"/>
      <p:regular r:id="rId11"/>
    </p:embeddedFont>
    <p:embeddedFont>
      <p:font typeface="Lato" charset="1" panose="020F0502020204030203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0E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7318" y="5791941"/>
            <a:ext cx="11696967" cy="4767106"/>
            <a:chOff x="0" y="0"/>
            <a:chExt cx="18677425" cy="761199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0160" y="16510"/>
              <a:ext cx="18654564" cy="7584056"/>
            </a:xfrm>
            <a:custGeom>
              <a:avLst/>
              <a:gdLst/>
              <a:ahLst/>
              <a:cxnLst/>
              <a:rect r="r" b="b" t="t" l="l"/>
              <a:pathLst>
                <a:path h="7584056" w="18654564">
                  <a:moveTo>
                    <a:pt x="18654564" y="7584056"/>
                  </a:moveTo>
                  <a:lnTo>
                    <a:pt x="0" y="7576436"/>
                  </a:lnTo>
                  <a:lnTo>
                    <a:pt x="0" y="2643576"/>
                  </a:lnTo>
                  <a:lnTo>
                    <a:pt x="17780" y="19050"/>
                  </a:lnTo>
                  <a:lnTo>
                    <a:pt x="9301021" y="0"/>
                  </a:lnTo>
                  <a:lnTo>
                    <a:pt x="18635514" y="5080"/>
                  </a:lnTo>
                  <a:close/>
                </a:path>
              </a:pathLst>
            </a:custGeom>
            <a:solidFill>
              <a:srgbClr val="EAE9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-3810" y="0"/>
              <a:ext cx="18683775" cy="7610726"/>
            </a:xfrm>
            <a:custGeom>
              <a:avLst/>
              <a:gdLst/>
              <a:ahLst/>
              <a:cxnLst/>
              <a:rect r="r" b="b" t="t" l="l"/>
              <a:pathLst>
                <a:path h="7610726" w="18683775">
                  <a:moveTo>
                    <a:pt x="18649484" y="21590"/>
                  </a:moveTo>
                  <a:cubicBezTo>
                    <a:pt x="18650756" y="34290"/>
                    <a:pt x="18650756" y="44450"/>
                    <a:pt x="18652025" y="54610"/>
                  </a:cubicBezTo>
                  <a:cubicBezTo>
                    <a:pt x="18654565" y="180151"/>
                    <a:pt x="18655834" y="347876"/>
                    <a:pt x="18658375" y="509611"/>
                  </a:cubicBezTo>
                  <a:cubicBezTo>
                    <a:pt x="18658375" y="743228"/>
                    <a:pt x="18671075" y="5349676"/>
                    <a:pt x="18677425" y="5583293"/>
                  </a:cubicBezTo>
                  <a:cubicBezTo>
                    <a:pt x="18683775" y="5936714"/>
                    <a:pt x="18679965" y="6296124"/>
                    <a:pt x="18679965" y="6649545"/>
                  </a:cubicBezTo>
                  <a:cubicBezTo>
                    <a:pt x="18679965" y="6961034"/>
                    <a:pt x="18681234" y="7248562"/>
                    <a:pt x="18682506" y="7549766"/>
                  </a:cubicBezTo>
                  <a:cubicBezTo>
                    <a:pt x="18682506" y="7571356"/>
                    <a:pt x="18682506" y="7585326"/>
                    <a:pt x="18682506" y="7609456"/>
                  </a:cubicBezTo>
                  <a:cubicBezTo>
                    <a:pt x="18659645" y="7609456"/>
                    <a:pt x="18639325" y="7610726"/>
                    <a:pt x="18563965" y="7609456"/>
                  </a:cubicBezTo>
                  <a:cubicBezTo>
                    <a:pt x="17606666" y="7604376"/>
                    <a:pt x="16634640" y="7610726"/>
                    <a:pt x="15677342" y="7605646"/>
                  </a:cubicBezTo>
                  <a:cubicBezTo>
                    <a:pt x="15102963" y="7601836"/>
                    <a:pt x="14543312" y="7604376"/>
                    <a:pt x="13968933" y="7601836"/>
                  </a:cubicBezTo>
                  <a:cubicBezTo>
                    <a:pt x="13703834" y="7600566"/>
                    <a:pt x="13438737" y="7599296"/>
                    <a:pt x="13173639" y="7598026"/>
                  </a:cubicBezTo>
                  <a:cubicBezTo>
                    <a:pt x="13011635" y="7598026"/>
                    <a:pt x="12864358" y="7599296"/>
                    <a:pt x="12702353" y="7599296"/>
                  </a:cubicBezTo>
                  <a:cubicBezTo>
                    <a:pt x="12289979" y="7598026"/>
                    <a:pt x="11155948" y="7599296"/>
                    <a:pt x="10743574" y="7598026"/>
                  </a:cubicBezTo>
                  <a:cubicBezTo>
                    <a:pt x="10449020" y="7596756"/>
                    <a:pt x="4557955" y="7605646"/>
                    <a:pt x="4263402" y="7604376"/>
                  </a:cubicBezTo>
                  <a:cubicBezTo>
                    <a:pt x="4189763" y="7604376"/>
                    <a:pt x="4101397" y="7605646"/>
                    <a:pt x="4027759" y="7605646"/>
                  </a:cubicBezTo>
                  <a:cubicBezTo>
                    <a:pt x="3851027" y="7605646"/>
                    <a:pt x="3689022" y="7606916"/>
                    <a:pt x="3512290" y="7606916"/>
                  </a:cubicBezTo>
                  <a:cubicBezTo>
                    <a:pt x="3070460" y="7606916"/>
                    <a:pt x="2643358" y="7605646"/>
                    <a:pt x="2201528" y="7604376"/>
                  </a:cubicBezTo>
                  <a:cubicBezTo>
                    <a:pt x="1936430" y="7603106"/>
                    <a:pt x="1671332" y="7601836"/>
                    <a:pt x="1420962" y="7600566"/>
                  </a:cubicBezTo>
                  <a:cubicBezTo>
                    <a:pt x="949676" y="7599296"/>
                    <a:pt x="478391" y="7598026"/>
                    <a:pt x="48260" y="7598026"/>
                  </a:cubicBezTo>
                  <a:cubicBezTo>
                    <a:pt x="38100" y="7598026"/>
                    <a:pt x="29210" y="7598026"/>
                    <a:pt x="19050" y="7596756"/>
                  </a:cubicBezTo>
                  <a:cubicBezTo>
                    <a:pt x="10160" y="7595486"/>
                    <a:pt x="5080" y="7589136"/>
                    <a:pt x="7620" y="7580246"/>
                  </a:cubicBezTo>
                  <a:cubicBezTo>
                    <a:pt x="16510" y="7548072"/>
                    <a:pt x="12700" y="7398317"/>
                    <a:pt x="11430" y="7242573"/>
                  </a:cubicBezTo>
                  <a:cubicBezTo>
                    <a:pt x="10160" y="6925093"/>
                    <a:pt x="6350" y="6613603"/>
                    <a:pt x="7620" y="6296124"/>
                  </a:cubicBezTo>
                  <a:cubicBezTo>
                    <a:pt x="5080" y="5900772"/>
                    <a:pt x="0" y="1006796"/>
                    <a:pt x="7620" y="605454"/>
                  </a:cubicBezTo>
                  <a:cubicBezTo>
                    <a:pt x="8890" y="527582"/>
                    <a:pt x="7620" y="443719"/>
                    <a:pt x="8890" y="365847"/>
                  </a:cubicBezTo>
                  <a:cubicBezTo>
                    <a:pt x="10160" y="240053"/>
                    <a:pt x="12700" y="102279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110200" y="30480"/>
                    <a:pt x="345842" y="29210"/>
                  </a:cubicBezTo>
                  <a:cubicBezTo>
                    <a:pt x="743489" y="25400"/>
                    <a:pt x="1141136" y="22860"/>
                    <a:pt x="1553511" y="20320"/>
                  </a:cubicBezTo>
                  <a:cubicBezTo>
                    <a:pt x="1833337" y="17780"/>
                    <a:pt x="2113162" y="16510"/>
                    <a:pt x="2378260" y="13970"/>
                  </a:cubicBezTo>
                  <a:cubicBezTo>
                    <a:pt x="2643358" y="11430"/>
                    <a:pt x="2923184" y="8890"/>
                    <a:pt x="3188282" y="8890"/>
                  </a:cubicBezTo>
                  <a:cubicBezTo>
                    <a:pt x="3482835" y="7620"/>
                    <a:pt x="3777389" y="10160"/>
                    <a:pt x="4071942" y="8890"/>
                  </a:cubicBezTo>
                  <a:cubicBezTo>
                    <a:pt x="4440133" y="8890"/>
                    <a:pt x="11111766" y="6350"/>
                    <a:pt x="11479958" y="5080"/>
                  </a:cubicBezTo>
                  <a:cubicBezTo>
                    <a:pt x="11833421" y="3810"/>
                    <a:pt x="12186886" y="2540"/>
                    <a:pt x="12555077" y="2540"/>
                  </a:cubicBezTo>
                  <a:cubicBezTo>
                    <a:pt x="13158911" y="1270"/>
                    <a:pt x="13748018" y="0"/>
                    <a:pt x="14351852" y="0"/>
                  </a:cubicBezTo>
                  <a:cubicBezTo>
                    <a:pt x="14602223" y="0"/>
                    <a:pt x="14867320" y="2540"/>
                    <a:pt x="15117691" y="2540"/>
                  </a:cubicBezTo>
                  <a:cubicBezTo>
                    <a:pt x="15809892" y="3810"/>
                    <a:pt x="16516819" y="5080"/>
                    <a:pt x="17209019" y="7620"/>
                  </a:cubicBezTo>
                  <a:cubicBezTo>
                    <a:pt x="17577212" y="8890"/>
                    <a:pt x="17945403" y="12700"/>
                    <a:pt x="18313595" y="16510"/>
                  </a:cubicBezTo>
                  <a:cubicBezTo>
                    <a:pt x="18401960" y="16510"/>
                    <a:pt x="18490327" y="16510"/>
                    <a:pt x="18563965" y="16510"/>
                  </a:cubicBezTo>
                  <a:cubicBezTo>
                    <a:pt x="18630434" y="17780"/>
                    <a:pt x="18639325" y="20320"/>
                    <a:pt x="18649484" y="21590"/>
                  </a:cubicBezTo>
                  <a:close/>
                  <a:moveTo>
                    <a:pt x="18659645" y="7592946"/>
                  </a:moveTo>
                  <a:cubicBezTo>
                    <a:pt x="18660915" y="7576436"/>
                    <a:pt x="18662184" y="7563736"/>
                    <a:pt x="18662184" y="7551036"/>
                  </a:cubicBezTo>
                  <a:cubicBezTo>
                    <a:pt x="18660915" y="7218612"/>
                    <a:pt x="18659645" y="6901133"/>
                    <a:pt x="18659645" y="6559693"/>
                  </a:cubicBezTo>
                  <a:cubicBezTo>
                    <a:pt x="18659645" y="6403948"/>
                    <a:pt x="18662184" y="6248203"/>
                    <a:pt x="18660915" y="6092458"/>
                  </a:cubicBezTo>
                  <a:cubicBezTo>
                    <a:pt x="18660915" y="5948694"/>
                    <a:pt x="18659645" y="5798939"/>
                    <a:pt x="18658375" y="5655175"/>
                  </a:cubicBezTo>
                  <a:cubicBezTo>
                    <a:pt x="18653295" y="5433538"/>
                    <a:pt x="18641865" y="845061"/>
                    <a:pt x="18641865" y="623425"/>
                  </a:cubicBezTo>
                  <a:cubicBezTo>
                    <a:pt x="18639325" y="437729"/>
                    <a:pt x="18636784" y="246043"/>
                    <a:pt x="18634245" y="63500"/>
                  </a:cubicBezTo>
                  <a:cubicBezTo>
                    <a:pt x="18632975" y="44450"/>
                    <a:pt x="18631706" y="43180"/>
                    <a:pt x="18519782" y="41910"/>
                  </a:cubicBezTo>
                  <a:cubicBezTo>
                    <a:pt x="18475599" y="41910"/>
                    <a:pt x="18446143" y="41910"/>
                    <a:pt x="18401960" y="40640"/>
                  </a:cubicBezTo>
                  <a:cubicBezTo>
                    <a:pt x="18033770" y="36830"/>
                    <a:pt x="17650849" y="31750"/>
                    <a:pt x="17282658" y="30480"/>
                  </a:cubicBezTo>
                  <a:cubicBezTo>
                    <a:pt x="16384271" y="26670"/>
                    <a:pt x="15471156" y="25400"/>
                    <a:pt x="14572769" y="22860"/>
                  </a:cubicBezTo>
                  <a:cubicBezTo>
                    <a:pt x="14440219" y="22860"/>
                    <a:pt x="14292942" y="22860"/>
                    <a:pt x="14160394" y="22860"/>
                  </a:cubicBezTo>
                  <a:cubicBezTo>
                    <a:pt x="13939479" y="22860"/>
                    <a:pt x="13718564" y="22860"/>
                    <a:pt x="13512376" y="22860"/>
                  </a:cubicBezTo>
                  <a:cubicBezTo>
                    <a:pt x="13041090" y="22860"/>
                    <a:pt x="12569805" y="22860"/>
                    <a:pt x="12113248" y="24130"/>
                  </a:cubicBezTo>
                  <a:cubicBezTo>
                    <a:pt x="11715600" y="25400"/>
                    <a:pt x="5014512" y="29210"/>
                    <a:pt x="4616866" y="29210"/>
                  </a:cubicBezTo>
                  <a:cubicBezTo>
                    <a:pt x="3968848" y="29210"/>
                    <a:pt x="3320831" y="26670"/>
                    <a:pt x="2672814" y="33020"/>
                  </a:cubicBezTo>
                  <a:cubicBezTo>
                    <a:pt x="2334077" y="36830"/>
                    <a:pt x="2010069" y="36830"/>
                    <a:pt x="1686060" y="38100"/>
                  </a:cubicBezTo>
                  <a:cubicBezTo>
                    <a:pt x="1126409" y="41910"/>
                    <a:pt x="566757" y="45720"/>
                    <a:pt x="49530" y="50800"/>
                  </a:cubicBezTo>
                  <a:cubicBezTo>
                    <a:pt x="36830" y="50800"/>
                    <a:pt x="34290" y="53340"/>
                    <a:pt x="33020" y="84309"/>
                  </a:cubicBezTo>
                  <a:cubicBezTo>
                    <a:pt x="31750" y="192132"/>
                    <a:pt x="31750" y="299955"/>
                    <a:pt x="30480" y="407778"/>
                  </a:cubicBezTo>
                  <a:cubicBezTo>
                    <a:pt x="29210" y="587484"/>
                    <a:pt x="26670" y="761199"/>
                    <a:pt x="25400" y="940904"/>
                  </a:cubicBezTo>
                  <a:cubicBezTo>
                    <a:pt x="20320" y="1132590"/>
                    <a:pt x="26670" y="5816910"/>
                    <a:pt x="29210" y="6008596"/>
                  </a:cubicBezTo>
                  <a:cubicBezTo>
                    <a:pt x="29210" y="6212262"/>
                    <a:pt x="29210" y="6421918"/>
                    <a:pt x="30480" y="6625584"/>
                  </a:cubicBezTo>
                  <a:cubicBezTo>
                    <a:pt x="30480" y="6775338"/>
                    <a:pt x="33020" y="6925093"/>
                    <a:pt x="33020" y="7074847"/>
                  </a:cubicBezTo>
                  <a:cubicBezTo>
                    <a:pt x="33020" y="7236582"/>
                    <a:pt x="33020" y="7398317"/>
                    <a:pt x="31750" y="7551036"/>
                  </a:cubicBezTo>
                  <a:cubicBezTo>
                    <a:pt x="31750" y="7554846"/>
                    <a:pt x="31750" y="7557386"/>
                    <a:pt x="31750" y="7561196"/>
                  </a:cubicBezTo>
                  <a:cubicBezTo>
                    <a:pt x="31750" y="7571356"/>
                    <a:pt x="35560" y="7575166"/>
                    <a:pt x="44450" y="7575166"/>
                  </a:cubicBezTo>
                  <a:cubicBezTo>
                    <a:pt x="139655" y="7575166"/>
                    <a:pt x="345842" y="7576436"/>
                    <a:pt x="537302" y="7576436"/>
                  </a:cubicBezTo>
                  <a:cubicBezTo>
                    <a:pt x="817128" y="7576436"/>
                    <a:pt x="1111681" y="7573896"/>
                    <a:pt x="1391507" y="7576436"/>
                  </a:cubicBezTo>
                  <a:cubicBezTo>
                    <a:pt x="1848064" y="7580246"/>
                    <a:pt x="2304622" y="7582786"/>
                    <a:pt x="2761180" y="7581516"/>
                  </a:cubicBezTo>
                  <a:cubicBezTo>
                    <a:pt x="3055733" y="7580246"/>
                    <a:pt x="3335559" y="7582786"/>
                    <a:pt x="3630112" y="7582786"/>
                  </a:cubicBezTo>
                  <a:cubicBezTo>
                    <a:pt x="4057214" y="7582786"/>
                    <a:pt x="4484316" y="7581516"/>
                    <a:pt x="4911419" y="7582786"/>
                  </a:cubicBezTo>
                  <a:cubicBezTo>
                    <a:pt x="5544708" y="7584056"/>
                    <a:pt x="12496167" y="7573896"/>
                    <a:pt x="13144185" y="7576436"/>
                  </a:cubicBezTo>
                  <a:cubicBezTo>
                    <a:pt x="13424009" y="7577706"/>
                    <a:pt x="13703834" y="7578976"/>
                    <a:pt x="13968933" y="7578976"/>
                  </a:cubicBezTo>
                  <a:cubicBezTo>
                    <a:pt x="14454947" y="7581516"/>
                    <a:pt x="14926231" y="7577706"/>
                    <a:pt x="15412245" y="7581516"/>
                  </a:cubicBezTo>
                  <a:cubicBezTo>
                    <a:pt x="15809892" y="7584056"/>
                    <a:pt x="16207537" y="7584056"/>
                    <a:pt x="16605186" y="7586596"/>
                  </a:cubicBezTo>
                  <a:cubicBezTo>
                    <a:pt x="17194292" y="7590406"/>
                    <a:pt x="17783399" y="7592946"/>
                    <a:pt x="18372506" y="7594216"/>
                  </a:cubicBezTo>
                  <a:cubicBezTo>
                    <a:pt x="18593419" y="7594216"/>
                    <a:pt x="18639325" y="7592946"/>
                    <a:pt x="18659645" y="7592946"/>
                  </a:cubicBezTo>
                  <a:close/>
                </a:path>
              </a:pathLst>
            </a:custGeom>
            <a:solidFill>
              <a:srgbClr val="E7E3CA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307318" y="4413981"/>
            <a:ext cx="11696967" cy="1812985"/>
            <a:chOff x="0" y="0"/>
            <a:chExt cx="18677425" cy="28949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0160" y="16510"/>
              <a:ext cx="18654564" cy="2866990"/>
            </a:xfrm>
            <a:custGeom>
              <a:avLst/>
              <a:gdLst/>
              <a:ahLst/>
              <a:cxnLst/>
              <a:rect r="r" b="b" t="t" l="l"/>
              <a:pathLst>
                <a:path h="2866990" w="18654564">
                  <a:moveTo>
                    <a:pt x="18654564" y="2866990"/>
                  </a:moveTo>
                  <a:lnTo>
                    <a:pt x="0" y="2859370"/>
                  </a:lnTo>
                  <a:lnTo>
                    <a:pt x="0" y="1007574"/>
                  </a:lnTo>
                  <a:lnTo>
                    <a:pt x="17780" y="19050"/>
                  </a:lnTo>
                  <a:lnTo>
                    <a:pt x="9301021" y="0"/>
                  </a:lnTo>
                  <a:lnTo>
                    <a:pt x="18635514" y="5080"/>
                  </a:lnTo>
                  <a:close/>
                </a:path>
              </a:pathLst>
            </a:custGeom>
            <a:solidFill>
              <a:srgbClr val="9B99CB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-3810" y="0"/>
              <a:ext cx="18683775" cy="2893660"/>
            </a:xfrm>
            <a:custGeom>
              <a:avLst/>
              <a:gdLst/>
              <a:ahLst/>
              <a:cxnLst/>
              <a:rect r="r" b="b" t="t" l="l"/>
              <a:pathLst>
                <a:path h="2893660" w="18683775">
                  <a:moveTo>
                    <a:pt x="18649484" y="21590"/>
                  </a:moveTo>
                  <a:cubicBezTo>
                    <a:pt x="18650756" y="34290"/>
                    <a:pt x="18650756" y="44450"/>
                    <a:pt x="18652025" y="54610"/>
                  </a:cubicBezTo>
                  <a:cubicBezTo>
                    <a:pt x="18654565" y="107165"/>
                    <a:pt x="18655834" y="169179"/>
                    <a:pt x="18658375" y="228978"/>
                  </a:cubicBezTo>
                  <a:cubicBezTo>
                    <a:pt x="18658375" y="315354"/>
                    <a:pt x="18671075" y="2018520"/>
                    <a:pt x="18677425" y="2104897"/>
                  </a:cubicBezTo>
                  <a:cubicBezTo>
                    <a:pt x="18683775" y="2235569"/>
                    <a:pt x="18679965" y="2368456"/>
                    <a:pt x="18679965" y="2499127"/>
                  </a:cubicBezTo>
                  <a:cubicBezTo>
                    <a:pt x="18679965" y="2614296"/>
                    <a:pt x="18681234" y="2720605"/>
                    <a:pt x="18682506" y="2832700"/>
                  </a:cubicBezTo>
                  <a:cubicBezTo>
                    <a:pt x="18682506" y="2854290"/>
                    <a:pt x="18682506" y="2868260"/>
                    <a:pt x="18682506" y="2892390"/>
                  </a:cubicBezTo>
                  <a:cubicBezTo>
                    <a:pt x="18659645" y="2892390"/>
                    <a:pt x="18639325" y="2893660"/>
                    <a:pt x="18563965" y="2892390"/>
                  </a:cubicBezTo>
                  <a:cubicBezTo>
                    <a:pt x="17606666" y="2887310"/>
                    <a:pt x="16634640" y="2893660"/>
                    <a:pt x="15677342" y="2888580"/>
                  </a:cubicBezTo>
                  <a:cubicBezTo>
                    <a:pt x="15102963" y="2884770"/>
                    <a:pt x="14543312" y="2887310"/>
                    <a:pt x="13968933" y="2884770"/>
                  </a:cubicBezTo>
                  <a:cubicBezTo>
                    <a:pt x="13703834" y="2883500"/>
                    <a:pt x="13438737" y="2882230"/>
                    <a:pt x="13173639" y="2880960"/>
                  </a:cubicBezTo>
                  <a:cubicBezTo>
                    <a:pt x="13011635" y="2880960"/>
                    <a:pt x="12864358" y="2882230"/>
                    <a:pt x="12702353" y="2882230"/>
                  </a:cubicBezTo>
                  <a:cubicBezTo>
                    <a:pt x="12289979" y="2880960"/>
                    <a:pt x="11155948" y="2882230"/>
                    <a:pt x="10743574" y="2880960"/>
                  </a:cubicBezTo>
                  <a:cubicBezTo>
                    <a:pt x="10449020" y="2879690"/>
                    <a:pt x="4557955" y="2888580"/>
                    <a:pt x="4263402" y="2887310"/>
                  </a:cubicBezTo>
                  <a:cubicBezTo>
                    <a:pt x="4189763" y="2887310"/>
                    <a:pt x="4101397" y="2888580"/>
                    <a:pt x="4027759" y="2888580"/>
                  </a:cubicBezTo>
                  <a:cubicBezTo>
                    <a:pt x="3851027" y="2888580"/>
                    <a:pt x="3689022" y="2889850"/>
                    <a:pt x="3512290" y="2889850"/>
                  </a:cubicBezTo>
                  <a:cubicBezTo>
                    <a:pt x="3070460" y="2889850"/>
                    <a:pt x="2643358" y="2888580"/>
                    <a:pt x="2201528" y="2887310"/>
                  </a:cubicBezTo>
                  <a:cubicBezTo>
                    <a:pt x="1936430" y="2886040"/>
                    <a:pt x="1671332" y="2884770"/>
                    <a:pt x="1420962" y="2883500"/>
                  </a:cubicBezTo>
                  <a:cubicBezTo>
                    <a:pt x="949676" y="2882230"/>
                    <a:pt x="478391" y="2880960"/>
                    <a:pt x="48260" y="2880960"/>
                  </a:cubicBezTo>
                  <a:cubicBezTo>
                    <a:pt x="38100" y="2880960"/>
                    <a:pt x="29210" y="2880960"/>
                    <a:pt x="19050" y="2879690"/>
                  </a:cubicBezTo>
                  <a:cubicBezTo>
                    <a:pt x="10160" y="2878420"/>
                    <a:pt x="5080" y="2872070"/>
                    <a:pt x="7620" y="2863180"/>
                  </a:cubicBezTo>
                  <a:cubicBezTo>
                    <a:pt x="16510" y="2831345"/>
                    <a:pt x="12700" y="2775975"/>
                    <a:pt x="11430" y="2718391"/>
                  </a:cubicBezTo>
                  <a:cubicBezTo>
                    <a:pt x="10160" y="2601008"/>
                    <a:pt x="6350" y="2485839"/>
                    <a:pt x="7620" y="2368456"/>
                  </a:cubicBezTo>
                  <a:cubicBezTo>
                    <a:pt x="5080" y="2222280"/>
                    <a:pt x="0" y="412804"/>
                    <a:pt x="7620" y="264414"/>
                  </a:cubicBezTo>
                  <a:cubicBezTo>
                    <a:pt x="8890" y="235622"/>
                    <a:pt x="7620" y="204615"/>
                    <a:pt x="8890" y="175823"/>
                  </a:cubicBezTo>
                  <a:cubicBezTo>
                    <a:pt x="10160" y="129312"/>
                    <a:pt x="12700" y="78373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110200" y="30480"/>
                    <a:pt x="345842" y="29210"/>
                  </a:cubicBezTo>
                  <a:cubicBezTo>
                    <a:pt x="743489" y="25400"/>
                    <a:pt x="1141136" y="22860"/>
                    <a:pt x="1553511" y="20320"/>
                  </a:cubicBezTo>
                  <a:cubicBezTo>
                    <a:pt x="1833337" y="17780"/>
                    <a:pt x="2113162" y="16510"/>
                    <a:pt x="2378260" y="13970"/>
                  </a:cubicBezTo>
                  <a:cubicBezTo>
                    <a:pt x="2643358" y="11430"/>
                    <a:pt x="2923184" y="8890"/>
                    <a:pt x="3188282" y="8890"/>
                  </a:cubicBezTo>
                  <a:cubicBezTo>
                    <a:pt x="3482835" y="7620"/>
                    <a:pt x="3777389" y="10160"/>
                    <a:pt x="4071942" y="8890"/>
                  </a:cubicBezTo>
                  <a:cubicBezTo>
                    <a:pt x="4440133" y="8890"/>
                    <a:pt x="11111766" y="6350"/>
                    <a:pt x="11479958" y="5080"/>
                  </a:cubicBezTo>
                  <a:cubicBezTo>
                    <a:pt x="11833421" y="3810"/>
                    <a:pt x="12186886" y="2540"/>
                    <a:pt x="12555077" y="2540"/>
                  </a:cubicBezTo>
                  <a:cubicBezTo>
                    <a:pt x="13158911" y="1270"/>
                    <a:pt x="13748018" y="0"/>
                    <a:pt x="14351852" y="0"/>
                  </a:cubicBezTo>
                  <a:cubicBezTo>
                    <a:pt x="14602223" y="0"/>
                    <a:pt x="14867320" y="2540"/>
                    <a:pt x="15117691" y="2540"/>
                  </a:cubicBezTo>
                  <a:cubicBezTo>
                    <a:pt x="15809892" y="3810"/>
                    <a:pt x="16516819" y="5080"/>
                    <a:pt x="17209019" y="7620"/>
                  </a:cubicBezTo>
                  <a:cubicBezTo>
                    <a:pt x="17577212" y="8890"/>
                    <a:pt x="17945403" y="12700"/>
                    <a:pt x="18313595" y="16510"/>
                  </a:cubicBezTo>
                  <a:cubicBezTo>
                    <a:pt x="18401960" y="16510"/>
                    <a:pt x="18490327" y="16510"/>
                    <a:pt x="18563965" y="16510"/>
                  </a:cubicBezTo>
                  <a:cubicBezTo>
                    <a:pt x="18630434" y="17780"/>
                    <a:pt x="18639325" y="20320"/>
                    <a:pt x="18649484" y="21590"/>
                  </a:cubicBezTo>
                  <a:close/>
                  <a:moveTo>
                    <a:pt x="18659645" y="2875880"/>
                  </a:moveTo>
                  <a:cubicBezTo>
                    <a:pt x="18660915" y="2859370"/>
                    <a:pt x="18662184" y="2846670"/>
                    <a:pt x="18662184" y="2833970"/>
                  </a:cubicBezTo>
                  <a:cubicBezTo>
                    <a:pt x="18660915" y="2709532"/>
                    <a:pt x="18659645" y="2592149"/>
                    <a:pt x="18659645" y="2465906"/>
                  </a:cubicBezTo>
                  <a:cubicBezTo>
                    <a:pt x="18659645" y="2408322"/>
                    <a:pt x="18662184" y="2350737"/>
                    <a:pt x="18660915" y="2293153"/>
                  </a:cubicBezTo>
                  <a:cubicBezTo>
                    <a:pt x="18660915" y="2239998"/>
                    <a:pt x="18659645" y="2184629"/>
                    <a:pt x="18658375" y="2131474"/>
                  </a:cubicBezTo>
                  <a:cubicBezTo>
                    <a:pt x="18653295" y="2049527"/>
                    <a:pt x="18641865" y="353005"/>
                    <a:pt x="18641865" y="271058"/>
                  </a:cubicBezTo>
                  <a:cubicBezTo>
                    <a:pt x="18639325" y="202400"/>
                    <a:pt x="18636784" y="131527"/>
                    <a:pt x="18634245" y="63500"/>
                  </a:cubicBezTo>
                  <a:cubicBezTo>
                    <a:pt x="18632975" y="44450"/>
                    <a:pt x="18631706" y="43180"/>
                    <a:pt x="18519782" y="41910"/>
                  </a:cubicBezTo>
                  <a:cubicBezTo>
                    <a:pt x="18475599" y="41910"/>
                    <a:pt x="18446143" y="41910"/>
                    <a:pt x="18401960" y="40640"/>
                  </a:cubicBezTo>
                  <a:cubicBezTo>
                    <a:pt x="18033770" y="36830"/>
                    <a:pt x="17650849" y="31750"/>
                    <a:pt x="17282658" y="30480"/>
                  </a:cubicBezTo>
                  <a:cubicBezTo>
                    <a:pt x="16384271" y="26670"/>
                    <a:pt x="15471156" y="25400"/>
                    <a:pt x="14572769" y="22860"/>
                  </a:cubicBezTo>
                  <a:cubicBezTo>
                    <a:pt x="14440219" y="22860"/>
                    <a:pt x="14292942" y="22860"/>
                    <a:pt x="14160394" y="22860"/>
                  </a:cubicBezTo>
                  <a:cubicBezTo>
                    <a:pt x="13939479" y="22860"/>
                    <a:pt x="13718564" y="22860"/>
                    <a:pt x="13512376" y="22860"/>
                  </a:cubicBezTo>
                  <a:cubicBezTo>
                    <a:pt x="13041090" y="22860"/>
                    <a:pt x="12569805" y="22860"/>
                    <a:pt x="12113248" y="24130"/>
                  </a:cubicBezTo>
                  <a:cubicBezTo>
                    <a:pt x="11715600" y="25400"/>
                    <a:pt x="5014512" y="29210"/>
                    <a:pt x="4616866" y="29210"/>
                  </a:cubicBezTo>
                  <a:cubicBezTo>
                    <a:pt x="3968848" y="29210"/>
                    <a:pt x="3320831" y="26670"/>
                    <a:pt x="2672814" y="33020"/>
                  </a:cubicBezTo>
                  <a:cubicBezTo>
                    <a:pt x="2334077" y="36830"/>
                    <a:pt x="2010069" y="36830"/>
                    <a:pt x="1686060" y="38100"/>
                  </a:cubicBezTo>
                  <a:cubicBezTo>
                    <a:pt x="1126409" y="41910"/>
                    <a:pt x="566757" y="45720"/>
                    <a:pt x="49530" y="50800"/>
                  </a:cubicBezTo>
                  <a:cubicBezTo>
                    <a:pt x="36830" y="50800"/>
                    <a:pt x="34290" y="53340"/>
                    <a:pt x="33020" y="71728"/>
                  </a:cubicBezTo>
                  <a:cubicBezTo>
                    <a:pt x="31750" y="111594"/>
                    <a:pt x="31750" y="151460"/>
                    <a:pt x="30480" y="191326"/>
                  </a:cubicBezTo>
                  <a:cubicBezTo>
                    <a:pt x="29210" y="257770"/>
                    <a:pt x="26670" y="321998"/>
                    <a:pt x="25400" y="388442"/>
                  </a:cubicBezTo>
                  <a:cubicBezTo>
                    <a:pt x="20320" y="459315"/>
                    <a:pt x="26670" y="2191273"/>
                    <a:pt x="29210" y="2262146"/>
                  </a:cubicBezTo>
                  <a:cubicBezTo>
                    <a:pt x="29210" y="2337449"/>
                    <a:pt x="29210" y="2414966"/>
                    <a:pt x="30480" y="2490269"/>
                  </a:cubicBezTo>
                  <a:cubicBezTo>
                    <a:pt x="30480" y="2545638"/>
                    <a:pt x="33020" y="2601008"/>
                    <a:pt x="33020" y="2656377"/>
                  </a:cubicBezTo>
                  <a:cubicBezTo>
                    <a:pt x="33020" y="2716176"/>
                    <a:pt x="33020" y="2775975"/>
                    <a:pt x="31750" y="2833970"/>
                  </a:cubicBezTo>
                  <a:cubicBezTo>
                    <a:pt x="31750" y="2837780"/>
                    <a:pt x="31750" y="2840320"/>
                    <a:pt x="31750" y="2844130"/>
                  </a:cubicBezTo>
                  <a:cubicBezTo>
                    <a:pt x="31750" y="2854290"/>
                    <a:pt x="35560" y="2858100"/>
                    <a:pt x="44450" y="2858100"/>
                  </a:cubicBezTo>
                  <a:cubicBezTo>
                    <a:pt x="139655" y="2858100"/>
                    <a:pt x="345842" y="2859370"/>
                    <a:pt x="537302" y="2859370"/>
                  </a:cubicBezTo>
                  <a:cubicBezTo>
                    <a:pt x="817128" y="2859370"/>
                    <a:pt x="1111681" y="2856830"/>
                    <a:pt x="1391507" y="2859370"/>
                  </a:cubicBezTo>
                  <a:cubicBezTo>
                    <a:pt x="1848064" y="2863180"/>
                    <a:pt x="2304622" y="2865720"/>
                    <a:pt x="2761180" y="2864450"/>
                  </a:cubicBezTo>
                  <a:cubicBezTo>
                    <a:pt x="3055733" y="2863180"/>
                    <a:pt x="3335559" y="2865720"/>
                    <a:pt x="3630112" y="2865720"/>
                  </a:cubicBezTo>
                  <a:cubicBezTo>
                    <a:pt x="4057214" y="2865720"/>
                    <a:pt x="4484316" y="2864450"/>
                    <a:pt x="4911419" y="2865720"/>
                  </a:cubicBezTo>
                  <a:cubicBezTo>
                    <a:pt x="5544708" y="2866990"/>
                    <a:pt x="12496167" y="2856830"/>
                    <a:pt x="13144185" y="2859370"/>
                  </a:cubicBezTo>
                  <a:cubicBezTo>
                    <a:pt x="13424009" y="2860640"/>
                    <a:pt x="13703834" y="2861910"/>
                    <a:pt x="13968933" y="2861910"/>
                  </a:cubicBezTo>
                  <a:cubicBezTo>
                    <a:pt x="14454947" y="2864450"/>
                    <a:pt x="14926231" y="2860640"/>
                    <a:pt x="15412245" y="2864450"/>
                  </a:cubicBezTo>
                  <a:cubicBezTo>
                    <a:pt x="15809892" y="2866990"/>
                    <a:pt x="16207537" y="2866990"/>
                    <a:pt x="16605186" y="2869530"/>
                  </a:cubicBezTo>
                  <a:cubicBezTo>
                    <a:pt x="17194292" y="2873340"/>
                    <a:pt x="17783399" y="2875880"/>
                    <a:pt x="18372506" y="2877150"/>
                  </a:cubicBezTo>
                  <a:cubicBezTo>
                    <a:pt x="18593419" y="2877150"/>
                    <a:pt x="18639325" y="2875880"/>
                    <a:pt x="18659645" y="2875880"/>
                  </a:cubicBezTo>
                  <a:close/>
                </a:path>
              </a:pathLst>
            </a:custGeom>
            <a:solidFill>
              <a:srgbClr val="E7E3CA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307318" y="12194950"/>
            <a:ext cx="11693141" cy="20343201"/>
            <a:chOff x="0" y="0"/>
            <a:chExt cx="17720602" cy="3082950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0160" y="16510"/>
              <a:ext cx="17697742" cy="30801569"/>
            </a:xfrm>
            <a:custGeom>
              <a:avLst/>
              <a:gdLst/>
              <a:ahLst/>
              <a:cxnLst/>
              <a:rect r="r" b="b" t="t" l="l"/>
              <a:pathLst>
                <a:path h="30801569" w="17697742">
                  <a:moveTo>
                    <a:pt x="17697742" y="30801569"/>
                  </a:moveTo>
                  <a:lnTo>
                    <a:pt x="0" y="30793947"/>
                  </a:lnTo>
                  <a:lnTo>
                    <a:pt x="0" y="10696015"/>
                  </a:lnTo>
                  <a:lnTo>
                    <a:pt x="17780" y="19050"/>
                  </a:lnTo>
                  <a:lnTo>
                    <a:pt x="8823840" y="0"/>
                  </a:lnTo>
                  <a:lnTo>
                    <a:pt x="17678692" y="5080"/>
                  </a:lnTo>
                  <a:close/>
                </a:path>
              </a:pathLst>
            </a:custGeom>
            <a:solidFill>
              <a:srgbClr val="EAE9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-3810" y="0"/>
              <a:ext cx="17726951" cy="30828236"/>
            </a:xfrm>
            <a:custGeom>
              <a:avLst/>
              <a:gdLst/>
              <a:ahLst/>
              <a:cxnLst/>
              <a:rect r="r" b="b" t="t" l="l"/>
              <a:pathLst>
                <a:path h="30828236" w="17726951">
                  <a:moveTo>
                    <a:pt x="17692662" y="21590"/>
                  </a:moveTo>
                  <a:cubicBezTo>
                    <a:pt x="17693932" y="34290"/>
                    <a:pt x="17693932" y="44450"/>
                    <a:pt x="17695201" y="54610"/>
                  </a:cubicBezTo>
                  <a:cubicBezTo>
                    <a:pt x="17697742" y="539394"/>
                    <a:pt x="17699012" y="1227432"/>
                    <a:pt x="17701551" y="1890897"/>
                  </a:cubicBezTo>
                  <a:cubicBezTo>
                    <a:pt x="17701551" y="2849235"/>
                    <a:pt x="17714251" y="21745704"/>
                    <a:pt x="17720601" y="22704041"/>
                  </a:cubicBezTo>
                  <a:cubicBezTo>
                    <a:pt x="17726951" y="24153834"/>
                    <a:pt x="17723142" y="25628202"/>
                    <a:pt x="17723142" y="27077994"/>
                  </a:cubicBezTo>
                  <a:cubicBezTo>
                    <a:pt x="17723142" y="28355779"/>
                    <a:pt x="17724412" y="29535273"/>
                    <a:pt x="17725682" y="30767279"/>
                  </a:cubicBezTo>
                  <a:cubicBezTo>
                    <a:pt x="17725682" y="30788868"/>
                    <a:pt x="17725682" y="30802836"/>
                    <a:pt x="17725682" y="30826968"/>
                  </a:cubicBezTo>
                  <a:cubicBezTo>
                    <a:pt x="17702823" y="30826968"/>
                    <a:pt x="17682501" y="30828236"/>
                    <a:pt x="17610245" y="30826968"/>
                  </a:cubicBezTo>
                  <a:cubicBezTo>
                    <a:pt x="16702270" y="30821886"/>
                    <a:pt x="15780326" y="30828236"/>
                    <a:pt x="14872351" y="30823157"/>
                  </a:cubicBezTo>
                  <a:cubicBezTo>
                    <a:pt x="14327565" y="30819347"/>
                    <a:pt x="13796751" y="30821886"/>
                    <a:pt x="13251966" y="30819347"/>
                  </a:cubicBezTo>
                  <a:cubicBezTo>
                    <a:pt x="13000525" y="30818079"/>
                    <a:pt x="12749087" y="30816807"/>
                    <a:pt x="12497647" y="30815536"/>
                  </a:cubicBezTo>
                  <a:cubicBezTo>
                    <a:pt x="12343990" y="30815536"/>
                    <a:pt x="12204302" y="30816807"/>
                    <a:pt x="12050644" y="30816807"/>
                  </a:cubicBezTo>
                  <a:cubicBezTo>
                    <a:pt x="11659516" y="30815536"/>
                    <a:pt x="10583915" y="30816807"/>
                    <a:pt x="10192787" y="30815536"/>
                  </a:cubicBezTo>
                  <a:cubicBezTo>
                    <a:pt x="9913411" y="30814268"/>
                    <a:pt x="4325872" y="30823157"/>
                    <a:pt x="4046495" y="30821886"/>
                  </a:cubicBezTo>
                  <a:cubicBezTo>
                    <a:pt x="3976650" y="30821886"/>
                    <a:pt x="3892837" y="30823157"/>
                    <a:pt x="3822993" y="30823157"/>
                  </a:cubicBezTo>
                  <a:cubicBezTo>
                    <a:pt x="3655367" y="30823157"/>
                    <a:pt x="3501710" y="30824429"/>
                    <a:pt x="3334083" y="30824429"/>
                  </a:cubicBezTo>
                  <a:cubicBezTo>
                    <a:pt x="2915018" y="30824429"/>
                    <a:pt x="2509922" y="30823157"/>
                    <a:pt x="2090856" y="30821886"/>
                  </a:cubicBezTo>
                  <a:cubicBezTo>
                    <a:pt x="1839417" y="30820618"/>
                    <a:pt x="1587978" y="30819347"/>
                    <a:pt x="1350507" y="30818079"/>
                  </a:cubicBezTo>
                  <a:cubicBezTo>
                    <a:pt x="903504" y="30816807"/>
                    <a:pt x="456501" y="30815536"/>
                    <a:pt x="48260" y="30815536"/>
                  </a:cubicBezTo>
                  <a:cubicBezTo>
                    <a:pt x="38100" y="30815536"/>
                    <a:pt x="29210" y="30815536"/>
                    <a:pt x="19050" y="30814268"/>
                  </a:cubicBezTo>
                  <a:cubicBezTo>
                    <a:pt x="10160" y="30812997"/>
                    <a:pt x="5080" y="30806647"/>
                    <a:pt x="7620" y="30797757"/>
                  </a:cubicBezTo>
                  <a:cubicBezTo>
                    <a:pt x="16510" y="30763911"/>
                    <a:pt x="12700" y="30149592"/>
                    <a:pt x="11430" y="29510698"/>
                  </a:cubicBezTo>
                  <a:cubicBezTo>
                    <a:pt x="10160" y="28208343"/>
                    <a:pt x="6350" y="26930558"/>
                    <a:pt x="7620" y="25628202"/>
                  </a:cubicBezTo>
                  <a:cubicBezTo>
                    <a:pt x="5080" y="24006398"/>
                    <a:pt x="0" y="3930436"/>
                    <a:pt x="7620" y="2284060"/>
                  </a:cubicBezTo>
                  <a:cubicBezTo>
                    <a:pt x="8890" y="1964614"/>
                    <a:pt x="7620" y="1620595"/>
                    <a:pt x="8890" y="1301149"/>
                  </a:cubicBezTo>
                  <a:cubicBezTo>
                    <a:pt x="10160" y="785122"/>
                    <a:pt x="12700" y="219948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107280" y="30480"/>
                    <a:pt x="330782" y="29210"/>
                  </a:cubicBezTo>
                  <a:cubicBezTo>
                    <a:pt x="707941" y="25400"/>
                    <a:pt x="1085099" y="22860"/>
                    <a:pt x="1476227" y="20320"/>
                  </a:cubicBezTo>
                  <a:cubicBezTo>
                    <a:pt x="1741635" y="17780"/>
                    <a:pt x="2007043" y="16510"/>
                    <a:pt x="2258483" y="13970"/>
                  </a:cubicBezTo>
                  <a:cubicBezTo>
                    <a:pt x="2509922" y="11430"/>
                    <a:pt x="2775330" y="8890"/>
                    <a:pt x="3026769" y="8890"/>
                  </a:cubicBezTo>
                  <a:cubicBezTo>
                    <a:pt x="3306146" y="7620"/>
                    <a:pt x="3585523" y="10160"/>
                    <a:pt x="3864900" y="8890"/>
                  </a:cubicBezTo>
                  <a:cubicBezTo>
                    <a:pt x="4214121" y="8890"/>
                    <a:pt x="10542009" y="6350"/>
                    <a:pt x="10891230" y="5080"/>
                  </a:cubicBezTo>
                  <a:cubicBezTo>
                    <a:pt x="11226482" y="3810"/>
                    <a:pt x="11561735" y="2540"/>
                    <a:pt x="11910956" y="2540"/>
                  </a:cubicBezTo>
                  <a:cubicBezTo>
                    <a:pt x="12483678" y="1270"/>
                    <a:pt x="13042433" y="0"/>
                    <a:pt x="13615154" y="0"/>
                  </a:cubicBezTo>
                  <a:cubicBezTo>
                    <a:pt x="13852625" y="0"/>
                    <a:pt x="14104064" y="2540"/>
                    <a:pt x="14341535" y="2540"/>
                  </a:cubicBezTo>
                  <a:cubicBezTo>
                    <a:pt x="14998072" y="3810"/>
                    <a:pt x="15668575" y="5080"/>
                    <a:pt x="16325111" y="7620"/>
                  </a:cubicBezTo>
                  <a:cubicBezTo>
                    <a:pt x="16674332" y="8890"/>
                    <a:pt x="17023554" y="12700"/>
                    <a:pt x="17372775" y="16510"/>
                  </a:cubicBezTo>
                  <a:cubicBezTo>
                    <a:pt x="17456588" y="16510"/>
                    <a:pt x="17540402" y="16510"/>
                    <a:pt x="17610245" y="16510"/>
                  </a:cubicBezTo>
                  <a:cubicBezTo>
                    <a:pt x="17673612" y="17780"/>
                    <a:pt x="17682501" y="20320"/>
                    <a:pt x="17692662" y="21590"/>
                  </a:cubicBezTo>
                  <a:close/>
                  <a:moveTo>
                    <a:pt x="17702823" y="30810457"/>
                  </a:moveTo>
                  <a:cubicBezTo>
                    <a:pt x="17704092" y="30793947"/>
                    <a:pt x="17705362" y="30781247"/>
                    <a:pt x="17705362" y="30768547"/>
                  </a:cubicBezTo>
                  <a:cubicBezTo>
                    <a:pt x="17704092" y="29412409"/>
                    <a:pt x="17702823" y="28110055"/>
                    <a:pt x="17702823" y="26709405"/>
                  </a:cubicBezTo>
                  <a:cubicBezTo>
                    <a:pt x="17702823" y="26070511"/>
                    <a:pt x="17705362" y="25431620"/>
                    <a:pt x="17704092" y="24792727"/>
                  </a:cubicBezTo>
                  <a:cubicBezTo>
                    <a:pt x="17704092" y="24202980"/>
                    <a:pt x="17702823" y="23588659"/>
                    <a:pt x="17701551" y="22998914"/>
                  </a:cubicBezTo>
                  <a:cubicBezTo>
                    <a:pt x="17696473" y="22089720"/>
                    <a:pt x="17685042" y="3266972"/>
                    <a:pt x="17685042" y="2357779"/>
                  </a:cubicBezTo>
                  <a:cubicBezTo>
                    <a:pt x="17682501" y="1596023"/>
                    <a:pt x="17679962" y="809694"/>
                    <a:pt x="17677423" y="63500"/>
                  </a:cubicBezTo>
                  <a:cubicBezTo>
                    <a:pt x="17676151" y="44450"/>
                    <a:pt x="17674882" y="43180"/>
                    <a:pt x="17568339" y="41910"/>
                  </a:cubicBezTo>
                  <a:cubicBezTo>
                    <a:pt x="17526432" y="41910"/>
                    <a:pt x="17498494" y="41910"/>
                    <a:pt x="17456588" y="40640"/>
                  </a:cubicBezTo>
                  <a:cubicBezTo>
                    <a:pt x="17107368" y="36830"/>
                    <a:pt x="16744177" y="31750"/>
                    <a:pt x="16394955" y="30480"/>
                  </a:cubicBezTo>
                  <a:cubicBezTo>
                    <a:pt x="15542857" y="26670"/>
                    <a:pt x="14676787" y="25400"/>
                    <a:pt x="13824689" y="22860"/>
                  </a:cubicBezTo>
                  <a:cubicBezTo>
                    <a:pt x="13698969" y="22860"/>
                    <a:pt x="13559280" y="22860"/>
                    <a:pt x="13433561" y="22860"/>
                  </a:cubicBezTo>
                  <a:cubicBezTo>
                    <a:pt x="13224028" y="22860"/>
                    <a:pt x="13014495" y="22860"/>
                    <a:pt x="12818931" y="22860"/>
                  </a:cubicBezTo>
                  <a:cubicBezTo>
                    <a:pt x="12371928" y="22860"/>
                    <a:pt x="11924924" y="22860"/>
                    <a:pt x="11491890" y="24130"/>
                  </a:cubicBezTo>
                  <a:cubicBezTo>
                    <a:pt x="11114731" y="25400"/>
                    <a:pt x="4758906" y="29210"/>
                    <a:pt x="4381747" y="29210"/>
                  </a:cubicBezTo>
                  <a:cubicBezTo>
                    <a:pt x="3767118" y="29210"/>
                    <a:pt x="3152489" y="26670"/>
                    <a:pt x="2537860" y="33020"/>
                  </a:cubicBezTo>
                  <a:cubicBezTo>
                    <a:pt x="2216576" y="36830"/>
                    <a:pt x="1909262" y="36830"/>
                    <a:pt x="1601947" y="38100"/>
                  </a:cubicBezTo>
                  <a:cubicBezTo>
                    <a:pt x="1071131" y="41910"/>
                    <a:pt x="540314" y="45720"/>
                    <a:pt x="49530" y="50800"/>
                  </a:cubicBezTo>
                  <a:cubicBezTo>
                    <a:pt x="36830" y="50800"/>
                    <a:pt x="34290" y="53340"/>
                    <a:pt x="33020" y="146229"/>
                  </a:cubicBezTo>
                  <a:cubicBezTo>
                    <a:pt x="31750" y="588539"/>
                    <a:pt x="31750" y="1030849"/>
                    <a:pt x="30480" y="1473159"/>
                  </a:cubicBezTo>
                  <a:cubicBezTo>
                    <a:pt x="29210" y="2210343"/>
                    <a:pt x="26670" y="2922954"/>
                    <a:pt x="25400" y="3660137"/>
                  </a:cubicBezTo>
                  <a:cubicBezTo>
                    <a:pt x="20320" y="4446466"/>
                    <a:pt x="26670" y="23662379"/>
                    <a:pt x="29210" y="24448708"/>
                  </a:cubicBezTo>
                  <a:cubicBezTo>
                    <a:pt x="29210" y="25284182"/>
                    <a:pt x="29210" y="26144231"/>
                    <a:pt x="30480" y="26979705"/>
                  </a:cubicBezTo>
                  <a:cubicBezTo>
                    <a:pt x="30480" y="27594024"/>
                    <a:pt x="33020" y="28208343"/>
                    <a:pt x="33020" y="28822662"/>
                  </a:cubicBezTo>
                  <a:cubicBezTo>
                    <a:pt x="33020" y="29486126"/>
                    <a:pt x="33020" y="30149592"/>
                    <a:pt x="31750" y="30768547"/>
                  </a:cubicBezTo>
                  <a:cubicBezTo>
                    <a:pt x="31750" y="30772357"/>
                    <a:pt x="31750" y="30774897"/>
                    <a:pt x="31750" y="30778707"/>
                  </a:cubicBezTo>
                  <a:cubicBezTo>
                    <a:pt x="31750" y="30788868"/>
                    <a:pt x="35560" y="30792679"/>
                    <a:pt x="44450" y="30792679"/>
                  </a:cubicBezTo>
                  <a:cubicBezTo>
                    <a:pt x="135218" y="30792679"/>
                    <a:pt x="330782" y="30793947"/>
                    <a:pt x="512377" y="30793947"/>
                  </a:cubicBezTo>
                  <a:cubicBezTo>
                    <a:pt x="777785" y="30793947"/>
                    <a:pt x="1057162" y="30791407"/>
                    <a:pt x="1322570" y="30793947"/>
                  </a:cubicBezTo>
                  <a:cubicBezTo>
                    <a:pt x="1755604" y="30797757"/>
                    <a:pt x="2188638" y="30800297"/>
                    <a:pt x="2621673" y="30799029"/>
                  </a:cubicBezTo>
                  <a:cubicBezTo>
                    <a:pt x="2901050" y="30797757"/>
                    <a:pt x="3166458" y="30800297"/>
                    <a:pt x="3445834" y="30800297"/>
                  </a:cubicBezTo>
                  <a:cubicBezTo>
                    <a:pt x="3850931" y="30800297"/>
                    <a:pt x="4256028" y="30799029"/>
                    <a:pt x="4661124" y="30800297"/>
                  </a:cubicBezTo>
                  <a:cubicBezTo>
                    <a:pt x="5261785" y="30801568"/>
                    <a:pt x="11855080" y="30791407"/>
                    <a:pt x="12469710" y="30793947"/>
                  </a:cubicBezTo>
                  <a:cubicBezTo>
                    <a:pt x="12735118" y="30795218"/>
                    <a:pt x="13000525" y="30796486"/>
                    <a:pt x="13251966" y="30796486"/>
                  </a:cubicBezTo>
                  <a:cubicBezTo>
                    <a:pt x="13712938" y="30799029"/>
                    <a:pt x="14159940" y="30795218"/>
                    <a:pt x="14620913" y="30799029"/>
                  </a:cubicBezTo>
                  <a:cubicBezTo>
                    <a:pt x="14998072" y="30801568"/>
                    <a:pt x="15375230" y="30801568"/>
                    <a:pt x="15752388" y="30804107"/>
                  </a:cubicBezTo>
                  <a:cubicBezTo>
                    <a:pt x="16311143" y="30807918"/>
                    <a:pt x="16869897" y="30810457"/>
                    <a:pt x="17428650" y="30811729"/>
                  </a:cubicBezTo>
                  <a:cubicBezTo>
                    <a:pt x="17638183" y="30811729"/>
                    <a:pt x="17682501" y="30810457"/>
                    <a:pt x="17702823" y="30810457"/>
                  </a:cubicBezTo>
                  <a:close/>
                </a:path>
              </a:pathLst>
            </a:custGeom>
            <a:solidFill>
              <a:srgbClr val="E7E3CA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307318" y="10797172"/>
            <a:ext cx="11696967" cy="1524594"/>
            <a:chOff x="0" y="0"/>
            <a:chExt cx="17726400" cy="23104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0160" y="16510"/>
              <a:ext cx="17703540" cy="2282536"/>
            </a:xfrm>
            <a:custGeom>
              <a:avLst/>
              <a:gdLst/>
              <a:ahLst/>
              <a:cxnLst/>
              <a:rect r="r" b="b" t="t" l="l"/>
              <a:pathLst>
                <a:path h="2282536" w="17703540">
                  <a:moveTo>
                    <a:pt x="17703540" y="2282536"/>
                  </a:moveTo>
                  <a:lnTo>
                    <a:pt x="0" y="2274916"/>
                  </a:lnTo>
                  <a:lnTo>
                    <a:pt x="0" y="804870"/>
                  </a:lnTo>
                  <a:lnTo>
                    <a:pt x="17780" y="19050"/>
                  </a:lnTo>
                  <a:lnTo>
                    <a:pt x="8826732" y="0"/>
                  </a:lnTo>
                  <a:lnTo>
                    <a:pt x="17684490" y="5080"/>
                  </a:lnTo>
                  <a:close/>
                </a:path>
              </a:pathLst>
            </a:custGeom>
            <a:solidFill>
              <a:srgbClr val="9B99CB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-3810" y="0"/>
              <a:ext cx="17732750" cy="2309206"/>
            </a:xfrm>
            <a:custGeom>
              <a:avLst/>
              <a:gdLst/>
              <a:ahLst/>
              <a:cxnLst/>
              <a:rect r="r" b="b" t="t" l="l"/>
              <a:pathLst>
                <a:path h="2309206" w="17732750">
                  <a:moveTo>
                    <a:pt x="17698460" y="21590"/>
                  </a:moveTo>
                  <a:cubicBezTo>
                    <a:pt x="17699730" y="34290"/>
                    <a:pt x="17699730" y="44450"/>
                    <a:pt x="17701000" y="54610"/>
                  </a:cubicBezTo>
                  <a:cubicBezTo>
                    <a:pt x="17703540" y="98121"/>
                    <a:pt x="17704810" y="147038"/>
                    <a:pt x="17707350" y="194207"/>
                  </a:cubicBezTo>
                  <a:cubicBezTo>
                    <a:pt x="17707350" y="262340"/>
                    <a:pt x="17720050" y="1605783"/>
                    <a:pt x="17726400" y="1673916"/>
                  </a:cubicBezTo>
                  <a:cubicBezTo>
                    <a:pt x="17732750" y="1776990"/>
                    <a:pt x="17728940" y="1881810"/>
                    <a:pt x="17728940" y="1984883"/>
                  </a:cubicBezTo>
                  <a:cubicBezTo>
                    <a:pt x="17728940" y="2075727"/>
                    <a:pt x="17730210" y="2159583"/>
                    <a:pt x="17731480" y="2248246"/>
                  </a:cubicBezTo>
                  <a:cubicBezTo>
                    <a:pt x="17731480" y="2269836"/>
                    <a:pt x="17731480" y="2283806"/>
                    <a:pt x="17731480" y="2307936"/>
                  </a:cubicBezTo>
                  <a:cubicBezTo>
                    <a:pt x="17708621" y="2307936"/>
                    <a:pt x="17688300" y="2309206"/>
                    <a:pt x="17616025" y="2307936"/>
                  </a:cubicBezTo>
                  <a:cubicBezTo>
                    <a:pt x="16707750" y="2302856"/>
                    <a:pt x="15785503" y="2309206"/>
                    <a:pt x="14877229" y="2304126"/>
                  </a:cubicBezTo>
                  <a:cubicBezTo>
                    <a:pt x="14332264" y="2300316"/>
                    <a:pt x="13801275" y="2302856"/>
                    <a:pt x="13256310" y="2300316"/>
                  </a:cubicBezTo>
                  <a:cubicBezTo>
                    <a:pt x="13004787" y="2299046"/>
                    <a:pt x="12753266" y="2297776"/>
                    <a:pt x="12501743" y="2296506"/>
                  </a:cubicBezTo>
                  <a:cubicBezTo>
                    <a:pt x="12348036" y="2296506"/>
                    <a:pt x="12208301" y="2297776"/>
                    <a:pt x="12054592" y="2297776"/>
                  </a:cubicBezTo>
                  <a:cubicBezTo>
                    <a:pt x="11663337" y="2296506"/>
                    <a:pt x="10587381" y="2297776"/>
                    <a:pt x="10196125" y="2296506"/>
                  </a:cubicBezTo>
                  <a:cubicBezTo>
                    <a:pt x="9916656" y="2295236"/>
                    <a:pt x="4327278" y="2304126"/>
                    <a:pt x="4047809" y="2302856"/>
                  </a:cubicBezTo>
                  <a:cubicBezTo>
                    <a:pt x="3977942" y="2302856"/>
                    <a:pt x="3894101" y="2304126"/>
                    <a:pt x="3824234" y="2304126"/>
                  </a:cubicBezTo>
                  <a:cubicBezTo>
                    <a:pt x="3656553" y="2304126"/>
                    <a:pt x="3502845" y="2305396"/>
                    <a:pt x="3335164" y="2305396"/>
                  </a:cubicBezTo>
                  <a:cubicBezTo>
                    <a:pt x="2915960" y="2305396"/>
                    <a:pt x="2510730" y="2304126"/>
                    <a:pt x="2091527" y="2302856"/>
                  </a:cubicBezTo>
                  <a:cubicBezTo>
                    <a:pt x="1840005" y="2301586"/>
                    <a:pt x="1588483" y="2300316"/>
                    <a:pt x="1350934" y="2299046"/>
                  </a:cubicBezTo>
                  <a:cubicBezTo>
                    <a:pt x="903784" y="2297776"/>
                    <a:pt x="456634" y="2296506"/>
                    <a:pt x="48260" y="2296506"/>
                  </a:cubicBezTo>
                  <a:cubicBezTo>
                    <a:pt x="38100" y="2296506"/>
                    <a:pt x="29210" y="2296506"/>
                    <a:pt x="19050" y="2295236"/>
                  </a:cubicBezTo>
                  <a:cubicBezTo>
                    <a:pt x="10160" y="2293966"/>
                    <a:pt x="5080" y="2287616"/>
                    <a:pt x="7620" y="2278726"/>
                  </a:cubicBezTo>
                  <a:cubicBezTo>
                    <a:pt x="16510" y="2246933"/>
                    <a:pt x="12700" y="2203258"/>
                    <a:pt x="11430" y="2157836"/>
                  </a:cubicBezTo>
                  <a:cubicBezTo>
                    <a:pt x="10160" y="2065245"/>
                    <a:pt x="6350" y="1974401"/>
                    <a:pt x="7620" y="1881810"/>
                  </a:cubicBezTo>
                  <a:cubicBezTo>
                    <a:pt x="5080" y="1766507"/>
                    <a:pt x="0" y="339208"/>
                    <a:pt x="7620" y="222159"/>
                  </a:cubicBezTo>
                  <a:cubicBezTo>
                    <a:pt x="8890" y="199447"/>
                    <a:pt x="7620" y="174989"/>
                    <a:pt x="8890" y="152278"/>
                  </a:cubicBezTo>
                  <a:cubicBezTo>
                    <a:pt x="10160" y="115591"/>
                    <a:pt x="12700" y="75410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107298" y="30480"/>
                    <a:pt x="330873" y="29210"/>
                  </a:cubicBezTo>
                  <a:cubicBezTo>
                    <a:pt x="708156" y="25400"/>
                    <a:pt x="1085439" y="22860"/>
                    <a:pt x="1476695" y="20320"/>
                  </a:cubicBezTo>
                  <a:cubicBezTo>
                    <a:pt x="1742191" y="17780"/>
                    <a:pt x="2007686" y="16510"/>
                    <a:pt x="2259208" y="13970"/>
                  </a:cubicBezTo>
                  <a:cubicBezTo>
                    <a:pt x="2510730" y="11430"/>
                    <a:pt x="2776226" y="8890"/>
                    <a:pt x="3027748" y="8890"/>
                  </a:cubicBezTo>
                  <a:cubicBezTo>
                    <a:pt x="3307217" y="7620"/>
                    <a:pt x="3586686" y="10160"/>
                    <a:pt x="3866154" y="8890"/>
                  </a:cubicBezTo>
                  <a:cubicBezTo>
                    <a:pt x="4215491" y="8890"/>
                    <a:pt x="10545461" y="6350"/>
                    <a:pt x="10894797" y="5080"/>
                  </a:cubicBezTo>
                  <a:cubicBezTo>
                    <a:pt x="11230160" y="3810"/>
                    <a:pt x="11565523" y="2540"/>
                    <a:pt x="11914859" y="2540"/>
                  </a:cubicBezTo>
                  <a:cubicBezTo>
                    <a:pt x="12487770" y="1270"/>
                    <a:pt x="13046708" y="0"/>
                    <a:pt x="13619619" y="0"/>
                  </a:cubicBezTo>
                  <a:cubicBezTo>
                    <a:pt x="13857169" y="0"/>
                    <a:pt x="14108690" y="2540"/>
                    <a:pt x="14346238" y="2540"/>
                  </a:cubicBezTo>
                  <a:cubicBezTo>
                    <a:pt x="15002991" y="3810"/>
                    <a:pt x="15673716" y="5080"/>
                    <a:pt x="16330468" y="7620"/>
                  </a:cubicBezTo>
                  <a:cubicBezTo>
                    <a:pt x="16679805" y="8890"/>
                    <a:pt x="17029140" y="12700"/>
                    <a:pt x="17378477" y="16510"/>
                  </a:cubicBezTo>
                  <a:cubicBezTo>
                    <a:pt x="17462316" y="16510"/>
                    <a:pt x="17546158" y="16510"/>
                    <a:pt x="17616025" y="16510"/>
                  </a:cubicBezTo>
                  <a:cubicBezTo>
                    <a:pt x="17679410" y="17780"/>
                    <a:pt x="17688300" y="20320"/>
                    <a:pt x="17698460" y="21590"/>
                  </a:cubicBezTo>
                  <a:close/>
                  <a:moveTo>
                    <a:pt x="17708621" y="2291426"/>
                  </a:moveTo>
                  <a:cubicBezTo>
                    <a:pt x="17709890" y="2274916"/>
                    <a:pt x="17711160" y="2262216"/>
                    <a:pt x="17711160" y="2249516"/>
                  </a:cubicBezTo>
                  <a:cubicBezTo>
                    <a:pt x="17709890" y="2150848"/>
                    <a:pt x="17708621" y="2058257"/>
                    <a:pt x="17708621" y="1958678"/>
                  </a:cubicBezTo>
                  <a:cubicBezTo>
                    <a:pt x="17708621" y="1913256"/>
                    <a:pt x="17711160" y="1867834"/>
                    <a:pt x="17709890" y="1822411"/>
                  </a:cubicBezTo>
                  <a:cubicBezTo>
                    <a:pt x="17709890" y="1780483"/>
                    <a:pt x="17708621" y="1736809"/>
                    <a:pt x="17707350" y="1694880"/>
                  </a:cubicBezTo>
                  <a:cubicBezTo>
                    <a:pt x="17702271" y="1630241"/>
                    <a:pt x="17690840" y="292039"/>
                    <a:pt x="17690840" y="227400"/>
                  </a:cubicBezTo>
                  <a:cubicBezTo>
                    <a:pt x="17688300" y="173243"/>
                    <a:pt x="17685760" y="117338"/>
                    <a:pt x="17683221" y="63500"/>
                  </a:cubicBezTo>
                  <a:cubicBezTo>
                    <a:pt x="17681950" y="44450"/>
                    <a:pt x="17680680" y="43180"/>
                    <a:pt x="17574105" y="41910"/>
                  </a:cubicBezTo>
                  <a:cubicBezTo>
                    <a:pt x="17532183" y="41910"/>
                    <a:pt x="17504238" y="41910"/>
                    <a:pt x="17462316" y="40640"/>
                  </a:cubicBezTo>
                  <a:cubicBezTo>
                    <a:pt x="17112981" y="36830"/>
                    <a:pt x="16749672" y="31750"/>
                    <a:pt x="16400335" y="30480"/>
                  </a:cubicBezTo>
                  <a:cubicBezTo>
                    <a:pt x="15547954" y="26670"/>
                    <a:pt x="14681602" y="25400"/>
                    <a:pt x="13829222" y="22860"/>
                  </a:cubicBezTo>
                  <a:cubicBezTo>
                    <a:pt x="13703461" y="22860"/>
                    <a:pt x="13563727" y="22860"/>
                    <a:pt x="13437965" y="22860"/>
                  </a:cubicBezTo>
                  <a:cubicBezTo>
                    <a:pt x="13228364" y="22860"/>
                    <a:pt x="13018761" y="22860"/>
                    <a:pt x="12823133" y="22860"/>
                  </a:cubicBezTo>
                  <a:cubicBezTo>
                    <a:pt x="12375983" y="22860"/>
                    <a:pt x="11928832" y="22860"/>
                    <a:pt x="11495656" y="24130"/>
                  </a:cubicBezTo>
                  <a:cubicBezTo>
                    <a:pt x="11118372" y="25400"/>
                    <a:pt x="4760455" y="29210"/>
                    <a:pt x="4383172" y="29210"/>
                  </a:cubicBezTo>
                  <a:cubicBezTo>
                    <a:pt x="3768341" y="29210"/>
                    <a:pt x="3153509" y="26670"/>
                    <a:pt x="2538678" y="33020"/>
                  </a:cubicBezTo>
                  <a:cubicBezTo>
                    <a:pt x="2217288" y="36830"/>
                    <a:pt x="1909872" y="36830"/>
                    <a:pt x="1602456" y="38100"/>
                  </a:cubicBezTo>
                  <a:cubicBezTo>
                    <a:pt x="1071465" y="41910"/>
                    <a:pt x="540475" y="45720"/>
                    <a:pt x="49530" y="50800"/>
                  </a:cubicBezTo>
                  <a:cubicBezTo>
                    <a:pt x="36830" y="50800"/>
                    <a:pt x="34290" y="53340"/>
                    <a:pt x="33020" y="70169"/>
                  </a:cubicBezTo>
                  <a:cubicBezTo>
                    <a:pt x="31750" y="101615"/>
                    <a:pt x="31750" y="133062"/>
                    <a:pt x="30480" y="164508"/>
                  </a:cubicBezTo>
                  <a:cubicBezTo>
                    <a:pt x="29210" y="216918"/>
                    <a:pt x="26670" y="267581"/>
                    <a:pt x="25400" y="319991"/>
                  </a:cubicBezTo>
                  <a:cubicBezTo>
                    <a:pt x="20320" y="375895"/>
                    <a:pt x="26670" y="1742049"/>
                    <a:pt x="29210" y="1797953"/>
                  </a:cubicBezTo>
                  <a:cubicBezTo>
                    <a:pt x="29210" y="1857352"/>
                    <a:pt x="29210" y="1918497"/>
                    <a:pt x="30480" y="1977895"/>
                  </a:cubicBezTo>
                  <a:cubicBezTo>
                    <a:pt x="30480" y="2021570"/>
                    <a:pt x="33020" y="2065245"/>
                    <a:pt x="33020" y="2108920"/>
                  </a:cubicBezTo>
                  <a:cubicBezTo>
                    <a:pt x="33020" y="2156089"/>
                    <a:pt x="33020" y="2203258"/>
                    <a:pt x="31750" y="2249516"/>
                  </a:cubicBezTo>
                  <a:cubicBezTo>
                    <a:pt x="31750" y="2253326"/>
                    <a:pt x="31750" y="2255866"/>
                    <a:pt x="31750" y="2259676"/>
                  </a:cubicBezTo>
                  <a:cubicBezTo>
                    <a:pt x="31750" y="2269836"/>
                    <a:pt x="35560" y="2273646"/>
                    <a:pt x="44450" y="2273646"/>
                  </a:cubicBezTo>
                  <a:cubicBezTo>
                    <a:pt x="135245" y="2273646"/>
                    <a:pt x="330873" y="2274916"/>
                    <a:pt x="512528" y="2274916"/>
                  </a:cubicBezTo>
                  <a:cubicBezTo>
                    <a:pt x="778023" y="2274916"/>
                    <a:pt x="1057492" y="2272376"/>
                    <a:pt x="1322988" y="2274916"/>
                  </a:cubicBezTo>
                  <a:cubicBezTo>
                    <a:pt x="1756164" y="2278726"/>
                    <a:pt x="2189341" y="2281266"/>
                    <a:pt x="2622518" y="2279996"/>
                  </a:cubicBezTo>
                  <a:cubicBezTo>
                    <a:pt x="2901987" y="2278726"/>
                    <a:pt x="3167482" y="2281266"/>
                    <a:pt x="3446951" y="2281266"/>
                  </a:cubicBezTo>
                  <a:cubicBezTo>
                    <a:pt x="3852181" y="2281266"/>
                    <a:pt x="4257411" y="2279996"/>
                    <a:pt x="4662641" y="2281266"/>
                  </a:cubicBezTo>
                  <a:cubicBezTo>
                    <a:pt x="5263499" y="2282536"/>
                    <a:pt x="11858965" y="2272376"/>
                    <a:pt x="12473797" y="2274916"/>
                  </a:cubicBezTo>
                  <a:cubicBezTo>
                    <a:pt x="12739293" y="2276186"/>
                    <a:pt x="13004787" y="2277456"/>
                    <a:pt x="13256310" y="2277456"/>
                  </a:cubicBezTo>
                  <a:cubicBezTo>
                    <a:pt x="13717433" y="2279996"/>
                    <a:pt x="14164584" y="2276186"/>
                    <a:pt x="14625708" y="2279996"/>
                  </a:cubicBezTo>
                  <a:cubicBezTo>
                    <a:pt x="15002991" y="2282536"/>
                    <a:pt x="15380273" y="2282536"/>
                    <a:pt x="15757557" y="2285076"/>
                  </a:cubicBezTo>
                  <a:cubicBezTo>
                    <a:pt x="16316495" y="2288886"/>
                    <a:pt x="16875433" y="2291426"/>
                    <a:pt x="17434369" y="2292696"/>
                  </a:cubicBezTo>
                  <a:cubicBezTo>
                    <a:pt x="17643972" y="2292696"/>
                    <a:pt x="17688300" y="2291426"/>
                    <a:pt x="17708621" y="2291426"/>
                  </a:cubicBezTo>
                  <a:close/>
                </a:path>
              </a:pathLst>
            </a:custGeom>
            <a:solidFill>
              <a:srgbClr val="9B99CB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2252868" y="11137675"/>
            <a:ext cx="780204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b="true" sz="6999">
                <a:solidFill>
                  <a:srgbClr val="222050"/>
                </a:solidFill>
                <a:latin typeface="Lato Bold"/>
                <a:ea typeface="Lato Bold"/>
                <a:cs typeface="Lato Bold"/>
                <a:sym typeface="Lato Bold"/>
              </a:rPr>
              <a:t>Data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24761" y="12920178"/>
            <a:ext cx="9797599" cy="4516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0"/>
              </a:lnSpc>
            </a:pPr>
            <a:r>
              <a:rPr lang="en-US" sz="2900" b="true">
                <a:solidFill>
                  <a:srgbClr val="222050"/>
                </a:solidFill>
                <a:latin typeface="Barlow Medium Bold"/>
                <a:ea typeface="Barlow Medium Bold"/>
                <a:cs typeface="Barlow Medium Bold"/>
                <a:sym typeface="Barlow Medium Bold"/>
              </a:rPr>
              <a:t>This analysis utilizes five key datasets each providing crucial insights into demographic factors influencing crime rates.</a:t>
            </a:r>
          </a:p>
          <a:p>
            <a:pPr algn="ctr">
              <a:lnSpc>
                <a:spcPts val="3770"/>
              </a:lnSpc>
            </a:pPr>
          </a:p>
          <a:p>
            <a:pPr algn="ctr">
              <a:lnSpc>
                <a:spcPts val="4160"/>
              </a:lnSpc>
            </a:pPr>
            <a:r>
              <a:rPr lang="en-US" sz="3200" b="true">
                <a:solidFill>
                  <a:srgbClr val="222050"/>
                </a:solidFill>
                <a:latin typeface="Barlow Medium Bold"/>
                <a:ea typeface="Barlow Medium Bold"/>
                <a:cs typeface="Barlow Medium Bold"/>
                <a:sym typeface="Barlow Medium Bold"/>
              </a:rPr>
              <a:t>The datasets were cleaned, reshaped, and merged, allowing for an exploration of how gender ratios impact crime rates and whether education spending and population density play a significant role in crime trends.</a:t>
            </a:r>
          </a:p>
          <a:p>
            <a:pPr algn="ctr">
              <a:lnSpc>
                <a:spcPts val="3770"/>
              </a:lnSpc>
              <a:spcBef>
                <a:spcPct val="0"/>
              </a:spcBef>
            </a:pPr>
          </a:p>
        </p:txBody>
      </p:sp>
      <p:grpSp>
        <p:nvGrpSpPr>
          <p:cNvPr name="Group 16" id="16"/>
          <p:cNvGrpSpPr/>
          <p:nvPr/>
        </p:nvGrpSpPr>
        <p:grpSpPr>
          <a:xfrm rot="0">
            <a:off x="12330650" y="4413981"/>
            <a:ext cx="18680486" cy="6145065"/>
            <a:chOff x="0" y="0"/>
            <a:chExt cx="33309588" cy="1095740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0160" y="16510"/>
              <a:ext cx="33286729" cy="10929462"/>
            </a:xfrm>
            <a:custGeom>
              <a:avLst/>
              <a:gdLst/>
              <a:ahLst/>
              <a:cxnLst/>
              <a:rect r="r" b="b" t="t" l="l"/>
              <a:pathLst>
                <a:path h="10929462" w="33286729">
                  <a:moveTo>
                    <a:pt x="33286729" y="10929462"/>
                  </a:moveTo>
                  <a:lnTo>
                    <a:pt x="0" y="10921842"/>
                  </a:lnTo>
                  <a:lnTo>
                    <a:pt x="0" y="3803850"/>
                  </a:lnTo>
                  <a:lnTo>
                    <a:pt x="17780" y="19050"/>
                  </a:lnTo>
                  <a:lnTo>
                    <a:pt x="16598291" y="0"/>
                  </a:lnTo>
                  <a:lnTo>
                    <a:pt x="33267679" y="5080"/>
                  </a:lnTo>
                  <a:close/>
                </a:path>
              </a:pathLst>
            </a:custGeom>
            <a:solidFill>
              <a:srgbClr val="EAE9F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-3810" y="0"/>
              <a:ext cx="33315938" cy="10956132"/>
            </a:xfrm>
            <a:custGeom>
              <a:avLst/>
              <a:gdLst/>
              <a:ahLst/>
              <a:cxnLst/>
              <a:rect r="r" b="b" t="t" l="l"/>
              <a:pathLst>
                <a:path h="10956132" w="33315938">
                  <a:moveTo>
                    <a:pt x="33281649" y="21590"/>
                  </a:moveTo>
                  <a:cubicBezTo>
                    <a:pt x="33282917" y="34290"/>
                    <a:pt x="33282917" y="44450"/>
                    <a:pt x="33284188" y="54610"/>
                  </a:cubicBezTo>
                  <a:cubicBezTo>
                    <a:pt x="33286727" y="231915"/>
                    <a:pt x="33287999" y="474611"/>
                    <a:pt x="33290538" y="708640"/>
                  </a:cubicBezTo>
                  <a:cubicBezTo>
                    <a:pt x="33290538" y="1046682"/>
                    <a:pt x="33303238" y="7712176"/>
                    <a:pt x="33309588" y="8050217"/>
                  </a:cubicBezTo>
                  <a:cubicBezTo>
                    <a:pt x="33315938" y="8561615"/>
                    <a:pt x="33312127" y="9081679"/>
                    <a:pt x="33312127" y="9593075"/>
                  </a:cubicBezTo>
                  <a:cubicBezTo>
                    <a:pt x="33312127" y="10043798"/>
                    <a:pt x="33313399" y="10459849"/>
                    <a:pt x="33314667" y="10895172"/>
                  </a:cubicBezTo>
                  <a:cubicBezTo>
                    <a:pt x="33314667" y="10916762"/>
                    <a:pt x="33314667" y="10930732"/>
                    <a:pt x="33314667" y="10954862"/>
                  </a:cubicBezTo>
                  <a:cubicBezTo>
                    <a:pt x="33291809" y="10954862"/>
                    <a:pt x="33271488" y="10956132"/>
                    <a:pt x="33148667" y="10954862"/>
                  </a:cubicBezTo>
                  <a:cubicBezTo>
                    <a:pt x="31437098" y="10949782"/>
                    <a:pt x="29699194" y="10956132"/>
                    <a:pt x="27987624" y="10951052"/>
                  </a:cubicBezTo>
                  <a:cubicBezTo>
                    <a:pt x="26960679" y="10947242"/>
                    <a:pt x="25960071" y="10949782"/>
                    <a:pt x="24933127" y="10947242"/>
                  </a:cubicBezTo>
                  <a:cubicBezTo>
                    <a:pt x="24459153" y="10945972"/>
                    <a:pt x="23985182" y="10944702"/>
                    <a:pt x="23511208" y="10943432"/>
                  </a:cubicBezTo>
                  <a:cubicBezTo>
                    <a:pt x="23221557" y="10943432"/>
                    <a:pt x="22958238" y="10944702"/>
                    <a:pt x="22668586" y="10944702"/>
                  </a:cubicBezTo>
                  <a:cubicBezTo>
                    <a:pt x="21931295" y="10943432"/>
                    <a:pt x="19903741" y="10944702"/>
                    <a:pt x="19166450" y="10943432"/>
                  </a:cubicBezTo>
                  <a:cubicBezTo>
                    <a:pt x="18639814" y="10942162"/>
                    <a:pt x="8107070" y="10951052"/>
                    <a:pt x="7580432" y="10949782"/>
                  </a:cubicBezTo>
                  <a:cubicBezTo>
                    <a:pt x="7448773" y="10949782"/>
                    <a:pt x="7290781" y="10951052"/>
                    <a:pt x="7159123" y="10951052"/>
                  </a:cubicBezTo>
                  <a:cubicBezTo>
                    <a:pt x="6843140" y="10951052"/>
                    <a:pt x="6553489" y="10952322"/>
                    <a:pt x="6237507" y="10952322"/>
                  </a:cubicBezTo>
                  <a:cubicBezTo>
                    <a:pt x="5447552" y="10952322"/>
                    <a:pt x="4683927" y="10951052"/>
                    <a:pt x="3893972" y="10949782"/>
                  </a:cubicBezTo>
                  <a:cubicBezTo>
                    <a:pt x="3419998" y="10948512"/>
                    <a:pt x="2946025" y="10947242"/>
                    <a:pt x="2498383" y="10945972"/>
                  </a:cubicBezTo>
                  <a:cubicBezTo>
                    <a:pt x="1655764" y="10944702"/>
                    <a:pt x="813144" y="10943432"/>
                    <a:pt x="48260" y="10943432"/>
                  </a:cubicBezTo>
                  <a:cubicBezTo>
                    <a:pt x="38100" y="10943432"/>
                    <a:pt x="29210" y="10943432"/>
                    <a:pt x="19050" y="10942162"/>
                  </a:cubicBezTo>
                  <a:cubicBezTo>
                    <a:pt x="10160" y="10940892"/>
                    <a:pt x="5080" y="10934542"/>
                    <a:pt x="7620" y="10925652"/>
                  </a:cubicBezTo>
                  <a:cubicBezTo>
                    <a:pt x="16510" y="10893237"/>
                    <a:pt x="12700" y="10676544"/>
                    <a:pt x="11430" y="10451181"/>
                  </a:cubicBezTo>
                  <a:cubicBezTo>
                    <a:pt x="10160" y="9991792"/>
                    <a:pt x="6350" y="9541069"/>
                    <a:pt x="7620" y="9081679"/>
                  </a:cubicBezTo>
                  <a:cubicBezTo>
                    <a:pt x="5080" y="8509608"/>
                    <a:pt x="0" y="1428062"/>
                    <a:pt x="7620" y="847324"/>
                  </a:cubicBezTo>
                  <a:cubicBezTo>
                    <a:pt x="8890" y="734643"/>
                    <a:pt x="7620" y="613295"/>
                    <a:pt x="8890" y="500614"/>
                  </a:cubicBezTo>
                  <a:cubicBezTo>
                    <a:pt x="10160" y="318592"/>
                    <a:pt x="12700" y="119234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154848" y="30480"/>
                    <a:pt x="576158" y="29210"/>
                  </a:cubicBezTo>
                  <a:cubicBezTo>
                    <a:pt x="1287118" y="25400"/>
                    <a:pt x="1998078" y="22860"/>
                    <a:pt x="2735370" y="20320"/>
                  </a:cubicBezTo>
                  <a:cubicBezTo>
                    <a:pt x="3235676" y="17780"/>
                    <a:pt x="3735981" y="16510"/>
                    <a:pt x="4209954" y="13970"/>
                  </a:cubicBezTo>
                  <a:cubicBezTo>
                    <a:pt x="4683928" y="11430"/>
                    <a:pt x="5184233" y="8890"/>
                    <a:pt x="5658207" y="8890"/>
                  </a:cubicBezTo>
                  <a:cubicBezTo>
                    <a:pt x="6184844" y="7620"/>
                    <a:pt x="6711481" y="10160"/>
                    <a:pt x="7238118" y="8890"/>
                  </a:cubicBezTo>
                  <a:cubicBezTo>
                    <a:pt x="7896415" y="8890"/>
                    <a:pt x="19824747" y="6350"/>
                    <a:pt x="20483044" y="5080"/>
                  </a:cubicBezTo>
                  <a:cubicBezTo>
                    <a:pt x="21115008" y="3810"/>
                    <a:pt x="21746973" y="2540"/>
                    <a:pt x="22405269" y="2540"/>
                  </a:cubicBezTo>
                  <a:cubicBezTo>
                    <a:pt x="23484876" y="1270"/>
                    <a:pt x="24538150" y="0"/>
                    <a:pt x="25617755" y="0"/>
                  </a:cubicBezTo>
                  <a:cubicBezTo>
                    <a:pt x="26065398" y="0"/>
                    <a:pt x="26539372" y="2540"/>
                    <a:pt x="26987013" y="2540"/>
                  </a:cubicBezTo>
                  <a:cubicBezTo>
                    <a:pt x="28224611" y="3810"/>
                    <a:pt x="29488537" y="5080"/>
                    <a:pt x="30726136" y="7620"/>
                  </a:cubicBezTo>
                  <a:cubicBezTo>
                    <a:pt x="31384434" y="8890"/>
                    <a:pt x="32042729" y="12700"/>
                    <a:pt x="32701027" y="16510"/>
                  </a:cubicBezTo>
                  <a:cubicBezTo>
                    <a:pt x="32859017" y="16510"/>
                    <a:pt x="33017010" y="16510"/>
                    <a:pt x="33148667" y="16510"/>
                  </a:cubicBezTo>
                  <a:cubicBezTo>
                    <a:pt x="33262599" y="17780"/>
                    <a:pt x="33271488" y="20320"/>
                    <a:pt x="33281649" y="21590"/>
                  </a:cubicBezTo>
                  <a:close/>
                  <a:moveTo>
                    <a:pt x="33291809" y="10938352"/>
                  </a:moveTo>
                  <a:cubicBezTo>
                    <a:pt x="33293077" y="10921842"/>
                    <a:pt x="33294349" y="10909142"/>
                    <a:pt x="33294349" y="10896442"/>
                  </a:cubicBezTo>
                  <a:cubicBezTo>
                    <a:pt x="33293077" y="10416511"/>
                    <a:pt x="33291809" y="9957122"/>
                    <a:pt x="33291809" y="9463060"/>
                  </a:cubicBezTo>
                  <a:cubicBezTo>
                    <a:pt x="33291809" y="9237698"/>
                    <a:pt x="33294349" y="9012337"/>
                    <a:pt x="33293077" y="8786975"/>
                  </a:cubicBezTo>
                  <a:cubicBezTo>
                    <a:pt x="33293077" y="8578950"/>
                    <a:pt x="33291809" y="8362256"/>
                    <a:pt x="33290538" y="8154231"/>
                  </a:cubicBezTo>
                  <a:cubicBezTo>
                    <a:pt x="33285459" y="7833524"/>
                    <a:pt x="33274027" y="1194034"/>
                    <a:pt x="33274027" y="873327"/>
                  </a:cubicBezTo>
                  <a:cubicBezTo>
                    <a:pt x="33271488" y="604627"/>
                    <a:pt x="33268949" y="327260"/>
                    <a:pt x="33266409" y="63500"/>
                  </a:cubicBezTo>
                  <a:cubicBezTo>
                    <a:pt x="33265138" y="44450"/>
                    <a:pt x="33263867" y="43180"/>
                    <a:pt x="33069674" y="41910"/>
                  </a:cubicBezTo>
                  <a:cubicBezTo>
                    <a:pt x="32990677" y="41910"/>
                    <a:pt x="32938014" y="41910"/>
                    <a:pt x="32859017" y="40640"/>
                  </a:cubicBezTo>
                  <a:cubicBezTo>
                    <a:pt x="32200722" y="36830"/>
                    <a:pt x="31516091" y="31750"/>
                    <a:pt x="30857796" y="30480"/>
                  </a:cubicBezTo>
                  <a:cubicBezTo>
                    <a:pt x="29251553" y="26670"/>
                    <a:pt x="27618980" y="25400"/>
                    <a:pt x="26012736" y="22860"/>
                  </a:cubicBezTo>
                  <a:cubicBezTo>
                    <a:pt x="25775749" y="22860"/>
                    <a:pt x="25512430" y="22860"/>
                    <a:pt x="25275443" y="22860"/>
                  </a:cubicBezTo>
                  <a:cubicBezTo>
                    <a:pt x="24880465" y="22860"/>
                    <a:pt x="24485488" y="22860"/>
                    <a:pt x="24116840" y="22860"/>
                  </a:cubicBezTo>
                  <a:cubicBezTo>
                    <a:pt x="23274222" y="22860"/>
                    <a:pt x="22431601" y="22860"/>
                    <a:pt x="21615314" y="24130"/>
                  </a:cubicBezTo>
                  <a:cubicBezTo>
                    <a:pt x="20904353" y="25400"/>
                    <a:pt x="8923357" y="29210"/>
                    <a:pt x="8212397" y="29210"/>
                  </a:cubicBezTo>
                  <a:cubicBezTo>
                    <a:pt x="7053796" y="29210"/>
                    <a:pt x="5895194" y="26670"/>
                    <a:pt x="4736592" y="33020"/>
                  </a:cubicBezTo>
                  <a:cubicBezTo>
                    <a:pt x="4130959" y="36830"/>
                    <a:pt x="3551658" y="36830"/>
                    <a:pt x="2972357" y="38100"/>
                  </a:cubicBezTo>
                  <a:cubicBezTo>
                    <a:pt x="1971746" y="41910"/>
                    <a:pt x="971136" y="45720"/>
                    <a:pt x="49530" y="50800"/>
                  </a:cubicBezTo>
                  <a:cubicBezTo>
                    <a:pt x="36830" y="50800"/>
                    <a:pt x="34290" y="53340"/>
                    <a:pt x="33020" y="93231"/>
                  </a:cubicBezTo>
                  <a:cubicBezTo>
                    <a:pt x="31750" y="249250"/>
                    <a:pt x="31750" y="405269"/>
                    <a:pt x="30480" y="561289"/>
                  </a:cubicBezTo>
                  <a:cubicBezTo>
                    <a:pt x="29210" y="821321"/>
                    <a:pt x="26670" y="1072686"/>
                    <a:pt x="25400" y="1332718"/>
                  </a:cubicBezTo>
                  <a:cubicBezTo>
                    <a:pt x="20320" y="1610086"/>
                    <a:pt x="26670" y="8388259"/>
                    <a:pt x="29210" y="8665627"/>
                  </a:cubicBezTo>
                  <a:cubicBezTo>
                    <a:pt x="29210" y="8960331"/>
                    <a:pt x="29210" y="9263701"/>
                    <a:pt x="30480" y="9558405"/>
                  </a:cubicBezTo>
                  <a:cubicBezTo>
                    <a:pt x="30480" y="9775098"/>
                    <a:pt x="33020" y="9991792"/>
                    <a:pt x="33020" y="10208485"/>
                  </a:cubicBezTo>
                  <a:cubicBezTo>
                    <a:pt x="33020" y="10442514"/>
                    <a:pt x="33020" y="10676544"/>
                    <a:pt x="31750" y="10896442"/>
                  </a:cubicBezTo>
                  <a:cubicBezTo>
                    <a:pt x="31750" y="10900252"/>
                    <a:pt x="31750" y="10902792"/>
                    <a:pt x="31750" y="10906602"/>
                  </a:cubicBezTo>
                  <a:cubicBezTo>
                    <a:pt x="31750" y="10916762"/>
                    <a:pt x="35560" y="10920572"/>
                    <a:pt x="44450" y="10920572"/>
                  </a:cubicBezTo>
                  <a:cubicBezTo>
                    <a:pt x="207512" y="10920572"/>
                    <a:pt x="576158" y="10921842"/>
                    <a:pt x="918472" y="10921842"/>
                  </a:cubicBezTo>
                  <a:cubicBezTo>
                    <a:pt x="1418777" y="10921842"/>
                    <a:pt x="1945415" y="10919302"/>
                    <a:pt x="2445720" y="10921842"/>
                  </a:cubicBezTo>
                  <a:cubicBezTo>
                    <a:pt x="3262008" y="10925652"/>
                    <a:pt x="4078295" y="10928192"/>
                    <a:pt x="4894583" y="10926922"/>
                  </a:cubicBezTo>
                  <a:cubicBezTo>
                    <a:pt x="5421220" y="10925652"/>
                    <a:pt x="5921526" y="10928192"/>
                    <a:pt x="6448163" y="10928192"/>
                  </a:cubicBezTo>
                  <a:cubicBezTo>
                    <a:pt x="7211786" y="10928192"/>
                    <a:pt x="7975410" y="10926922"/>
                    <a:pt x="8739034" y="10928192"/>
                  </a:cubicBezTo>
                  <a:cubicBezTo>
                    <a:pt x="9871305" y="10929462"/>
                    <a:pt x="22299942" y="10919302"/>
                    <a:pt x="23458544" y="10921842"/>
                  </a:cubicBezTo>
                  <a:cubicBezTo>
                    <a:pt x="23958850" y="10923112"/>
                    <a:pt x="24459153" y="10924382"/>
                    <a:pt x="24933127" y="10924382"/>
                  </a:cubicBezTo>
                  <a:cubicBezTo>
                    <a:pt x="25802080" y="10926922"/>
                    <a:pt x="26644699" y="10923112"/>
                    <a:pt x="27513650" y="10926922"/>
                  </a:cubicBezTo>
                  <a:cubicBezTo>
                    <a:pt x="28224611" y="10929462"/>
                    <a:pt x="28935570" y="10929462"/>
                    <a:pt x="29646531" y="10932002"/>
                  </a:cubicBezTo>
                  <a:cubicBezTo>
                    <a:pt x="30699806" y="10935812"/>
                    <a:pt x="31753078" y="10938352"/>
                    <a:pt x="32806354" y="10939622"/>
                  </a:cubicBezTo>
                  <a:cubicBezTo>
                    <a:pt x="33201331" y="10939622"/>
                    <a:pt x="33271488" y="10938352"/>
                    <a:pt x="33291809" y="10938352"/>
                  </a:cubicBezTo>
                  <a:close/>
                </a:path>
              </a:pathLst>
            </a:custGeom>
            <a:solidFill>
              <a:srgbClr val="EDEDED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2330650" y="4413981"/>
            <a:ext cx="18686598" cy="1623517"/>
            <a:chOff x="0" y="0"/>
            <a:chExt cx="33320487" cy="289493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10160" y="16510"/>
              <a:ext cx="33297627" cy="2866990"/>
            </a:xfrm>
            <a:custGeom>
              <a:avLst/>
              <a:gdLst/>
              <a:ahLst/>
              <a:cxnLst/>
              <a:rect r="r" b="b" t="t" l="l"/>
              <a:pathLst>
                <a:path h="2866990" w="33297627">
                  <a:moveTo>
                    <a:pt x="33297627" y="2866990"/>
                  </a:moveTo>
                  <a:lnTo>
                    <a:pt x="0" y="2859370"/>
                  </a:lnTo>
                  <a:lnTo>
                    <a:pt x="0" y="1007574"/>
                  </a:lnTo>
                  <a:lnTo>
                    <a:pt x="17780" y="19050"/>
                  </a:lnTo>
                  <a:lnTo>
                    <a:pt x="16603727" y="0"/>
                  </a:lnTo>
                  <a:lnTo>
                    <a:pt x="33278577" y="5080"/>
                  </a:lnTo>
                  <a:close/>
                </a:path>
              </a:pathLst>
            </a:custGeom>
            <a:solidFill>
              <a:srgbClr val="9B99CB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-3810" y="0"/>
              <a:ext cx="33326836" cy="2893660"/>
            </a:xfrm>
            <a:custGeom>
              <a:avLst/>
              <a:gdLst/>
              <a:ahLst/>
              <a:cxnLst/>
              <a:rect r="r" b="b" t="t" l="l"/>
              <a:pathLst>
                <a:path h="2893660" w="33326836">
                  <a:moveTo>
                    <a:pt x="33292547" y="21590"/>
                  </a:moveTo>
                  <a:cubicBezTo>
                    <a:pt x="33293818" y="34290"/>
                    <a:pt x="33293818" y="44450"/>
                    <a:pt x="33295086" y="54610"/>
                  </a:cubicBezTo>
                  <a:cubicBezTo>
                    <a:pt x="33297626" y="107165"/>
                    <a:pt x="33298897" y="169179"/>
                    <a:pt x="33301436" y="228978"/>
                  </a:cubicBezTo>
                  <a:cubicBezTo>
                    <a:pt x="33301436" y="315354"/>
                    <a:pt x="33314136" y="2018520"/>
                    <a:pt x="33320486" y="2104897"/>
                  </a:cubicBezTo>
                  <a:cubicBezTo>
                    <a:pt x="33326836" y="2235569"/>
                    <a:pt x="33323026" y="2368456"/>
                    <a:pt x="33323026" y="2499127"/>
                  </a:cubicBezTo>
                  <a:cubicBezTo>
                    <a:pt x="33323026" y="2614296"/>
                    <a:pt x="33324297" y="2720605"/>
                    <a:pt x="33325568" y="2832700"/>
                  </a:cubicBezTo>
                  <a:cubicBezTo>
                    <a:pt x="33325568" y="2854290"/>
                    <a:pt x="33325568" y="2868260"/>
                    <a:pt x="33325568" y="2892390"/>
                  </a:cubicBezTo>
                  <a:cubicBezTo>
                    <a:pt x="33302708" y="2892390"/>
                    <a:pt x="33282386" y="2893660"/>
                    <a:pt x="33159532" y="2892390"/>
                  </a:cubicBezTo>
                  <a:cubicBezTo>
                    <a:pt x="31447398" y="2887310"/>
                    <a:pt x="29708924" y="2893660"/>
                    <a:pt x="27996793" y="2888580"/>
                  </a:cubicBezTo>
                  <a:cubicBezTo>
                    <a:pt x="26969513" y="2884770"/>
                    <a:pt x="25968574" y="2887310"/>
                    <a:pt x="24941294" y="2884770"/>
                  </a:cubicBezTo>
                  <a:cubicBezTo>
                    <a:pt x="24467165" y="2883500"/>
                    <a:pt x="23993037" y="2882230"/>
                    <a:pt x="23518906" y="2880960"/>
                  </a:cubicBezTo>
                  <a:cubicBezTo>
                    <a:pt x="23229161" y="2880960"/>
                    <a:pt x="22965757" y="2882230"/>
                    <a:pt x="22676011" y="2882230"/>
                  </a:cubicBezTo>
                  <a:cubicBezTo>
                    <a:pt x="21938477" y="2880960"/>
                    <a:pt x="19910257" y="2882230"/>
                    <a:pt x="19172724" y="2880960"/>
                  </a:cubicBezTo>
                  <a:cubicBezTo>
                    <a:pt x="18645914" y="2879690"/>
                    <a:pt x="8109713" y="2888580"/>
                    <a:pt x="7582903" y="2887310"/>
                  </a:cubicBezTo>
                  <a:cubicBezTo>
                    <a:pt x="7451200" y="2887310"/>
                    <a:pt x="7293157" y="2888580"/>
                    <a:pt x="7161455" y="2888580"/>
                  </a:cubicBezTo>
                  <a:cubicBezTo>
                    <a:pt x="6845368" y="2888580"/>
                    <a:pt x="6555623" y="2889850"/>
                    <a:pt x="6239538" y="2889850"/>
                  </a:cubicBezTo>
                  <a:cubicBezTo>
                    <a:pt x="5449322" y="2889850"/>
                    <a:pt x="4685447" y="2888580"/>
                    <a:pt x="3895233" y="2887310"/>
                  </a:cubicBezTo>
                  <a:cubicBezTo>
                    <a:pt x="3421103" y="2886040"/>
                    <a:pt x="2946975" y="2884770"/>
                    <a:pt x="2499186" y="2883500"/>
                  </a:cubicBezTo>
                  <a:cubicBezTo>
                    <a:pt x="1656290" y="2882230"/>
                    <a:pt x="813394" y="2880960"/>
                    <a:pt x="48260" y="2880960"/>
                  </a:cubicBezTo>
                  <a:cubicBezTo>
                    <a:pt x="38100" y="2880960"/>
                    <a:pt x="29210" y="2880960"/>
                    <a:pt x="19050" y="2879690"/>
                  </a:cubicBezTo>
                  <a:cubicBezTo>
                    <a:pt x="10160" y="2878420"/>
                    <a:pt x="5080" y="2872070"/>
                    <a:pt x="7620" y="2863180"/>
                  </a:cubicBezTo>
                  <a:cubicBezTo>
                    <a:pt x="16510" y="2831345"/>
                    <a:pt x="12700" y="2775975"/>
                    <a:pt x="11430" y="2718391"/>
                  </a:cubicBezTo>
                  <a:cubicBezTo>
                    <a:pt x="10160" y="2601008"/>
                    <a:pt x="6350" y="2485839"/>
                    <a:pt x="7620" y="2368456"/>
                  </a:cubicBezTo>
                  <a:cubicBezTo>
                    <a:pt x="5080" y="2222280"/>
                    <a:pt x="0" y="412804"/>
                    <a:pt x="7620" y="264414"/>
                  </a:cubicBezTo>
                  <a:cubicBezTo>
                    <a:pt x="8890" y="235622"/>
                    <a:pt x="7620" y="204615"/>
                    <a:pt x="8890" y="175823"/>
                  </a:cubicBezTo>
                  <a:cubicBezTo>
                    <a:pt x="10160" y="129312"/>
                    <a:pt x="12700" y="78373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154881" y="30480"/>
                    <a:pt x="576329" y="29210"/>
                  </a:cubicBezTo>
                  <a:cubicBezTo>
                    <a:pt x="1287523" y="25400"/>
                    <a:pt x="1998717" y="22860"/>
                    <a:pt x="2736251" y="20320"/>
                  </a:cubicBezTo>
                  <a:cubicBezTo>
                    <a:pt x="3236720" y="17780"/>
                    <a:pt x="3737189" y="16510"/>
                    <a:pt x="4211319" y="13970"/>
                  </a:cubicBezTo>
                  <a:cubicBezTo>
                    <a:pt x="4685448" y="11430"/>
                    <a:pt x="5185917" y="8890"/>
                    <a:pt x="5660047" y="8890"/>
                  </a:cubicBezTo>
                  <a:cubicBezTo>
                    <a:pt x="6186857" y="7620"/>
                    <a:pt x="6713666" y="10160"/>
                    <a:pt x="7240477" y="8890"/>
                  </a:cubicBezTo>
                  <a:cubicBezTo>
                    <a:pt x="7898989" y="8890"/>
                    <a:pt x="19831237" y="6350"/>
                    <a:pt x="20489749" y="5080"/>
                  </a:cubicBezTo>
                  <a:cubicBezTo>
                    <a:pt x="21121923" y="3810"/>
                    <a:pt x="21754095" y="2540"/>
                    <a:pt x="22412607" y="2540"/>
                  </a:cubicBezTo>
                  <a:cubicBezTo>
                    <a:pt x="23492567" y="1270"/>
                    <a:pt x="24546186" y="0"/>
                    <a:pt x="25626147" y="0"/>
                  </a:cubicBezTo>
                  <a:cubicBezTo>
                    <a:pt x="26073937" y="0"/>
                    <a:pt x="26548066" y="2540"/>
                    <a:pt x="26995852" y="2540"/>
                  </a:cubicBezTo>
                  <a:cubicBezTo>
                    <a:pt x="28233857" y="3810"/>
                    <a:pt x="29498202" y="5080"/>
                    <a:pt x="30736204" y="7620"/>
                  </a:cubicBezTo>
                  <a:cubicBezTo>
                    <a:pt x="31394719" y="8890"/>
                    <a:pt x="32053230" y="12700"/>
                    <a:pt x="32711742" y="16510"/>
                  </a:cubicBezTo>
                  <a:cubicBezTo>
                    <a:pt x="32869785" y="16510"/>
                    <a:pt x="33027831" y="16510"/>
                    <a:pt x="33159532" y="16510"/>
                  </a:cubicBezTo>
                  <a:cubicBezTo>
                    <a:pt x="33273497" y="17780"/>
                    <a:pt x="33282386" y="20320"/>
                    <a:pt x="33292547" y="21590"/>
                  </a:cubicBezTo>
                  <a:close/>
                  <a:moveTo>
                    <a:pt x="33302708" y="2875880"/>
                  </a:moveTo>
                  <a:cubicBezTo>
                    <a:pt x="33303976" y="2859370"/>
                    <a:pt x="33305247" y="2846670"/>
                    <a:pt x="33305247" y="2833970"/>
                  </a:cubicBezTo>
                  <a:cubicBezTo>
                    <a:pt x="33303976" y="2709532"/>
                    <a:pt x="33302708" y="2592149"/>
                    <a:pt x="33302708" y="2465906"/>
                  </a:cubicBezTo>
                  <a:cubicBezTo>
                    <a:pt x="33302708" y="2408322"/>
                    <a:pt x="33305247" y="2350737"/>
                    <a:pt x="33303976" y="2293153"/>
                  </a:cubicBezTo>
                  <a:cubicBezTo>
                    <a:pt x="33303976" y="2239998"/>
                    <a:pt x="33302708" y="2184629"/>
                    <a:pt x="33301436" y="2131474"/>
                  </a:cubicBezTo>
                  <a:cubicBezTo>
                    <a:pt x="33296358" y="2049527"/>
                    <a:pt x="33284926" y="353005"/>
                    <a:pt x="33284926" y="271058"/>
                  </a:cubicBezTo>
                  <a:cubicBezTo>
                    <a:pt x="33282386" y="202400"/>
                    <a:pt x="33279847" y="131527"/>
                    <a:pt x="33277308" y="63500"/>
                  </a:cubicBezTo>
                  <a:cubicBezTo>
                    <a:pt x="33276036" y="44450"/>
                    <a:pt x="33274768" y="43180"/>
                    <a:pt x="33080510" y="41910"/>
                  </a:cubicBezTo>
                  <a:cubicBezTo>
                    <a:pt x="33001489" y="41910"/>
                    <a:pt x="32948807" y="41910"/>
                    <a:pt x="32869785" y="40640"/>
                  </a:cubicBezTo>
                  <a:cubicBezTo>
                    <a:pt x="32211274" y="36830"/>
                    <a:pt x="31526419" y="31750"/>
                    <a:pt x="30867907" y="30480"/>
                  </a:cubicBezTo>
                  <a:cubicBezTo>
                    <a:pt x="29261137" y="26670"/>
                    <a:pt x="27628028" y="25400"/>
                    <a:pt x="26021258" y="22860"/>
                  </a:cubicBezTo>
                  <a:cubicBezTo>
                    <a:pt x="25784191" y="22860"/>
                    <a:pt x="25520787" y="22860"/>
                    <a:pt x="25283723" y="22860"/>
                  </a:cubicBezTo>
                  <a:cubicBezTo>
                    <a:pt x="24888615" y="22860"/>
                    <a:pt x="24493507" y="22860"/>
                    <a:pt x="24124739" y="22860"/>
                  </a:cubicBezTo>
                  <a:cubicBezTo>
                    <a:pt x="23281845" y="22860"/>
                    <a:pt x="22438948" y="22860"/>
                    <a:pt x="21622391" y="24130"/>
                  </a:cubicBezTo>
                  <a:cubicBezTo>
                    <a:pt x="20911197" y="25400"/>
                    <a:pt x="8926268" y="29210"/>
                    <a:pt x="8215075" y="29210"/>
                  </a:cubicBezTo>
                  <a:cubicBezTo>
                    <a:pt x="7056093" y="29210"/>
                    <a:pt x="5897112" y="26670"/>
                    <a:pt x="4738130" y="33020"/>
                  </a:cubicBezTo>
                  <a:cubicBezTo>
                    <a:pt x="4132297" y="36830"/>
                    <a:pt x="3552807" y="36830"/>
                    <a:pt x="2973315" y="38100"/>
                  </a:cubicBezTo>
                  <a:cubicBezTo>
                    <a:pt x="1972376" y="41910"/>
                    <a:pt x="971437" y="45720"/>
                    <a:pt x="49530" y="50800"/>
                  </a:cubicBezTo>
                  <a:cubicBezTo>
                    <a:pt x="36830" y="50800"/>
                    <a:pt x="34290" y="53340"/>
                    <a:pt x="33020" y="71728"/>
                  </a:cubicBezTo>
                  <a:cubicBezTo>
                    <a:pt x="31750" y="111594"/>
                    <a:pt x="31750" y="151460"/>
                    <a:pt x="30480" y="191326"/>
                  </a:cubicBezTo>
                  <a:cubicBezTo>
                    <a:pt x="29210" y="257770"/>
                    <a:pt x="26670" y="321998"/>
                    <a:pt x="25400" y="388442"/>
                  </a:cubicBezTo>
                  <a:cubicBezTo>
                    <a:pt x="20320" y="459315"/>
                    <a:pt x="26670" y="2191273"/>
                    <a:pt x="29210" y="2262146"/>
                  </a:cubicBezTo>
                  <a:cubicBezTo>
                    <a:pt x="29210" y="2337449"/>
                    <a:pt x="29210" y="2414966"/>
                    <a:pt x="30480" y="2490269"/>
                  </a:cubicBezTo>
                  <a:cubicBezTo>
                    <a:pt x="30480" y="2545638"/>
                    <a:pt x="33020" y="2601008"/>
                    <a:pt x="33020" y="2656377"/>
                  </a:cubicBezTo>
                  <a:cubicBezTo>
                    <a:pt x="33020" y="2716176"/>
                    <a:pt x="33020" y="2775975"/>
                    <a:pt x="31750" y="2833970"/>
                  </a:cubicBezTo>
                  <a:cubicBezTo>
                    <a:pt x="31750" y="2837780"/>
                    <a:pt x="31750" y="2840320"/>
                    <a:pt x="31750" y="2844130"/>
                  </a:cubicBezTo>
                  <a:cubicBezTo>
                    <a:pt x="31750" y="2854290"/>
                    <a:pt x="35560" y="2858100"/>
                    <a:pt x="44450" y="2858100"/>
                  </a:cubicBezTo>
                  <a:cubicBezTo>
                    <a:pt x="207562" y="2858100"/>
                    <a:pt x="576329" y="2859370"/>
                    <a:pt x="918756" y="2859370"/>
                  </a:cubicBezTo>
                  <a:cubicBezTo>
                    <a:pt x="1419225" y="2859370"/>
                    <a:pt x="1946036" y="2856830"/>
                    <a:pt x="2446505" y="2859370"/>
                  </a:cubicBezTo>
                  <a:cubicBezTo>
                    <a:pt x="3263061" y="2863180"/>
                    <a:pt x="4079616" y="2865720"/>
                    <a:pt x="4896172" y="2864450"/>
                  </a:cubicBezTo>
                  <a:cubicBezTo>
                    <a:pt x="5422982" y="2863180"/>
                    <a:pt x="5923452" y="2865720"/>
                    <a:pt x="6450261" y="2865720"/>
                  </a:cubicBezTo>
                  <a:cubicBezTo>
                    <a:pt x="7214136" y="2865720"/>
                    <a:pt x="7978011" y="2864450"/>
                    <a:pt x="8741886" y="2865720"/>
                  </a:cubicBezTo>
                  <a:cubicBezTo>
                    <a:pt x="9874527" y="2866990"/>
                    <a:pt x="22307244" y="2856830"/>
                    <a:pt x="23466227" y="2859370"/>
                  </a:cubicBezTo>
                  <a:cubicBezTo>
                    <a:pt x="23966696" y="2860640"/>
                    <a:pt x="24467165" y="2861910"/>
                    <a:pt x="24941294" y="2861910"/>
                  </a:cubicBezTo>
                  <a:cubicBezTo>
                    <a:pt x="25810532" y="2864450"/>
                    <a:pt x="26653427" y="2860640"/>
                    <a:pt x="27522664" y="2864450"/>
                  </a:cubicBezTo>
                  <a:cubicBezTo>
                    <a:pt x="28233857" y="2866990"/>
                    <a:pt x="28945051" y="2866990"/>
                    <a:pt x="29656245" y="2869530"/>
                  </a:cubicBezTo>
                  <a:cubicBezTo>
                    <a:pt x="30709864" y="2873340"/>
                    <a:pt x="31763484" y="2875880"/>
                    <a:pt x="32817106" y="2877150"/>
                  </a:cubicBezTo>
                  <a:cubicBezTo>
                    <a:pt x="33212214" y="2877150"/>
                    <a:pt x="33282386" y="2875880"/>
                    <a:pt x="33302708" y="2875880"/>
                  </a:cubicBezTo>
                  <a:close/>
                </a:path>
              </a:pathLst>
            </a:custGeom>
            <a:solidFill>
              <a:srgbClr val="E7E3CA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31341098" y="1804267"/>
            <a:ext cx="12233161" cy="8754780"/>
            <a:chOff x="0" y="0"/>
            <a:chExt cx="18927883" cy="1354592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0160" y="16510"/>
              <a:ext cx="18905023" cy="13517983"/>
            </a:xfrm>
            <a:custGeom>
              <a:avLst/>
              <a:gdLst/>
              <a:ahLst/>
              <a:cxnLst/>
              <a:rect r="r" b="b" t="t" l="l"/>
              <a:pathLst>
                <a:path h="13517983" w="18905023">
                  <a:moveTo>
                    <a:pt x="18905023" y="13517983"/>
                  </a:moveTo>
                  <a:lnTo>
                    <a:pt x="0" y="13510362"/>
                  </a:lnTo>
                  <a:lnTo>
                    <a:pt x="0" y="4701616"/>
                  </a:lnTo>
                  <a:lnTo>
                    <a:pt x="17780" y="19050"/>
                  </a:lnTo>
                  <a:lnTo>
                    <a:pt x="9425928" y="0"/>
                  </a:lnTo>
                  <a:lnTo>
                    <a:pt x="18885973" y="5080"/>
                  </a:lnTo>
                  <a:close/>
                </a:path>
              </a:pathLst>
            </a:custGeom>
            <a:solidFill>
              <a:srgbClr val="EAE9FF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-3810" y="0"/>
              <a:ext cx="18934233" cy="13544652"/>
            </a:xfrm>
            <a:custGeom>
              <a:avLst/>
              <a:gdLst/>
              <a:ahLst/>
              <a:cxnLst/>
              <a:rect r="r" b="b" t="t" l="l"/>
              <a:pathLst>
                <a:path h="13544652" w="18934233">
                  <a:moveTo>
                    <a:pt x="18899943" y="21590"/>
                  </a:moveTo>
                  <a:cubicBezTo>
                    <a:pt x="18901213" y="34290"/>
                    <a:pt x="18901213" y="44450"/>
                    <a:pt x="18902483" y="54610"/>
                  </a:cubicBezTo>
                  <a:cubicBezTo>
                    <a:pt x="18905022" y="271966"/>
                    <a:pt x="18906293" y="572673"/>
                    <a:pt x="18908833" y="862640"/>
                  </a:cubicBezTo>
                  <a:cubicBezTo>
                    <a:pt x="18908833" y="1281481"/>
                    <a:pt x="18921533" y="9540169"/>
                    <a:pt x="18927883" y="9959009"/>
                  </a:cubicBezTo>
                  <a:cubicBezTo>
                    <a:pt x="18934233" y="10592641"/>
                    <a:pt x="18930422" y="11237012"/>
                    <a:pt x="18930422" y="11870643"/>
                  </a:cubicBezTo>
                  <a:cubicBezTo>
                    <a:pt x="18930422" y="12429098"/>
                    <a:pt x="18931693" y="12944594"/>
                    <a:pt x="18932963" y="13483692"/>
                  </a:cubicBezTo>
                  <a:cubicBezTo>
                    <a:pt x="18932963" y="13505283"/>
                    <a:pt x="18932963" y="13519252"/>
                    <a:pt x="18932963" y="13543383"/>
                  </a:cubicBezTo>
                  <a:cubicBezTo>
                    <a:pt x="18910102" y="13543383"/>
                    <a:pt x="18889783" y="13544652"/>
                    <a:pt x="18813611" y="13543383"/>
                  </a:cubicBezTo>
                  <a:cubicBezTo>
                    <a:pt x="17843400" y="13538302"/>
                    <a:pt x="16858265" y="13544652"/>
                    <a:pt x="15888056" y="13539572"/>
                  </a:cubicBezTo>
                  <a:cubicBezTo>
                    <a:pt x="15305930" y="13535763"/>
                    <a:pt x="14738732" y="13538302"/>
                    <a:pt x="14156607" y="13535763"/>
                  </a:cubicBezTo>
                  <a:cubicBezTo>
                    <a:pt x="13887933" y="13534492"/>
                    <a:pt x="13619261" y="13533222"/>
                    <a:pt x="13350586" y="13531952"/>
                  </a:cubicBezTo>
                  <a:cubicBezTo>
                    <a:pt x="13186398" y="13531952"/>
                    <a:pt x="13037135" y="13533222"/>
                    <a:pt x="12872945" y="13533222"/>
                  </a:cubicBezTo>
                  <a:cubicBezTo>
                    <a:pt x="12455009" y="13531952"/>
                    <a:pt x="11305684" y="13533222"/>
                    <a:pt x="10887748" y="13531952"/>
                  </a:cubicBezTo>
                  <a:cubicBezTo>
                    <a:pt x="10589222" y="13530683"/>
                    <a:pt x="4618705" y="13539572"/>
                    <a:pt x="4320179" y="13538302"/>
                  </a:cubicBezTo>
                  <a:cubicBezTo>
                    <a:pt x="4245547" y="13538302"/>
                    <a:pt x="4155990" y="13539572"/>
                    <a:pt x="4081358" y="13539572"/>
                  </a:cubicBezTo>
                  <a:cubicBezTo>
                    <a:pt x="3902243" y="13539572"/>
                    <a:pt x="3738053" y="13540842"/>
                    <a:pt x="3558938" y="13540842"/>
                  </a:cubicBezTo>
                  <a:cubicBezTo>
                    <a:pt x="3111149" y="13540842"/>
                    <a:pt x="2678286" y="13539572"/>
                    <a:pt x="2230498" y="13538302"/>
                  </a:cubicBezTo>
                  <a:cubicBezTo>
                    <a:pt x="1961824" y="13537033"/>
                    <a:pt x="1693151" y="13535763"/>
                    <a:pt x="1439404" y="13534492"/>
                  </a:cubicBezTo>
                  <a:cubicBezTo>
                    <a:pt x="961763" y="13533222"/>
                    <a:pt x="484121" y="13531952"/>
                    <a:pt x="48260" y="13531952"/>
                  </a:cubicBezTo>
                  <a:cubicBezTo>
                    <a:pt x="38100" y="13531952"/>
                    <a:pt x="29210" y="13531952"/>
                    <a:pt x="19050" y="13530683"/>
                  </a:cubicBezTo>
                  <a:cubicBezTo>
                    <a:pt x="10160" y="13529413"/>
                    <a:pt x="5080" y="13523063"/>
                    <a:pt x="7620" y="13514172"/>
                  </a:cubicBezTo>
                  <a:cubicBezTo>
                    <a:pt x="16510" y="13481571"/>
                    <a:pt x="12700" y="13213083"/>
                    <a:pt x="11430" y="12933855"/>
                  </a:cubicBezTo>
                  <a:cubicBezTo>
                    <a:pt x="10160" y="12364662"/>
                    <a:pt x="6350" y="11806206"/>
                    <a:pt x="7620" y="11237012"/>
                  </a:cubicBezTo>
                  <a:cubicBezTo>
                    <a:pt x="5080" y="10528204"/>
                    <a:pt x="0" y="1754019"/>
                    <a:pt x="7620" y="1034472"/>
                  </a:cubicBezTo>
                  <a:cubicBezTo>
                    <a:pt x="8890" y="894858"/>
                    <a:pt x="7620" y="744505"/>
                    <a:pt x="8890" y="604891"/>
                  </a:cubicBezTo>
                  <a:cubicBezTo>
                    <a:pt x="10160" y="379362"/>
                    <a:pt x="12700" y="132353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110964" y="30480"/>
                    <a:pt x="349785" y="29210"/>
                  </a:cubicBezTo>
                  <a:cubicBezTo>
                    <a:pt x="752795" y="25400"/>
                    <a:pt x="1155805" y="22860"/>
                    <a:pt x="1573741" y="20320"/>
                  </a:cubicBezTo>
                  <a:cubicBezTo>
                    <a:pt x="1857340" y="17780"/>
                    <a:pt x="2140940" y="16510"/>
                    <a:pt x="2409613" y="13970"/>
                  </a:cubicBezTo>
                  <a:cubicBezTo>
                    <a:pt x="2678286" y="11430"/>
                    <a:pt x="2961886" y="8890"/>
                    <a:pt x="3230560" y="8890"/>
                  </a:cubicBezTo>
                  <a:cubicBezTo>
                    <a:pt x="3529086" y="7620"/>
                    <a:pt x="3827611" y="10160"/>
                    <a:pt x="4126137" y="8890"/>
                  </a:cubicBezTo>
                  <a:cubicBezTo>
                    <a:pt x="4499295" y="8890"/>
                    <a:pt x="11260906" y="6350"/>
                    <a:pt x="11634063" y="5080"/>
                  </a:cubicBezTo>
                  <a:cubicBezTo>
                    <a:pt x="11992294" y="3810"/>
                    <a:pt x="12350525" y="2540"/>
                    <a:pt x="12723682" y="2540"/>
                  </a:cubicBezTo>
                  <a:cubicBezTo>
                    <a:pt x="13335660" y="1270"/>
                    <a:pt x="13932712" y="0"/>
                    <a:pt x="14544690" y="0"/>
                  </a:cubicBezTo>
                  <a:cubicBezTo>
                    <a:pt x="14798437" y="0"/>
                    <a:pt x="15067111" y="2540"/>
                    <a:pt x="15320856" y="2540"/>
                  </a:cubicBezTo>
                  <a:cubicBezTo>
                    <a:pt x="16022393" y="3810"/>
                    <a:pt x="16738855" y="5080"/>
                    <a:pt x="17440391" y="7620"/>
                  </a:cubicBezTo>
                  <a:cubicBezTo>
                    <a:pt x="17813549" y="8890"/>
                    <a:pt x="18186706" y="12700"/>
                    <a:pt x="18559863" y="16510"/>
                  </a:cubicBezTo>
                  <a:cubicBezTo>
                    <a:pt x="18649421" y="16510"/>
                    <a:pt x="18738980" y="16510"/>
                    <a:pt x="18813611" y="16510"/>
                  </a:cubicBezTo>
                  <a:cubicBezTo>
                    <a:pt x="18880893" y="17780"/>
                    <a:pt x="18889783" y="20320"/>
                    <a:pt x="18899943" y="21590"/>
                  </a:cubicBezTo>
                  <a:close/>
                  <a:moveTo>
                    <a:pt x="18910102" y="13526872"/>
                  </a:moveTo>
                  <a:cubicBezTo>
                    <a:pt x="18911374" y="13510363"/>
                    <a:pt x="18912643" y="13497663"/>
                    <a:pt x="18912643" y="13484963"/>
                  </a:cubicBezTo>
                  <a:cubicBezTo>
                    <a:pt x="18911374" y="12890898"/>
                    <a:pt x="18910102" y="12321704"/>
                    <a:pt x="18910102" y="11709551"/>
                  </a:cubicBezTo>
                  <a:cubicBezTo>
                    <a:pt x="18910102" y="11430324"/>
                    <a:pt x="18912643" y="11151096"/>
                    <a:pt x="18911374" y="10871868"/>
                  </a:cubicBezTo>
                  <a:cubicBezTo>
                    <a:pt x="18911374" y="10614120"/>
                    <a:pt x="18910102" y="10345632"/>
                    <a:pt x="18908833" y="10087884"/>
                  </a:cubicBezTo>
                  <a:cubicBezTo>
                    <a:pt x="18903752" y="9690522"/>
                    <a:pt x="18892324" y="1464052"/>
                    <a:pt x="18892324" y="1066691"/>
                  </a:cubicBezTo>
                  <a:cubicBezTo>
                    <a:pt x="18889783" y="733766"/>
                    <a:pt x="18887243" y="390101"/>
                    <a:pt x="18884702" y="63500"/>
                  </a:cubicBezTo>
                  <a:cubicBezTo>
                    <a:pt x="18883433" y="44450"/>
                    <a:pt x="18882163" y="43180"/>
                    <a:pt x="18768832" y="41910"/>
                  </a:cubicBezTo>
                  <a:cubicBezTo>
                    <a:pt x="18724052" y="41910"/>
                    <a:pt x="18694201" y="41910"/>
                    <a:pt x="18649421" y="40640"/>
                  </a:cubicBezTo>
                  <a:cubicBezTo>
                    <a:pt x="18276265" y="36830"/>
                    <a:pt x="17888180" y="31750"/>
                    <a:pt x="17515023" y="30480"/>
                  </a:cubicBezTo>
                  <a:cubicBezTo>
                    <a:pt x="16604519" y="26670"/>
                    <a:pt x="15679089" y="25400"/>
                    <a:pt x="14768586" y="22860"/>
                  </a:cubicBezTo>
                  <a:cubicBezTo>
                    <a:pt x="14634249" y="22860"/>
                    <a:pt x="14484987" y="22860"/>
                    <a:pt x="14350649" y="22860"/>
                  </a:cubicBezTo>
                  <a:cubicBezTo>
                    <a:pt x="14126754" y="22860"/>
                    <a:pt x="13902861" y="22860"/>
                    <a:pt x="13693892" y="22860"/>
                  </a:cubicBezTo>
                  <a:cubicBezTo>
                    <a:pt x="13216252" y="22860"/>
                    <a:pt x="12738609" y="22860"/>
                    <a:pt x="12275894" y="24130"/>
                  </a:cubicBezTo>
                  <a:cubicBezTo>
                    <a:pt x="11872883" y="25400"/>
                    <a:pt x="5081419" y="29210"/>
                    <a:pt x="4678410" y="29210"/>
                  </a:cubicBezTo>
                  <a:cubicBezTo>
                    <a:pt x="4021653" y="29210"/>
                    <a:pt x="3364896" y="26670"/>
                    <a:pt x="2708140" y="33020"/>
                  </a:cubicBezTo>
                  <a:cubicBezTo>
                    <a:pt x="2364834" y="36830"/>
                    <a:pt x="2036456" y="36830"/>
                    <a:pt x="1708077" y="38100"/>
                  </a:cubicBezTo>
                  <a:cubicBezTo>
                    <a:pt x="1140878" y="41910"/>
                    <a:pt x="573679" y="45720"/>
                    <a:pt x="49530" y="50800"/>
                  </a:cubicBezTo>
                  <a:cubicBezTo>
                    <a:pt x="36830" y="50800"/>
                    <a:pt x="34290" y="53340"/>
                    <a:pt x="33020" y="100134"/>
                  </a:cubicBezTo>
                  <a:cubicBezTo>
                    <a:pt x="31750" y="293446"/>
                    <a:pt x="31750" y="486757"/>
                    <a:pt x="30480" y="680068"/>
                  </a:cubicBezTo>
                  <a:cubicBezTo>
                    <a:pt x="29210" y="1002254"/>
                    <a:pt x="26670" y="1313700"/>
                    <a:pt x="25400" y="1635885"/>
                  </a:cubicBezTo>
                  <a:cubicBezTo>
                    <a:pt x="20320" y="1979550"/>
                    <a:pt x="26670" y="10377851"/>
                    <a:pt x="29210" y="10721515"/>
                  </a:cubicBezTo>
                  <a:cubicBezTo>
                    <a:pt x="29210" y="11086659"/>
                    <a:pt x="29210" y="11462541"/>
                    <a:pt x="30480" y="11827686"/>
                  </a:cubicBezTo>
                  <a:cubicBezTo>
                    <a:pt x="30480" y="12096173"/>
                    <a:pt x="33020" y="12364662"/>
                    <a:pt x="33020" y="12633149"/>
                  </a:cubicBezTo>
                  <a:cubicBezTo>
                    <a:pt x="33020" y="12923116"/>
                    <a:pt x="33020" y="13213083"/>
                    <a:pt x="31750" y="13484963"/>
                  </a:cubicBezTo>
                  <a:cubicBezTo>
                    <a:pt x="31750" y="13488772"/>
                    <a:pt x="31750" y="13491313"/>
                    <a:pt x="31750" y="13495122"/>
                  </a:cubicBezTo>
                  <a:cubicBezTo>
                    <a:pt x="31750" y="13505283"/>
                    <a:pt x="35560" y="13509093"/>
                    <a:pt x="44450" y="13509093"/>
                  </a:cubicBezTo>
                  <a:cubicBezTo>
                    <a:pt x="140817" y="13509093"/>
                    <a:pt x="349785" y="13510363"/>
                    <a:pt x="543827" y="13510363"/>
                  </a:cubicBezTo>
                  <a:cubicBezTo>
                    <a:pt x="827426" y="13510363"/>
                    <a:pt x="1125952" y="13507822"/>
                    <a:pt x="1409552" y="13510363"/>
                  </a:cubicBezTo>
                  <a:cubicBezTo>
                    <a:pt x="1872267" y="13514172"/>
                    <a:pt x="2334982" y="13516713"/>
                    <a:pt x="2797697" y="13515443"/>
                  </a:cubicBezTo>
                  <a:cubicBezTo>
                    <a:pt x="3096223" y="13514172"/>
                    <a:pt x="3379823" y="13516713"/>
                    <a:pt x="3678349" y="13516713"/>
                  </a:cubicBezTo>
                  <a:cubicBezTo>
                    <a:pt x="4111211" y="13516713"/>
                    <a:pt x="4544073" y="13515443"/>
                    <a:pt x="4976936" y="13516713"/>
                  </a:cubicBezTo>
                  <a:cubicBezTo>
                    <a:pt x="5618766" y="13517983"/>
                    <a:pt x="12663978" y="13507822"/>
                    <a:pt x="13320735" y="13510363"/>
                  </a:cubicBezTo>
                  <a:cubicBezTo>
                    <a:pt x="13604335" y="13511633"/>
                    <a:pt x="13887933" y="13512902"/>
                    <a:pt x="14156607" y="13512902"/>
                  </a:cubicBezTo>
                  <a:cubicBezTo>
                    <a:pt x="14649175" y="13515443"/>
                    <a:pt x="15126816" y="13511633"/>
                    <a:pt x="15619384" y="13515443"/>
                  </a:cubicBezTo>
                  <a:cubicBezTo>
                    <a:pt x="16022393" y="13517983"/>
                    <a:pt x="16425403" y="13517983"/>
                    <a:pt x="16828414" y="13520522"/>
                  </a:cubicBezTo>
                  <a:cubicBezTo>
                    <a:pt x="17425466" y="13524333"/>
                    <a:pt x="18022516" y="13526872"/>
                    <a:pt x="18619568" y="13528143"/>
                  </a:cubicBezTo>
                  <a:cubicBezTo>
                    <a:pt x="18843463" y="13528143"/>
                    <a:pt x="18889783" y="13526872"/>
                    <a:pt x="18910102" y="13526872"/>
                  </a:cubicBezTo>
                  <a:close/>
                </a:path>
              </a:pathLst>
            </a:custGeom>
            <a:solidFill>
              <a:srgbClr val="E7E3CA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31341098" y="382210"/>
            <a:ext cx="12237164" cy="1871004"/>
            <a:chOff x="0" y="0"/>
            <a:chExt cx="18934076" cy="289493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10160" y="16510"/>
              <a:ext cx="18911217" cy="2866990"/>
            </a:xfrm>
            <a:custGeom>
              <a:avLst/>
              <a:gdLst/>
              <a:ahLst/>
              <a:cxnLst/>
              <a:rect r="r" b="b" t="t" l="l"/>
              <a:pathLst>
                <a:path h="2866990" w="18911217">
                  <a:moveTo>
                    <a:pt x="18911217" y="2866990"/>
                  </a:moveTo>
                  <a:lnTo>
                    <a:pt x="0" y="2859370"/>
                  </a:lnTo>
                  <a:lnTo>
                    <a:pt x="0" y="1007574"/>
                  </a:lnTo>
                  <a:lnTo>
                    <a:pt x="17780" y="19050"/>
                  </a:lnTo>
                  <a:lnTo>
                    <a:pt x="9429017" y="0"/>
                  </a:lnTo>
                  <a:lnTo>
                    <a:pt x="18892167" y="5080"/>
                  </a:lnTo>
                  <a:close/>
                </a:path>
              </a:pathLst>
            </a:custGeom>
            <a:solidFill>
              <a:srgbClr val="9B99CB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-3810" y="0"/>
              <a:ext cx="18940426" cy="2893660"/>
            </a:xfrm>
            <a:custGeom>
              <a:avLst/>
              <a:gdLst/>
              <a:ahLst/>
              <a:cxnLst/>
              <a:rect r="r" b="b" t="t" l="l"/>
              <a:pathLst>
                <a:path h="2893660" w="18940426">
                  <a:moveTo>
                    <a:pt x="18906137" y="21590"/>
                  </a:moveTo>
                  <a:cubicBezTo>
                    <a:pt x="18907407" y="34290"/>
                    <a:pt x="18907407" y="44450"/>
                    <a:pt x="18908676" y="54610"/>
                  </a:cubicBezTo>
                  <a:cubicBezTo>
                    <a:pt x="18911216" y="107165"/>
                    <a:pt x="18912487" y="169179"/>
                    <a:pt x="18915026" y="228978"/>
                  </a:cubicBezTo>
                  <a:cubicBezTo>
                    <a:pt x="18915026" y="315354"/>
                    <a:pt x="18927726" y="2018520"/>
                    <a:pt x="18934076" y="2104897"/>
                  </a:cubicBezTo>
                  <a:cubicBezTo>
                    <a:pt x="18940426" y="2235569"/>
                    <a:pt x="18936616" y="2368456"/>
                    <a:pt x="18936616" y="2499127"/>
                  </a:cubicBezTo>
                  <a:cubicBezTo>
                    <a:pt x="18936616" y="2614296"/>
                    <a:pt x="18937887" y="2720605"/>
                    <a:pt x="18939157" y="2832700"/>
                  </a:cubicBezTo>
                  <a:cubicBezTo>
                    <a:pt x="18939157" y="2854290"/>
                    <a:pt x="18939157" y="2868260"/>
                    <a:pt x="18939157" y="2892390"/>
                  </a:cubicBezTo>
                  <a:cubicBezTo>
                    <a:pt x="18916296" y="2892390"/>
                    <a:pt x="18895976" y="2893660"/>
                    <a:pt x="18819784" y="2892390"/>
                  </a:cubicBezTo>
                  <a:cubicBezTo>
                    <a:pt x="17849254" y="2887310"/>
                    <a:pt x="16863795" y="2893660"/>
                    <a:pt x="15893266" y="2888580"/>
                  </a:cubicBezTo>
                  <a:cubicBezTo>
                    <a:pt x="15310950" y="2884770"/>
                    <a:pt x="14743565" y="2887310"/>
                    <a:pt x="14161248" y="2884770"/>
                  </a:cubicBezTo>
                  <a:cubicBezTo>
                    <a:pt x="13892485" y="2883500"/>
                    <a:pt x="13623724" y="2882230"/>
                    <a:pt x="13354963" y="2880960"/>
                  </a:cubicBezTo>
                  <a:cubicBezTo>
                    <a:pt x="13190720" y="2880960"/>
                    <a:pt x="13041406" y="2882230"/>
                    <a:pt x="12877163" y="2882230"/>
                  </a:cubicBezTo>
                  <a:cubicBezTo>
                    <a:pt x="12459090" y="2880960"/>
                    <a:pt x="11309387" y="2882230"/>
                    <a:pt x="10891313" y="2880960"/>
                  </a:cubicBezTo>
                  <a:cubicBezTo>
                    <a:pt x="10592689" y="2879690"/>
                    <a:pt x="4620207" y="2888580"/>
                    <a:pt x="4321583" y="2887310"/>
                  </a:cubicBezTo>
                  <a:cubicBezTo>
                    <a:pt x="4246927" y="2887310"/>
                    <a:pt x="4157339" y="2888580"/>
                    <a:pt x="4082684" y="2888580"/>
                  </a:cubicBezTo>
                  <a:cubicBezTo>
                    <a:pt x="3903509" y="2888580"/>
                    <a:pt x="3739266" y="2889850"/>
                    <a:pt x="3560091" y="2889850"/>
                  </a:cubicBezTo>
                  <a:cubicBezTo>
                    <a:pt x="3112155" y="2889850"/>
                    <a:pt x="2679150" y="2888580"/>
                    <a:pt x="2231214" y="2887310"/>
                  </a:cubicBezTo>
                  <a:cubicBezTo>
                    <a:pt x="1962452" y="2886040"/>
                    <a:pt x="1693691" y="2884770"/>
                    <a:pt x="1439860" y="2883500"/>
                  </a:cubicBezTo>
                  <a:cubicBezTo>
                    <a:pt x="962061" y="2882230"/>
                    <a:pt x="484263" y="2880960"/>
                    <a:pt x="48260" y="2880960"/>
                  </a:cubicBezTo>
                  <a:cubicBezTo>
                    <a:pt x="38100" y="2880960"/>
                    <a:pt x="29210" y="2880960"/>
                    <a:pt x="19050" y="2879690"/>
                  </a:cubicBezTo>
                  <a:cubicBezTo>
                    <a:pt x="10160" y="2878420"/>
                    <a:pt x="5080" y="2872070"/>
                    <a:pt x="7620" y="2863180"/>
                  </a:cubicBezTo>
                  <a:cubicBezTo>
                    <a:pt x="16510" y="2831345"/>
                    <a:pt x="12700" y="2775975"/>
                    <a:pt x="11430" y="2718391"/>
                  </a:cubicBezTo>
                  <a:cubicBezTo>
                    <a:pt x="10160" y="2601008"/>
                    <a:pt x="6350" y="2485839"/>
                    <a:pt x="7620" y="2368456"/>
                  </a:cubicBezTo>
                  <a:cubicBezTo>
                    <a:pt x="5080" y="2222280"/>
                    <a:pt x="0" y="412804"/>
                    <a:pt x="7620" y="264414"/>
                  </a:cubicBezTo>
                  <a:cubicBezTo>
                    <a:pt x="8890" y="235622"/>
                    <a:pt x="7620" y="204615"/>
                    <a:pt x="8890" y="175823"/>
                  </a:cubicBezTo>
                  <a:cubicBezTo>
                    <a:pt x="10160" y="129312"/>
                    <a:pt x="12700" y="78373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110983" y="30480"/>
                    <a:pt x="349882" y="29210"/>
                  </a:cubicBezTo>
                  <a:cubicBezTo>
                    <a:pt x="753025" y="25400"/>
                    <a:pt x="1156167" y="22860"/>
                    <a:pt x="1574241" y="20320"/>
                  </a:cubicBezTo>
                  <a:cubicBezTo>
                    <a:pt x="1857934" y="17780"/>
                    <a:pt x="2141627" y="16510"/>
                    <a:pt x="2410389" y="13970"/>
                  </a:cubicBezTo>
                  <a:cubicBezTo>
                    <a:pt x="2679150" y="11430"/>
                    <a:pt x="2962843" y="8890"/>
                    <a:pt x="3231605" y="8890"/>
                  </a:cubicBezTo>
                  <a:cubicBezTo>
                    <a:pt x="3530229" y="7620"/>
                    <a:pt x="3828853" y="10160"/>
                    <a:pt x="4127477" y="8890"/>
                  </a:cubicBezTo>
                  <a:cubicBezTo>
                    <a:pt x="4500757" y="8890"/>
                    <a:pt x="11264593" y="6350"/>
                    <a:pt x="11637874" y="5080"/>
                  </a:cubicBezTo>
                  <a:cubicBezTo>
                    <a:pt x="11996223" y="3810"/>
                    <a:pt x="12354572" y="2540"/>
                    <a:pt x="12727852" y="2540"/>
                  </a:cubicBezTo>
                  <a:cubicBezTo>
                    <a:pt x="13340032" y="1270"/>
                    <a:pt x="13937279" y="0"/>
                    <a:pt x="14549459" y="0"/>
                  </a:cubicBezTo>
                  <a:cubicBezTo>
                    <a:pt x="14803290" y="0"/>
                    <a:pt x="15072051" y="2540"/>
                    <a:pt x="15325881" y="2540"/>
                  </a:cubicBezTo>
                  <a:cubicBezTo>
                    <a:pt x="16027647" y="3810"/>
                    <a:pt x="16744345" y="5080"/>
                    <a:pt x="17446113" y="7620"/>
                  </a:cubicBezTo>
                  <a:cubicBezTo>
                    <a:pt x="17819392" y="8890"/>
                    <a:pt x="18192673" y="12700"/>
                    <a:pt x="18565953" y="16510"/>
                  </a:cubicBezTo>
                  <a:cubicBezTo>
                    <a:pt x="18655540" y="16510"/>
                    <a:pt x="18745128" y="16510"/>
                    <a:pt x="18819784" y="16510"/>
                  </a:cubicBezTo>
                  <a:cubicBezTo>
                    <a:pt x="18887087" y="17780"/>
                    <a:pt x="18895976" y="20320"/>
                    <a:pt x="18906137" y="21590"/>
                  </a:cubicBezTo>
                  <a:close/>
                  <a:moveTo>
                    <a:pt x="18916296" y="2875880"/>
                  </a:moveTo>
                  <a:cubicBezTo>
                    <a:pt x="18917567" y="2859370"/>
                    <a:pt x="18918837" y="2846670"/>
                    <a:pt x="18918837" y="2833970"/>
                  </a:cubicBezTo>
                  <a:cubicBezTo>
                    <a:pt x="18917567" y="2709532"/>
                    <a:pt x="18916296" y="2592149"/>
                    <a:pt x="18916296" y="2465906"/>
                  </a:cubicBezTo>
                  <a:cubicBezTo>
                    <a:pt x="18916296" y="2408322"/>
                    <a:pt x="18918837" y="2350737"/>
                    <a:pt x="18917567" y="2293153"/>
                  </a:cubicBezTo>
                  <a:cubicBezTo>
                    <a:pt x="18917567" y="2239998"/>
                    <a:pt x="18916296" y="2184629"/>
                    <a:pt x="18915026" y="2131474"/>
                  </a:cubicBezTo>
                  <a:cubicBezTo>
                    <a:pt x="18909946" y="2049527"/>
                    <a:pt x="18898517" y="353005"/>
                    <a:pt x="18898517" y="271058"/>
                  </a:cubicBezTo>
                  <a:cubicBezTo>
                    <a:pt x="18895976" y="202400"/>
                    <a:pt x="18893437" y="131527"/>
                    <a:pt x="18890896" y="63500"/>
                  </a:cubicBezTo>
                  <a:cubicBezTo>
                    <a:pt x="18889626" y="44450"/>
                    <a:pt x="18888357" y="43180"/>
                    <a:pt x="18774990" y="41910"/>
                  </a:cubicBezTo>
                  <a:cubicBezTo>
                    <a:pt x="18730196" y="41910"/>
                    <a:pt x="18700334" y="41910"/>
                    <a:pt x="18655540" y="40640"/>
                  </a:cubicBezTo>
                  <a:cubicBezTo>
                    <a:pt x="18282262" y="36830"/>
                    <a:pt x="17894048" y="31750"/>
                    <a:pt x="17520769" y="30480"/>
                  </a:cubicBezTo>
                  <a:cubicBezTo>
                    <a:pt x="16609965" y="26670"/>
                    <a:pt x="15684231" y="25400"/>
                    <a:pt x="14773428" y="22860"/>
                  </a:cubicBezTo>
                  <a:cubicBezTo>
                    <a:pt x="14639047" y="22860"/>
                    <a:pt x="14489735" y="22860"/>
                    <a:pt x="14355354" y="22860"/>
                  </a:cubicBezTo>
                  <a:cubicBezTo>
                    <a:pt x="14131385" y="22860"/>
                    <a:pt x="13907417" y="22860"/>
                    <a:pt x="13698380" y="22860"/>
                  </a:cubicBezTo>
                  <a:cubicBezTo>
                    <a:pt x="13220582" y="22860"/>
                    <a:pt x="12742783" y="22860"/>
                    <a:pt x="12279916" y="24130"/>
                  </a:cubicBezTo>
                  <a:cubicBezTo>
                    <a:pt x="11876773" y="25400"/>
                    <a:pt x="5083074" y="29210"/>
                    <a:pt x="4679932" y="29210"/>
                  </a:cubicBezTo>
                  <a:cubicBezTo>
                    <a:pt x="4022959" y="29210"/>
                    <a:pt x="3365986" y="26670"/>
                    <a:pt x="2709013" y="33020"/>
                  </a:cubicBezTo>
                  <a:cubicBezTo>
                    <a:pt x="2365595" y="36830"/>
                    <a:pt x="2037109" y="36830"/>
                    <a:pt x="1708622" y="38100"/>
                  </a:cubicBezTo>
                  <a:cubicBezTo>
                    <a:pt x="1141236" y="41910"/>
                    <a:pt x="573850" y="45720"/>
                    <a:pt x="49530" y="50800"/>
                  </a:cubicBezTo>
                  <a:cubicBezTo>
                    <a:pt x="36830" y="50800"/>
                    <a:pt x="34290" y="53340"/>
                    <a:pt x="33020" y="71728"/>
                  </a:cubicBezTo>
                  <a:cubicBezTo>
                    <a:pt x="31750" y="111594"/>
                    <a:pt x="31750" y="151460"/>
                    <a:pt x="30480" y="191326"/>
                  </a:cubicBezTo>
                  <a:cubicBezTo>
                    <a:pt x="29210" y="257770"/>
                    <a:pt x="26670" y="321998"/>
                    <a:pt x="25400" y="388442"/>
                  </a:cubicBezTo>
                  <a:cubicBezTo>
                    <a:pt x="20320" y="459315"/>
                    <a:pt x="26670" y="2191273"/>
                    <a:pt x="29210" y="2262146"/>
                  </a:cubicBezTo>
                  <a:cubicBezTo>
                    <a:pt x="29210" y="2337449"/>
                    <a:pt x="29210" y="2414966"/>
                    <a:pt x="30480" y="2490269"/>
                  </a:cubicBezTo>
                  <a:cubicBezTo>
                    <a:pt x="30480" y="2545638"/>
                    <a:pt x="33020" y="2601008"/>
                    <a:pt x="33020" y="2656377"/>
                  </a:cubicBezTo>
                  <a:cubicBezTo>
                    <a:pt x="33020" y="2716176"/>
                    <a:pt x="33020" y="2775975"/>
                    <a:pt x="31750" y="2833970"/>
                  </a:cubicBezTo>
                  <a:cubicBezTo>
                    <a:pt x="31750" y="2837780"/>
                    <a:pt x="31750" y="2840320"/>
                    <a:pt x="31750" y="2844130"/>
                  </a:cubicBezTo>
                  <a:cubicBezTo>
                    <a:pt x="31750" y="2854290"/>
                    <a:pt x="35560" y="2858100"/>
                    <a:pt x="44450" y="2858100"/>
                  </a:cubicBezTo>
                  <a:cubicBezTo>
                    <a:pt x="140845" y="2858100"/>
                    <a:pt x="349882" y="2859370"/>
                    <a:pt x="543988" y="2859370"/>
                  </a:cubicBezTo>
                  <a:cubicBezTo>
                    <a:pt x="827681" y="2859370"/>
                    <a:pt x="1126305" y="2856830"/>
                    <a:pt x="1409998" y="2859370"/>
                  </a:cubicBezTo>
                  <a:cubicBezTo>
                    <a:pt x="1872865" y="2863180"/>
                    <a:pt x="2335733" y="2865720"/>
                    <a:pt x="2798600" y="2864450"/>
                  </a:cubicBezTo>
                  <a:cubicBezTo>
                    <a:pt x="3097224" y="2863180"/>
                    <a:pt x="3380917" y="2865720"/>
                    <a:pt x="3679541" y="2865720"/>
                  </a:cubicBezTo>
                  <a:cubicBezTo>
                    <a:pt x="4112546" y="2865720"/>
                    <a:pt x="4545551" y="2864450"/>
                    <a:pt x="4978556" y="2865720"/>
                  </a:cubicBezTo>
                  <a:cubicBezTo>
                    <a:pt x="5620598" y="2866990"/>
                    <a:pt x="12668127" y="2856830"/>
                    <a:pt x="13325101" y="2859370"/>
                  </a:cubicBezTo>
                  <a:cubicBezTo>
                    <a:pt x="13608794" y="2860640"/>
                    <a:pt x="13892485" y="2861910"/>
                    <a:pt x="14161248" y="2861910"/>
                  </a:cubicBezTo>
                  <a:cubicBezTo>
                    <a:pt x="14653978" y="2864450"/>
                    <a:pt x="15131777" y="2860640"/>
                    <a:pt x="15624506" y="2864450"/>
                  </a:cubicBezTo>
                  <a:cubicBezTo>
                    <a:pt x="16027647" y="2866990"/>
                    <a:pt x="16430790" y="2866990"/>
                    <a:pt x="16833933" y="2869530"/>
                  </a:cubicBezTo>
                  <a:cubicBezTo>
                    <a:pt x="17431182" y="2873340"/>
                    <a:pt x="18028429" y="2875880"/>
                    <a:pt x="18625678" y="2877150"/>
                  </a:cubicBezTo>
                  <a:cubicBezTo>
                    <a:pt x="18849646" y="2877150"/>
                    <a:pt x="18895976" y="2875880"/>
                    <a:pt x="18916296" y="2875880"/>
                  </a:cubicBezTo>
                  <a:close/>
                </a:path>
              </a:pathLst>
            </a:custGeom>
            <a:solidFill>
              <a:srgbClr val="E7E3CA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306888" y="382210"/>
            <a:ext cx="30710360" cy="3812696"/>
            <a:chOff x="0" y="0"/>
            <a:chExt cx="47295176" cy="5871704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10160" y="16510"/>
              <a:ext cx="47272315" cy="5843764"/>
            </a:xfrm>
            <a:custGeom>
              <a:avLst/>
              <a:gdLst/>
              <a:ahLst/>
              <a:cxnLst/>
              <a:rect r="r" b="b" t="t" l="l"/>
              <a:pathLst>
                <a:path h="5843764" w="47272315">
                  <a:moveTo>
                    <a:pt x="47272315" y="5843764"/>
                  </a:moveTo>
                  <a:lnTo>
                    <a:pt x="0" y="5836144"/>
                  </a:lnTo>
                  <a:lnTo>
                    <a:pt x="0" y="2039997"/>
                  </a:lnTo>
                  <a:lnTo>
                    <a:pt x="17780" y="19050"/>
                  </a:lnTo>
                  <a:lnTo>
                    <a:pt x="23573104" y="0"/>
                  </a:lnTo>
                  <a:lnTo>
                    <a:pt x="47253265" y="5080"/>
                  </a:lnTo>
                  <a:close/>
                </a:path>
              </a:pathLst>
            </a:custGeom>
            <a:solidFill>
              <a:srgbClr val="EAE9FF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-3810" y="0"/>
              <a:ext cx="47301525" cy="5870434"/>
            </a:xfrm>
            <a:custGeom>
              <a:avLst/>
              <a:gdLst/>
              <a:ahLst/>
              <a:cxnLst/>
              <a:rect r="r" b="b" t="t" l="l"/>
              <a:pathLst>
                <a:path h="5870434" w="47301525">
                  <a:moveTo>
                    <a:pt x="47267235" y="21590"/>
                  </a:moveTo>
                  <a:cubicBezTo>
                    <a:pt x="47268506" y="34290"/>
                    <a:pt x="47268506" y="44450"/>
                    <a:pt x="47269775" y="54610"/>
                  </a:cubicBezTo>
                  <a:cubicBezTo>
                    <a:pt x="47272317" y="153224"/>
                    <a:pt x="47273585" y="281948"/>
                    <a:pt x="47276125" y="406076"/>
                  </a:cubicBezTo>
                  <a:cubicBezTo>
                    <a:pt x="47276125" y="585370"/>
                    <a:pt x="47288825" y="4120695"/>
                    <a:pt x="47295175" y="4299989"/>
                  </a:cubicBezTo>
                  <a:cubicBezTo>
                    <a:pt x="47301525" y="4571231"/>
                    <a:pt x="47297717" y="4847068"/>
                    <a:pt x="47297717" y="5118309"/>
                  </a:cubicBezTo>
                  <a:cubicBezTo>
                    <a:pt x="47297717" y="5357369"/>
                    <a:pt x="47298985" y="5578039"/>
                    <a:pt x="47300256" y="5809474"/>
                  </a:cubicBezTo>
                  <a:cubicBezTo>
                    <a:pt x="47300256" y="5831064"/>
                    <a:pt x="47300256" y="5845034"/>
                    <a:pt x="47300256" y="5869164"/>
                  </a:cubicBezTo>
                  <a:cubicBezTo>
                    <a:pt x="47277396" y="5869164"/>
                    <a:pt x="47257075" y="5870434"/>
                    <a:pt x="47088896" y="5869164"/>
                  </a:cubicBezTo>
                  <a:cubicBezTo>
                    <a:pt x="44656381" y="5864084"/>
                    <a:pt x="42186445" y="5870434"/>
                    <a:pt x="39753929" y="5865354"/>
                  </a:cubicBezTo>
                  <a:cubicBezTo>
                    <a:pt x="38294422" y="5861544"/>
                    <a:pt x="36872338" y="5864084"/>
                    <a:pt x="35412830" y="5861544"/>
                  </a:cubicBezTo>
                  <a:cubicBezTo>
                    <a:pt x="34739209" y="5860274"/>
                    <a:pt x="34065591" y="5859004"/>
                    <a:pt x="33391974" y="5857734"/>
                  </a:cubicBezTo>
                  <a:cubicBezTo>
                    <a:pt x="32980318" y="5857734"/>
                    <a:pt x="32606084" y="5859004"/>
                    <a:pt x="32194425" y="5859004"/>
                  </a:cubicBezTo>
                  <a:cubicBezTo>
                    <a:pt x="31146576" y="5857734"/>
                    <a:pt x="28264981" y="5859004"/>
                    <a:pt x="27217132" y="5857734"/>
                  </a:cubicBezTo>
                  <a:cubicBezTo>
                    <a:pt x="26468666" y="5856464"/>
                    <a:pt x="11499354" y="5865354"/>
                    <a:pt x="10750888" y="5864084"/>
                  </a:cubicBezTo>
                  <a:cubicBezTo>
                    <a:pt x="10563771" y="5864084"/>
                    <a:pt x="10339232" y="5865354"/>
                    <a:pt x="10152115" y="5865354"/>
                  </a:cubicBezTo>
                  <a:cubicBezTo>
                    <a:pt x="9703036" y="5865354"/>
                    <a:pt x="9291380" y="5866624"/>
                    <a:pt x="8842301" y="5866624"/>
                  </a:cubicBezTo>
                  <a:cubicBezTo>
                    <a:pt x="7719603" y="5866624"/>
                    <a:pt x="6634327" y="5865354"/>
                    <a:pt x="5511629" y="5864084"/>
                  </a:cubicBezTo>
                  <a:cubicBezTo>
                    <a:pt x="4838009" y="5862814"/>
                    <a:pt x="4164391" y="5861544"/>
                    <a:pt x="3528195" y="5860274"/>
                  </a:cubicBezTo>
                  <a:cubicBezTo>
                    <a:pt x="2330650" y="5859004"/>
                    <a:pt x="1133105" y="5857734"/>
                    <a:pt x="48260" y="5857734"/>
                  </a:cubicBezTo>
                  <a:cubicBezTo>
                    <a:pt x="38100" y="5857734"/>
                    <a:pt x="29210" y="5857734"/>
                    <a:pt x="19050" y="5856464"/>
                  </a:cubicBezTo>
                  <a:cubicBezTo>
                    <a:pt x="10160" y="5855194"/>
                    <a:pt x="5080" y="5848844"/>
                    <a:pt x="7620" y="5839954"/>
                  </a:cubicBezTo>
                  <a:cubicBezTo>
                    <a:pt x="16510" y="5807905"/>
                    <a:pt x="12700" y="5692972"/>
                    <a:pt x="11430" y="5573442"/>
                  </a:cubicBezTo>
                  <a:cubicBezTo>
                    <a:pt x="10160" y="5329785"/>
                    <a:pt x="6350" y="5090725"/>
                    <a:pt x="7620" y="4847068"/>
                  </a:cubicBezTo>
                  <a:cubicBezTo>
                    <a:pt x="5080" y="4543647"/>
                    <a:pt x="0" y="787651"/>
                    <a:pt x="7620" y="479632"/>
                  </a:cubicBezTo>
                  <a:cubicBezTo>
                    <a:pt x="8890" y="419867"/>
                    <a:pt x="7620" y="355505"/>
                    <a:pt x="8890" y="295740"/>
                  </a:cubicBezTo>
                  <a:cubicBezTo>
                    <a:pt x="10160" y="199197"/>
                    <a:pt x="12700" y="93459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197524" y="30480"/>
                    <a:pt x="796296" y="29210"/>
                  </a:cubicBezTo>
                  <a:cubicBezTo>
                    <a:pt x="1806725" y="25400"/>
                    <a:pt x="2817153" y="22860"/>
                    <a:pt x="3865005" y="20320"/>
                  </a:cubicBezTo>
                  <a:cubicBezTo>
                    <a:pt x="4576047" y="17780"/>
                    <a:pt x="5287089" y="16510"/>
                    <a:pt x="5960709" y="13970"/>
                  </a:cubicBezTo>
                  <a:cubicBezTo>
                    <a:pt x="6634328" y="11430"/>
                    <a:pt x="7345370" y="8890"/>
                    <a:pt x="8018989" y="8890"/>
                  </a:cubicBezTo>
                  <a:cubicBezTo>
                    <a:pt x="8767455" y="7620"/>
                    <a:pt x="9515920" y="10160"/>
                    <a:pt x="10264386" y="8890"/>
                  </a:cubicBezTo>
                  <a:cubicBezTo>
                    <a:pt x="11199968" y="8890"/>
                    <a:pt x="28152712" y="6350"/>
                    <a:pt x="29088295" y="5080"/>
                  </a:cubicBezTo>
                  <a:cubicBezTo>
                    <a:pt x="29986454" y="3810"/>
                    <a:pt x="30884613" y="2540"/>
                    <a:pt x="31820197" y="2540"/>
                  </a:cubicBezTo>
                  <a:cubicBezTo>
                    <a:pt x="33354550" y="1270"/>
                    <a:pt x="34851481" y="0"/>
                    <a:pt x="36385834" y="0"/>
                  </a:cubicBezTo>
                  <a:cubicBezTo>
                    <a:pt x="37022031" y="0"/>
                    <a:pt x="37695649" y="2540"/>
                    <a:pt x="38331846" y="2540"/>
                  </a:cubicBezTo>
                  <a:cubicBezTo>
                    <a:pt x="40090740" y="3810"/>
                    <a:pt x="41887055" y="5080"/>
                    <a:pt x="43645952" y="7620"/>
                  </a:cubicBezTo>
                  <a:cubicBezTo>
                    <a:pt x="44581532" y="8890"/>
                    <a:pt x="45517116" y="12700"/>
                    <a:pt x="46452699" y="16510"/>
                  </a:cubicBezTo>
                  <a:cubicBezTo>
                    <a:pt x="46677237" y="16510"/>
                    <a:pt x="46901778" y="16510"/>
                    <a:pt x="47088896" y="16510"/>
                  </a:cubicBezTo>
                  <a:cubicBezTo>
                    <a:pt x="47248185" y="17780"/>
                    <a:pt x="47257075" y="20320"/>
                    <a:pt x="47267235" y="21590"/>
                  </a:cubicBezTo>
                  <a:close/>
                  <a:moveTo>
                    <a:pt x="47277396" y="5852654"/>
                  </a:moveTo>
                  <a:cubicBezTo>
                    <a:pt x="47278667" y="5836144"/>
                    <a:pt x="47279935" y="5823444"/>
                    <a:pt x="47279935" y="5810744"/>
                  </a:cubicBezTo>
                  <a:cubicBezTo>
                    <a:pt x="47278667" y="5555053"/>
                    <a:pt x="47277396" y="5311396"/>
                    <a:pt x="47277396" y="5049350"/>
                  </a:cubicBezTo>
                  <a:cubicBezTo>
                    <a:pt x="47277396" y="4929820"/>
                    <a:pt x="47279935" y="4810290"/>
                    <a:pt x="47278667" y="4690760"/>
                  </a:cubicBezTo>
                  <a:cubicBezTo>
                    <a:pt x="47278667" y="4580425"/>
                    <a:pt x="47277396" y="4465493"/>
                    <a:pt x="47276125" y="4355157"/>
                  </a:cubicBezTo>
                  <a:cubicBezTo>
                    <a:pt x="47271046" y="4185057"/>
                    <a:pt x="47259617" y="663524"/>
                    <a:pt x="47259617" y="493424"/>
                  </a:cubicBezTo>
                  <a:cubicBezTo>
                    <a:pt x="47257075" y="350908"/>
                    <a:pt x="47254535" y="203794"/>
                    <a:pt x="47251996" y="63500"/>
                  </a:cubicBezTo>
                  <a:cubicBezTo>
                    <a:pt x="47250725" y="44450"/>
                    <a:pt x="47249456" y="43180"/>
                    <a:pt x="46976623" y="41910"/>
                  </a:cubicBezTo>
                  <a:cubicBezTo>
                    <a:pt x="46864354" y="41910"/>
                    <a:pt x="46789506" y="41910"/>
                    <a:pt x="46677237" y="40640"/>
                  </a:cubicBezTo>
                  <a:cubicBezTo>
                    <a:pt x="45741657" y="36830"/>
                    <a:pt x="44768650" y="31750"/>
                    <a:pt x="43833066" y="30480"/>
                  </a:cubicBezTo>
                  <a:cubicBezTo>
                    <a:pt x="41550248" y="26670"/>
                    <a:pt x="39230008" y="25400"/>
                    <a:pt x="36947186" y="22860"/>
                  </a:cubicBezTo>
                  <a:cubicBezTo>
                    <a:pt x="36610376" y="22860"/>
                    <a:pt x="36236144" y="22860"/>
                    <a:pt x="35899334" y="22860"/>
                  </a:cubicBezTo>
                  <a:cubicBezTo>
                    <a:pt x="35337985" y="22860"/>
                    <a:pt x="34776636" y="22860"/>
                    <a:pt x="34252709" y="22860"/>
                  </a:cubicBezTo>
                  <a:cubicBezTo>
                    <a:pt x="33055166" y="22860"/>
                    <a:pt x="31857618" y="22860"/>
                    <a:pt x="30697496" y="24130"/>
                  </a:cubicBezTo>
                  <a:cubicBezTo>
                    <a:pt x="29687068" y="25400"/>
                    <a:pt x="12659475" y="29210"/>
                    <a:pt x="11649047" y="29210"/>
                  </a:cubicBezTo>
                  <a:cubicBezTo>
                    <a:pt x="10002424" y="29210"/>
                    <a:pt x="8355799" y="26670"/>
                    <a:pt x="6709175" y="33020"/>
                  </a:cubicBezTo>
                  <a:cubicBezTo>
                    <a:pt x="5848439" y="36830"/>
                    <a:pt x="5025127" y="36830"/>
                    <a:pt x="4201814" y="38100"/>
                  </a:cubicBezTo>
                  <a:cubicBezTo>
                    <a:pt x="2779730" y="41910"/>
                    <a:pt x="1357645" y="45720"/>
                    <a:pt x="49530" y="50800"/>
                  </a:cubicBezTo>
                  <a:cubicBezTo>
                    <a:pt x="36830" y="50800"/>
                    <a:pt x="34290" y="53340"/>
                    <a:pt x="33020" y="79667"/>
                  </a:cubicBezTo>
                  <a:cubicBezTo>
                    <a:pt x="31750" y="162419"/>
                    <a:pt x="31750" y="245170"/>
                    <a:pt x="30480" y="327921"/>
                  </a:cubicBezTo>
                  <a:cubicBezTo>
                    <a:pt x="29210" y="465841"/>
                    <a:pt x="26670" y="599162"/>
                    <a:pt x="25400" y="737081"/>
                  </a:cubicBezTo>
                  <a:cubicBezTo>
                    <a:pt x="20320" y="884195"/>
                    <a:pt x="26670" y="4479284"/>
                    <a:pt x="29210" y="4626398"/>
                  </a:cubicBezTo>
                  <a:cubicBezTo>
                    <a:pt x="29210" y="4782706"/>
                    <a:pt x="29210" y="4943612"/>
                    <a:pt x="30480" y="5099920"/>
                  </a:cubicBezTo>
                  <a:cubicBezTo>
                    <a:pt x="30480" y="5214853"/>
                    <a:pt x="33020" y="5329785"/>
                    <a:pt x="33020" y="5444718"/>
                  </a:cubicBezTo>
                  <a:cubicBezTo>
                    <a:pt x="33020" y="5568845"/>
                    <a:pt x="33020" y="5692972"/>
                    <a:pt x="31750" y="5810744"/>
                  </a:cubicBezTo>
                  <a:cubicBezTo>
                    <a:pt x="31750" y="5814554"/>
                    <a:pt x="31750" y="5817094"/>
                    <a:pt x="31750" y="5820904"/>
                  </a:cubicBezTo>
                  <a:cubicBezTo>
                    <a:pt x="31750" y="5831064"/>
                    <a:pt x="35560" y="5834874"/>
                    <a:pt x="44450" y="5834874"/>
                  </a:cubicBezTo>
                  <a:cubicBezTo>
                    <a:pt x="272370" y="5834874"/>
                    <a:pt x="796296" y="5836144"/>
                    <a:pt x="1282799" y="5836144"/>
                  </a:cubicBezTo>
                  <a:cubicBezTo>
                    <a:pt x="1993841" y="5836144"/>
                    <a:pt x="2742307" y="5833604"/>
                    <a:pt x="3453349" y="5836144"/>
                  </a:cubicBezTo>
                  <a:cubicBezTo>
                    <a:pt x="4613470" y="5839954"/>
                    <a:pt x="5773592" y="5842494"/>
                    <a:pt x="6933714" y="5841224"/>
                  </a:cubicBezTo>
                  <a:cubicBezTo>
                    <a:pt x="7682180" y="5839954"/>
                    <a:pt x="8393222" y="5842494"/>
                    <a:pt x="9141688" y="5842494"/>
                  </a:cubicBezTo>
                  <a:cubicBezTo>
                    <a:pt x="10226963" y="5842494"/>
                    <a:pt x="11312238" y="5841224"/>
                    <a:pt x="12397513" y="5842494"/>
                  </a:cubicBezTo>
                  <a:cubicBezTo>
                    <a:pt x="14006713" y="5843764"/>
                    <a:pt x="31670503" y="5833604"/>
                    <a:pt x="33317129" y="5836144"/>
                  </a:cubicBezTo>
                  <a:cubicBezTo>
                    <a:pt x="34028170" y="5837414"/>
                    <a:pt x="34739209" y="5838684"/>
                    <a:pt x="35412830" y="5838684"/>
                  </a:cubicBezTo>
                  <a:cubicBezTo>
                    <a:pt x="36647800" y="5841224"/>
                    <a:pt x="37845342" y="5837414"/>
                    <a:pt x="39080312" y="5841224"/>
                  </a:cubicBezTo>
                  <a:cubicBezTo>
                    <a:pt x="40090740" y="5843764"/>
                    <a:pt x="41101168" y="5843764"/>
                    <a:pt x="42111596" y="5846304"/>
                  </a:cubicBezTo>
                  <a:cubicBezTo>
                    <a:pt x="43608528" y="5850114"/>
                    <a:pt x="45105460" y="5852654"/>
                    <a:pt x="46602392" y="5853924"/>
                  </a:cubicBezTo>
                  <a:cubicBezTo>
                    <a:pt x="47163741" y="5853924"/>
                    <a:pt x="47257075" y="5852654"/>
                    <a:pt x="47277396" y="5852654"/>
                  </a:cubicBezTo>
                  <a:close/>
                </a:path>
              </a:pathLst>
            </a:custGeom>
            <a:solidFill>
              <a:srgbClr val="9B99CB"/>
            </a:solid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044487" y="751423"/>
            <a:ext cx="29235162" cy="1910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69"/>
              </a:lnSpc>
            </a:pPr>
            <a:r>
              <a:rPr lang="en-US" sz="8999" b="true">
                <a:solidFill>
                  <a:srgbClr val="222050"/>
                </a:solidFill>
                <a:latin typeface="Lato Bold"/>
                <a:ea typeface="Lato Bold"/>
                <a:cs typeface="Lato Bold"/>
                <a:sym typeface="Lato Bold"/>
              </a:rPr>
              <a:t>HOW MALE-TO-FEMALE RATIOS AFFECT CRIME RATE</a:t>
            </a:r>
          </a:p>
          <a:p>
            <a:pPr algn="l">
              <a:lnSpc>
                <a:spcPts val="5762"/>
              </a:lnSpc>
            </a:pPr>
          </a:p>
        </p:txBody>
      </p:sp>
      <p:sp>
        <p:nvSpPr>
          <p:cNvPr name="AutoShape 32" id="32"/>
          <p:cNvSpPr/>
          <p:nvPr/>
        </p:nvSpPr>
        <p:spPr>
          <a:xfrm>
            <a:off x="0" y="2661570"/>
            <a:ext cx="28024711" cy="0"/>
          </a:xfrm>
          <a:prstGeom prst="line">
            <a:avLst/>
          </a:prstGeom>
          <a:ln cap="flat" w="38100">
            <a:solidFill>
              <a:srgbClr val="140E1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3" id="33"/>
          <p:cNvGrpSpPr/>
          <p:nvPr/>
        </p:nvGrpSpPr>
        <p:grpSpPr>
          <a:xfrm rot="0">
            <a:off x="12330650" y="10797172"/>
            <a:ext cx="31237391" cy="21740979"/>
            <a:chOff x="0" y="0"/>
            <a:chExt cx="59314197" cy="41282215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10160" y="16510"/>
              <a:ext cx="59291337" cy="41254276"/>
            </a:xfrm>
            <a:custGeom>
              <a:avLst/>
              <a:gdLst/>
              <a:ahLst/>
              <a:cxnLst/>
              <a:rect r="r" b="b" t="t" l="l"/>
              <a:pathLst>
                <a:path h="41254276" w="59291337">
                  <a:moveTo>
                    <a:pt x="59291337" y="41254276"/>
                  </a:moveTo>
                  <a:lnTo>
                    <a:pt x="0" y="41246655"/>
                  </a:lnTo>
                  <a:lnTo>
                    <a:pt x="0" y="14321288"/>
                  </a:lnTo>
                  <a:lnTo>
                    <a:pt x="17780" y="19050"/>
                  </a:lnTo>
                  <a:lnTo>
                    <a:pt x="29567163" y="0"/>
                  </a:lnTo>
                  <a:lnTo>
                    <a:pt x="59272287" y="5080"/>
                  </a:lnTo>
                  <a:close/>
                </a:path>
              </a:pathLst>
            </a:custGeom>
            <a:solidFill>
              <a:srgbClr val="EAE9FF"/>
            </a:soli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-3810" y="0"/>
              <a:ext cx="59320549" cy="41280947"/>
            </a:xfrm>
            <a:custGeom>
              <a:avLst/>
              <a:gdLst/>
              <a:ahLst/>
              <a:cxnLst/>
              <a:rect r="r" b="b" t="t" l="l"/>
              <a:pathLst>
                <a:path h="41280947" w="59320549">
                  <a:moveTo>
                    <a:pt x="59286257" y="21590"/>
                  </a:moveTo>
                  <a:cubicBezTo>
                    <a:pt x="59287528" y="34290"/>
                    <a:pt x="59287528" y="44450"/>
                    <a:pt x="59288799" y="54610"/>
                  </a:cubicBezTo>
                  <a:cubicBezTo>
                    <a:pt x="59291335" y="701128"/>
                    <a:pt x="59292607" y="1623414"/>
                    <a:pt x="59295149" y="2512762"/>
                  </a:cubicBezTo>
                  <a:cubicBezTo>
                    <a:pt x="59295149" y="3797376"/>
                    <a:pt x="59307849" y="29127326"/>
                    <a:pt x="59314199" y="30411936"/>
                  </a:cubicBezTo>
                  <a:cubicBezTo>
                    <a:pt x="59320549" y="32355327"/>
                    <a:pt x="59316735" y="34331656"/>
                    <a:pt x="59316735" y="36275045"/>
                  </a:cubicBezTo>
                  <a:cubicBezTo>
                    <a:pt x="59316735" y="37987864"/>
                    <a:pt x="59318007" y="39568924"/>
                    <a:pt x="59319278" y="41219986"/>
                  </a:cubicBezTo>
                  <a:cubicBezTo>
                    <a:pt x="59319278" y="41241576"/>
                    <a:pt x="59319278" y="41255547"/>
                    <a:pt x="59319278" y="41279676"/>
                  </a:cubicBezTo>
                  <a:cubicBezTo>
                    <a:pt x="59296420" y="41279676"/>
                    <a:pt x="59276099" y="41280947"/>
                    <a:pt x="59068930" y="41279676"/>
                  </a:cubicBezTo>
                  <a:cubicBezTo>
                    <a:pt x="56016850" y="41274597"/>
                    <a:pt x="52917814" y="41280947"/>
                    <a:pt x="49865731" y="41275865"/>
                  </a:cubicBezTo>
                  <a:cubicBezTo>
                    <a:pt x="48034481" y="41272054"/>
                    <a:pt x="46250190" y="41274597"/>
                    <a:pt x="44418941" y="41272054"/>
                  </a:cubicBezTo>
                  <a:cubicBezTo>
                    <a:pt x="43573749" y="41270786"/>
                    <a:pt x="42728560" y="41269515"/>
                    <a:pt x="41883365" y="41268247"/>
                  </a:cubicBezTo>
                  <a:cubicBezTo>
                    <a:pt x="41366860" y="41268247"/>
                    <a:pt x="40897311" y="41269515"/>
                    <a:pt x="40380800" y="41269515"/>
                  </a:cubicBezTo>
                  <a:cubicBezTo>
                    <a:pt x="39066061" y="41268247"/>
                    <a:pt x="35450515" y="41269515"/>
                    <a:pt x="34135776" y="41268247"/>
                  </a:cubicBezTo>
                  <a:cubicBezTo>
                    <a:pt x="33196674" y="41266976"/>
                    <a:pt x="14414636" y="41275865"/>
                    <a:pt x="13475535" y="41274597"/>
                  </a:cubicBezTo>
                  <a:cubicBezTo>
                    <a:pt x="13240759" y="41274597"/>
                    <a:pt x="12959029" y="41275865"/>
                    <a:pt x="12724253" y="41275865"/>
                  </a:cubicBezTo>
                  <a:cubicBezTo>
                    <a:pt x="12160791" y="41275865"/>
                    <a:pt x="11644285" y="41277136"/>
                    <a:pt x="11080825" y="41277136"/>
                  </a:cubicBezTo>
                  <a:cubicBezTo>
                    <a:pt x="9672172" y="41277136"/>
                    <a:pt x="8310474" y="41275865"/>
                    <a:pt x="6901822" y="41274597"/>
                  </a:cubicBezTo>
                  <a:cubicBezTo>
                    <a:pt x="6056629" y="41273326"/>
                    <a:pt x="5211438" y="41272054"/>
                    <a:pt x="4413201" y="41270786"/>
                  </a:cubicBezTo>
                  <a:cubicBezTo>
                    <a:pt x="2910638" y="41269515"/>
                    <a:pt x="1408075" y="41268247"/>
                    <a:pt x="48260" y="41268247"/>
                  </a:cubicBezTo>
                  <a:cubicBezTo>
                    <a:pt x="38100" y="41268247"/>
                    <a:pt x="29210" y="41268247"/>
                    <a:pt x="19050" y="41266976"/>
                  </a:cubicBezTo>
                  <a:cubicBezTo>
                    <a:pt x="10160" y="41265704"/>
                    <a:pt x="5080" y="41259354"/>
                    <a:pt x="7620" y="41250465"/>
                  </a:cubicBezTo>
                  <a:cubicBezTo>
                    <a:pt x="16510" y="41215869"/>
                    <a:pt x="12700" y="40392400"/>
                    <a:pt x="11430" y="39535987"/>
                  </a:cubicBezTo>
                  <a:cubicBezTo>
                    <a:pt x="10160" y="37790233"/>
                    <a:pt x="6350" y="36077410"/>
                    <a:pt x="7620" y="34331656"/>
                  </a:cubicBezTo>
                  <a:cubicBezTo>
                    <a:pt x="5080" y="32157696"/>
                    <a:pt x="0" y="5246682"/>
                    <a:pt x="7620" y="3039782"/>
                  </a:cubicBezTo>
                  <a:cubicBezTo>
                    <a:pt x="8890" y="2611578"/>
                    <a:pt x="7620" y="2150434"/>
                    <a:pt x="8890" y="1722230"/>
                  </a:cubicBezTo>
                  <a:cubicBezTo>
                    <a:pt x="10160" y="1030516"/>
                    <a:pt x="12700" y="272923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234198" y="30480"/>
                    <a:pt x="985480" y="29210"/>
                  </a:cubicBezTo>
                  <a:cubicBezTo>
                    <a:pt x="2253267" y="25400"/>
                    <a:pt x="3521055" y="22860"/>
                    <a:pt x="4835797" y="20320"/>
                  </a:cubicBezTo>
                  <a:cubicBezTo>
                    <a:pt x="5727944" y="17780"/>
                    <a:pt x="6620091" y="16510"/>
                    <a:pt x="7465282" y="13970"/>
                  </a:cubicBezTo>
                  <a:cubicBezTo>
                    <a:pt x="8310474" y="11430"/>
                    <a:pt x="9202621" y="8890"/>
                    <a:pt x="10047813" y="8890"/>
                  </a:cubicBezTo>
                  <a:cubicBezTo>
                    <a:pt x="10986915" y="7620"/>
                    <a:pt x="11926016" y="10160"/>
                    <a:pt x="12865119" y="8890"/>
                  </a:cubicBezTo>
                  <a:cubicBezTo>
                    <a:pt x="14038995" y="8890"/>
                    <a:pt x="35309652" y="6350"/>
                    <a:pt x="36483531" y="5080"/>
                  </a:cubicBezTo>
                  <a:cubicBezTo>
                    <a:pt x="37610454" y="3810"/>
                    <a:pt x="38737374" y="2540"/>
                    <a:pt x="39911253" y="2540"/>
                  </a:cubicBezTo>
                  <a:cubicBezTo>
                    <a:pt x="41836410" y="1270"/>
                    <a:pt x="43714615" y="0"/>
                    <a:pt x="45639772" y="0"/>
                  </a:cubicBezTo>
                  <a:cubicBezTo>
                    <a:pt x="46438011" y="0"/>
                    <a:pt x="47283200" y="2540"/>
                    <a:pt x="48081437" y="2540"/>
                  </a:cubicBezTo>
                  <a:cubicBezTo>
                    <a:pt x="50288328" y="3810"/>
                    <a:pt x="52542172" y="5080"/>
                    <a:pt x="54749064" y="7620"/>
                  </a:cubicBezTo>
                  <a:cubicBezTo>
                    <a:pt x="55922939" y="8890"/>
                    <a:pt x="57096815" y="12700"/>
                    <a:pt x="58270697" y="16510"/>
                  </a:cubicBezTo>
                  <a:cubicBezTo>
                    <a:pt x="58552422" y="16510"/>
                    <a:pt x="58834160" y="16510"/>
                    <a:pt x="59068930" y="16510"/>
                  </a:cubicBezTo>
                  <a:cubicBezTo>
                    <a:pt x="59267207" y="17780"/>
                    <a:pt x="59276099" y="20320"/>
                    <a:pt x="59286257" y="21590"/>
                  </a:cubicBezTo>
                  <a:close/>
                  <a:moveTo>
                    <a:pt x="59296420" y="41263165"/>
                  </a:moveTo>
                  <a:cubicBezTo>
                    <a:pt x="59297685" y="41246654"/>
                    <a:pt x="59298957" y="41233954"/>
                    <a:pt x="59298957" y="41221254"/>
                  </a:cubicBezTo>
                  <a:cubicBezTo>
                    <a:pt x="59297685" y="39404234"/>
                    <a:pt x="59296420" y="37658480"/>
                    <a:pt x="59296420" y="35780963"/>
                  </a:cubicBezTo>
                  <a:cubicBezTo>
                    <a:pt x="59296420" y="34924557"/>
                    <a:pt x="59298957" y="34068147"/>
                    <a:pt x="59297685" y="33211737"/>
                  </a:cubicBezTo>
                  <a:cubicBezTo>
                    <a:pt x="59297685" y="32421202"/>
                    <a:pt x="59296420" y="31597733"/>
                    <a:pt x="59295149" y="30807205"/>
                  </a:cubicBezTo>
                  <a:cubicBezTo>
                    <a:pt x="59290070" y="29588467"/>
                    <a:pt x="59278635" y="4357335"/>
                    <a:pt x="59278635" y="3138599"/>
                  </a:cubicBezTo>
                  <a:cubicBezTo>
                    <a:pt x="59276099" y="2117496"/>
                    <a:pt x="59273557" y="1063454"/>
                    <a:pt x="59271020" y="63500"/>
                  </a:cubicBezTo>
                  <a:cubicBezTo>
                    <a:pt x="59269749" y="44450"/>
                    <a:pt x="59268478" y="43180"/>
                    <a:pt x="58928064" y="41910"/>
                  </a:cubicBezTo>
                  <a:cubicBezTo>
                    <a:pt x="58787199" y="41910"/>
                    <a:pt x="58693288" y="41910"/>
                    <a:pt x="58552422" y="40640"/>
                  </a:cubicBezTo>
                  <a:cubicBezTo>
                    <a:pt x="57378553" y="36830"/>
                    <a:pt x="56157716" y="31750"/>
                    <a:pt x="54983840" y="30480"/>
                  </a:cubicBezTo>
                  <a:cubicBezTo>
                    <a:pt x="52119575" y="26670"/>
                    <a:pt x="49208363" y="25400"/>
                    <a:pt x="46344104" y="22860"/>
                  </a:cubicBezTo>
                  <a:cubicBezTo>
                    <a:pt x="45921506" y="22860"/>
                    <a:pt x="45451957" y="22860"/>
                    <a:pt x="45029359" y="22860"/>
                  </a:cubicBezTo>
                  <a:cubicBezTo>
                    <a:pt x="44325033" y="22860"/>
                    <a:pt x="43620707" y="22860"/>
                    <a:pt x="42963334" y="22860"/>
                  </a:cubicBezTo>
                  <a:cubicBezTo>
                    <a:pt x="41460774" y="22860"/>
                    <a:pt x="39958208" y="22860"/>
                    <a:pt x="38502601" y="24130"/>
                  </a:cubicBezTo>
                  <a:cubicBezTo>
                    <a:pt x="37234812" y="25400"/>
                    <a:pt x="15870243" y="29210"/>
                    <a:pt x="14602457" y="29210"/>
                  </a:cubicBezTo>
                  <a:cubicBezTo>
                    <a:pt x="12536433" y="29210"/>
                    <a:pt x="10470409" y="26670"/>
                    <a:pt x="8404386" y="33020"/>
                  </a:cubicBezTo>
                  <a:cubicBezTo>
                    <a:pt x="7324417" y="36830"/>
                    <a:pt x="6291405" y="36830"/>
                    <a:pt x="5258393" y="38100"/>
                  </a:cubicBezTo>
                  <a:cubicBezTo>
                    <a:pt x="3474099" y="41910"/>
                    <a:pt x="1689806" y="45720"/>
                    <a:pt x="49530" y="50800"/>
                  </a:cubicBezTo>
                  <a:cubicBezTo>
                    <a:pt x="36830" y="50800"/>
                    <a:pt x="34290" y="53340"/>
                    <a:pt x="33020" y="174107"/>
                  </a:cubicBezTo>
                  <a:cubicBezTo>
                    <a:pt x="31750" y="767005"/>
                    <a:pt x="31750" y="1359904"/>
                    <a:pt x="30480" y="1952803"/>
                  </a:cubicBezTo>
                  <a:cubicBezTo>
                    <a:pt x="29210" y="2940967"/>
                    <a:pt x="26670" y="3896193"/>
                    <a:pt x="25400" y="4884357"/>
                  </a:cubicBezTo>
                  <a:cubicBezTo>
                    <a:pt x="20320" y="5938399"/>
                    <a:pt x="26670" y="31696552"/>
                    <a:pt x="29210" y="32750593"/>
                  </a:cubicBezTo>
                  <a:cubicBezTo>
                    <a:pt x="29210" y="33870512"/>
                    <a:pt x="29210" y="35023369"/>
                    <a:pt x="30480" y="36143292"/>
                  </a:cubicBezTo>
                  <a:cubicBezTo>
                    <a:pt x="30480" y="36966761"/>
                    <a:pt x="33020" y="37790233"/>
                    <a:pt x="33020" y="38613702"/>
                  </a:cubicBezTo>
                  <a:cubicBezTo>
                    <a:pt x="33020" y="39503049"/>
                    <a:pt x="33020" y="40392400"/>
                    <a:pt x="31750" y="41221254"/>
                  </a:cubicBezTo>
                  <a:cubicBezTo>
                    <a:pt x="31750" y="41225065"/>
                    <a:pt x="31750" y="41227604"/>
                    <a:pt x="31750" y="41231415"/>
                  </a:cubicBezTo>
                  <a:cubicBezTo>
                    <a:pt x="31750" y="41241576"/>
                    <a:pt x="35560" y="41245386"/>
                    <a:pt x="44450" y="41245386"/>
                  </a:cubicBezTo>
                  <a:cubicBezTo>
                    <a:pt x="328108" y="41245386"/>
                    <a:pt x="985480" y="41246654"/>
                    <a:pt x="1595896" y="41246654"/>
                  </a:cubicBezTo>
                  <a:cubicBezTo>
                    <a:pt x="2488042" y="41246654"/>
                    <a:pt x="3427144" y="41244115"/>
                    <a:pt x="4319291" y="41246654"/>
                  </a:cubicBezTo>
                  <a:cubicBezTo>
                    <a:pt x="5774899" y="41250465"/>
                    <a:pt x="7230508" y="41253004"/>
                    <a:pt x="8686116" y="41251736"/>
                  </a:cubicBezTo>
                  <a:cubicBezTo>
                    <a:pt x="9625217" y="41250465"/>
                    <a:pt x="10517364" y="41253004"/>
                    <a:pt x="11456466" y="41253004"/>
                  </a:cubicBezTo>
                  <a:cubicBezTo>
                    <a:pt x="12818163" y="41253004"/>
                    <a:pt x="14179861" y="41251736"/>
                    <a:pt x="15541559" y="41253004"/>
                  </a:cubicBezTo>
                  <a:cubicBezTo>
                    <a:pt x="17560628" y="41254276"/>
                    <a:pt x="39723432" y="41244115"/>
                    <a:pt x="41789458" y="41246654"/>
                  </a:cubicBezTo>
                  <a:cubicBezTo>
                    <a:pt x="42681605" y="41247926"/>
                    <a:pt x="43573749" y="41249197"/>
                    <a:pt x="44418941" y="41249197"/>
                  </a:cubicBezTo>
                  <a:cubicBezTo>
                    <a:pt x="45968462" y="41251736"/>
                    <a:pt x="47471021" y="41247926"/>
                    <a:pt x="49020542" y="41251736"/>
                  </a:cubicBezTo>
                  <a:cubicBezTo>
                    <a:pt x="50288328" y="41254276"/>
                    <a:pt x="51556114" y="41254276"/>
                    <a:pt x="52823904" y="41256815"/>
                  </a:cubicBezTo>
                  <a:cubicBezTo>
                    <a:pt x="54702108" y="41260626"/>
                    <a:pt x="56580313" y="41263165"/>
                    <a:pt x="58458518" y="41264436"/>
                  </a:cubicBezTo>
                  <a:cubicBezTo>
                    <a:pt x="59162841" y="41264436"/>
                    <a:pt x="59276099" y="41263165"/>
                    <a:pt x="59296420" y="41263165"/>
                  </a:cubicBezTo>
                  <a:close/>
                </a:path>
              </a:pathLst>
            </a:custGeom>
            <a:solidFill>
              <a:srgbClr val="E7E3CA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30137406" y="13774732"/>
            <a:ext cx="12200272" cy="8218410"/>
            <a:chOff x="0" y="0"/>
            <a:chExt cx="16267029" cy="10957880"/>
          </a:xfrm>
        </p:grpSpPr>
        <p:grpSp>
          <p:nvGrpSpPr>
            <p:cNvPr name="Group 37" id="37"/>
            <p:cNvGrpSpPr/>
            <p:nvPr/>
          </p:nvGrpSpPr>
          <p:grpSpPr>
            <a:xfrm rot="0">
              <a:off x="0" y="0"/>
              <a:ext cx="16267029" cy="10957880"/>
              <a:chOff x="0" y="0"/>
              <a:chExt cx="18095196" cy="12189378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10160" y="16510"/>
                <a:ext cx="18072336" cy="12161439"/>
              </a:xfrm>
              <a:custGeom>
                <a:avLst/>
                <a:gdLst/>
                <a:ahLst/>
                <a:cxnLst/>
                <a:rect r="r" b="b" t="t" l="l"/>
                <a:pathLst>
                  <a:path h="12161439" w="18072336">
                    <a:moveTo>
                      <a:pt x="18072336" y="12161439"/>
                    </a:moveTo>
                    <a:lnTo>
                      <a:pt x="0" y="12153818"/>
                    </a:lnTo>
                    <a:lnTo>
                      <a:pt x="0" y="4231132"/>
                    </a:lnTo>
                    <a:lnTo>
                      <a:pt x="17780" y="19050"/>
                    </a:lnTo>
                    <a:lnTo>
                      <a:pt x="9010655" y="0"/>
                    </a:lnTo>
                    <a:lnTo>
                      <a:pt x="18053286" y="5080"/>
                    </a:lnTo>
                    <a:close/>
                  </a:path>
                </a:pathLst>
              </a:custGeom>
              <a:solidFill>
                <a:srgbClr val="444444"/>
              </a:solidFill>
            </p:spPr>
          </p:sp>
          <p:sp>
            <p:nvSpPr>
              <p:cNvPr name="Freeform 39" id="39"/>
              <p:cNvSpPr/>
              <p:nvPr/>
            </p:nvSpPr>
            <p:spPr>
              <a:xfrm flipH="false" flipV="false" rot="0">
                <a:off x="-3810" y="0"/>
                <a:ext cx="18101546" cy="12188109"/>
              </a:xfrm>
              <a:custGeom>
                <a:avLst/>
                <a:gdLst/>
                <a:ahLst/>
                <a:cxnLst/>
                <a:rect r="r" b="b" t="t" l="l"/>
                <a:pathLst>
                  <a:path h="12188109" w="18101546">
                    <a:moveTo>
                      <a:pt x="18067256" y="21590"/>
                    </a:moveTo>
                    <a:cubicBezTo>
                      <a:pt x="18068526" y="34290"/>
                      <a:pt x="18068526" y="44450"/>
                      <a:pt x="18069796" y="54610"/>
                    </a:cubicBezTo>
                    <a:cubicBezTo>
                      <a:pt x="18072335" y="250977"/>
                      <a:pt x="18073606" y="521283"/>
                      <a:pt x="18076146" y="781935"/>
                    </a:cubicBezTo>
                    <a:cubicBezTo>
                      <a:pt x="18076146" y="1158432"/>
                      <a:pt x="18088846" y="8582189"/>
                      <a:pt x="18095196" y="8958685"/>
                    </a:cubicBezTo>
                    <a:cubicBezTo>
                      <a:pt x="18101546" y="9528258"/>
                      <a:pt x="18097735" y="10107485"/>
                      <a:pt x="18097735" y="10677058"/>
                    </a:cubicBezTo>
                    <a:cubicBezTo>
                      <a:pt x="18097735" y="11179054"/>
                      <a:pt x="18099006" y="11642435"/>
                      <a:pt x="18100276" y="12127148"/>
                    </a:cubicBezTo>
                    <a:cubicBezTo>
                      <a:pt x="18100276" y="12148738"/>
                      <a:pt x="18100276" y="12162709"/>
                      <a:pt x="18100276" y="12186838"/>
                    </a:cubicBezTo>
                    <a:cubicBezTo>
                      <a:pt x="18077415" y="12186838"/>
                      <a:pt x="18057096" y="12188109"/>
                      <a:pt x="17983624" y="12186838"/>
                    </a:cubicBezTo>
                    <a:cubicBezTo>
                      <a:pt x="17056338" y="12181759"/>
                      <a:pt x="16114788" y="12188109"/>
                      <a:pt x="15187503" y="12183028"/>
                    </a:cubicBezTo>
                    <a:cubicBezTo>
                      <a:pt x="14631131" y="12179219"/>
                      <a:pt x="14089028" y="12181759"/>
                      <a:pt x="13532656" y="12179219"/>
                    </a:cubicBezTo>
                    <a:cubicBezTo>
                      <a:pt x="13275870" y="12177948"/>
                      <a:pt x="13019084" y="12176678"/>
                      <a:pt x="12762296" y="12175409"/>
                    </a:cubicBezTo>
                    <a:cubicBezTo>
                      <a:pt x="12605371" y="12175409"/>
                      <a:pt x="12462712" y="12176678"/>
                      <a:pt x="12305786" y="12176678"/>
                    </a:cubicBezTo>
                    <a:cubicBezTo>
                      <a:pt x="11906341" y="12175409"/>
                      <a:pt x="10807864" y="12176678"/>
                      <a:pt x="10408419" y="12175409"/>
                    </a:cubicBezTo>
                    <a:cubicBezTo>
                      <a:pt x="10123101" y="12174138"/>
                      <a:pt x="4416732" y="12183028"/>
                      <a:pt x="4131413" y="12181759"/>
                    </a:cubicBezTo>
                    <a:cubicBezTo>
                      <a:pt x="4060083" y="12181759"/>
                      <a:pt x="3974488" y="12183028"/>
                      <a:pt x="3903158" y="12183028"/>
                    </a:cubicBezTo>
                    <a:cubicBezTo>
                      <a:pt x="3731967" y="12183028"/>
                      <a:pt x="3575042" y="12184298"/>
                      <a:pt x="3403851" y="12184298"/>
                    </a:cubicBezTo>
                    <a:cubicBezTo>
                      <a:pt x="2975873" y="12184298"/>
                      <a:pt x="2562161" y="12183028"/>
                      <a:pt x="2134184" y="12181759"/>
                    </a:cubicBezTo>
                    <a:cubicBezTo>
                      <a:pt x="1877397" y="12180488"/>
                      <a:pt x="1620611" y="12179219"/>
                      <a:pt x="1378090" y="12177948"/>
                    </a:cubicBezTo>
                    <a:cubicBezTo>
                      <a:pt x="921581" y="12176678"/>
                      <a:pt x="465071" y="12175409"/>
                      <a:pt x="48260" y="12175409"/>
                    </a:cubicBezTo>
                    <a:cubicBezTo>
                      <a:pt x="38100" y="12175409"/>
                      <a:pt x="29210" y="12175409"/>
                      <a:pt x="19050" y="12174138"/>
                    </a:cubicBezTo>
                    <a:cubicBezTo>
                      <a:pt x="10160" y="12172869"/>
                      <a:pt x="5080" y="12166519"/>
                      <a:pt x="7620" y="12157628"/>
                    </a:cubicBezTo>
                    <a:cubicBezTo>
                      <a:pt x="16510" y="12125125"/>
                      <a:pt x="12700" y="11883780"/>
                      <a:pt x="11430" y="11632781"/>
                    </a:cubicBezTo>
                    <a:cubicBezTo>
                      <a:pt x="10160" y="11121132"/>
                      <a:pt x="6350" y="10619135"/>
                      <a:pt x="7620" y="10107485"/>
                    </a:cubicBezTo>
                    <a:cubicBezTo>
                      <a:pt x="5080" y="9470336"/>
                      <a:pt x="0" y="1583198"/>
                      <a:pt x="7620" y="936395"/>
                    </a:cubicBezTo>
                    <a:cubicBezTo>
                      <a:pt x="8890" y="810896"/>
                      <a:pt x="7620" y="675743"/>
                      <a:pt x="8890" y="550244"/>
                    </a:cubicBezTo>
                    <a:cubicBezTo>
                      <a:pt x="10160" y="347515"/>
                      <a:pt x="12700" y="125478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108423" y="30480"/>
                      <a:pt x="336678" y="29210"/>
                    </a:cubicBezTo>
                    <a:cubicBezTo>
                      <a:pt x="721858" y="25400"/>
                      <a:pt x="1107038" y="22860"/>
                      <a:pt x="1506484" y="20320"/>
                    </a:cubicBezTo>
                    <a:cubicBezTo>
                      <a:pt x="1777536" y="17780"/>
                      <a:pt x="2048588" y="16510"/>
                      <a:pt x="2305375" y="13970"/>
                    </a:cubicBezTo>
                    <a:cubicBezTo>
                      <a:pt x="2562162" y="11430"/>
                      <a:pt x="2833214" y="8890"/>
                      <a:pt x="3090001" y="8890"/>
                    </a:cubicBezTo>
                    <a:cubicBezTo>
                      <a:pt x="3375319" y="7620"/>
                      <a:pt x="3660638" y="10160"/>
                      <a:pt x="3945956" y="8890"/>
                    </a:cubicBezTo>
                    <a:cubicBezTo>
                      <a:pt x="4302604" y="8890"/>
                      <a:pt x="10765067" y="6350"/>
                      <a:pt x="11121715" y="5080"/>
                    </a:cubicBezTo>
                    <a:cubicBezTo>
                      <a:pt x="11464097" y="3810"/>
                      <a:pt x="11806480" y="2540"/>
                      <a:pt x="12163127" y="2540"/>
                    </a:cubicBezTo>
                    <a:cubicBezTo>
                      <a:pt x="12748031" y="1270"/>
                      <a:pt x="13318667" y="0"/>
                      <a:pt x="13903569" y="0"/>
                    </a:cubicBezTo>
                    <a:cubicBezTo>
                      <a:pt x="14146091" y="0"/>
                      <a:pt x="14402877" y="2540"/>
                      <a:pt x="14645397" y="2540"/>
                    </a:cubicBezTo>
                    <a:cubicBezTo>
                      <a:pt x="15315897" y="3810"/>
                      <a:pt x="16000660" y="5080"/>
                      <a:pt x="16671159" y="7620"/>
                    </a:cubicBezTo>
                    <a:cubicBezTo>
                      <a:pt x="17027807" y="8890"/>
                      <a:pt x="17384455" y="12700"/>
                      <a:pt x="17741103" y="16510"/>
                    </a:cubicBezTo>
                    <a:cubicBezTo>
                      <a:pt x="17826699" y="16510"/>
                      <a:pt x="17912295" y="16510"/>
                      <a:pt x="17983624" y="16510"/>
                    </a:cubicBezTo>
                    <a:cubicBezTo>
                      <a:pt x="18048206" y="17780"/>
                      <a:pt x="18057096" y="20320"/>
                      <a:pt x="18067256" y="21590"/>
                    </a:cubicBezTo>
                    <a:close/>
                    <a:moveTo>
                      <a:pt x="18077415" y="12170328"/>
                    </a:moveTo>
                    <a:cubicBezTo>
                      <a:pt x="18078685" y="12153819"/>
                      <a:pt x="18079956" y="12141119"/>
                      <a:pt x="18079956" y="12128419"/>
                    </a:cubicBezTo>
                    <a:cubicBezTo>
                      <a:pt x="18078685" y="11594167"/>
                      <a:pt x="18077415" y="11082517"/>
                      <a:pt x="18077415" y="10532252"/>
                    </a:cubicBezTo>
                    <a:cubicBezTo>
                      <a:pt x="18077415" y="10281253"/>
                      <a:pt x="18079956" y="10030255"/>
                      <a:pt x="18078685" y="9779257"/>
                    </a:cubicBezTo>
                    <a:cubicBezTo>
                      <a:pt x="18078685" y="9547565"/>
                      <a:pt x="18077415" y="9306221"/>
                      <a:pt x="18076146" y="9074531"/>
                    </a:cubicBezTo>
                    <a:cubicBezTo>
                      <a:pt x="18071065" y="8717341"/>
                      <a:pt x="18059635" y="1322546"/>
                      <a:pt x="18059635" y="965356"/>
                    </a:cubicBezTo>
                    <a:cubicBezTo>
                      <a:pt x="18057096" y="666089"/>
                      <a:pt x="18054556" y="357168"/>
                      <a:pt x="18052015" y="63500"/>
                    </a:cubicBezTo>
                    <a:cubicBezTo>
                      <a:pt x="18050746" y="44450"/>
                      <a:pt x="18049476" y="43180"/>
                      <a:pt x="17940827" y="41910"/>
                    </a:cubicBezTo>
                    <a:cubicBezTo>
                      <a:pt x="17898028" y="41910"/>
                      <a:pt x="17869496" y="41910"/>
                      <a:pt x="17826699" y="40640"/>
                    </a:cubicBezTo>
                    <a:cubicBezTo>
                      <a:pt x="17470051" y="36830"/>
                      <a:pt x="17099137" y="31750"/>
                      <a:pt x="16742489" y="30480"/>
                    </a:cubicBezTo>
                    <a:cubicBezTo>
                      <a:pt x="15872268" y="26670"/>
                      <a:pt x="14987781" y="25400"/>
                      <a:pt x="14117559" y="22860"/>
                    </a:cubicBezTo>
                    <a:cubicBezTo>
                      <a:pt x="13989166" y="22860"/>
                      <a:pt x="13846508" y="22860"/>
                      <a:pt x="13718114" y="22860"/>
                    </a:cubicBezTo>
                    <a:cubicBezTo>
                      <a:pt x="13504125" y="22860"/>
                      <a:pt x="13290135" y="22860"/>
                      <a:pt x="13090413" y="22860"/>
                    </a:cubicBezTo>
                    <a:cubicBezTo>
                      <a:pt x="12633903" y="22860"/>
                      <a:pt x="12177393" y="22860"/>
                      <a:pt x="11735150" y="24130"/>
                    </a:cubicBezTo>
                    <a:cubicBezTo>
                      <a:pt x="11349969" y="25400"/>
                      <a:pt x="4858975" y="29210"/>
                      <a:pt x="4473796" y="29210"/>
                    </a:cubicBezTo>
                    <a:cubicBezTo>
                      <a:pt x="3846095" y="29210"/>
                      <a:pt x="3218395" y="26670"/>
                      <a:pt x="2590694" y="33020"/>
                    </a:cubicBezTo>
                    <a:cubicBezTo>
                      <a:pt x="2262577" y="36830"/>
                      <a:pt x="1948727" y="36830"/>
                      <a:pt x="1634877" y="38100"/>
                    </a:cubicBezTo>
                    <a:cubicBezTo>
                      <a:pt x="1092772" y="41910"/>
                      <a:pt x="550667" y="45720"/>
                      <a:pt x="49530" y="50800"/>
                    </a:cubicBezTo>
                    <a:cubicBezTo>
                      <a:pt x="36830" y="50800"/>
                      <a:pt x="34290" y="53340"/>
                      <a:pt x="33020" y="96516"/>
                    </a:cubicBezTo>
                    <a:cubicBezTo>
                      <a:pt x="31750" y="270284"/>
                      <a:pt x="31750" y="444052"/>
                      <a:pt x="30480" y="617820"/>
                    </a:cubicBezTo>
                    <a:cubicBezTo>
                      <a:pt x="29210" y="907434"/>
                      <a:pt x="26670" y="1187393"/>
                      <a:pt x="25400" y="1477007"/>
                    </a:cubicBezTo>
                    <a:cubicBezTo>
                      <a:pt x="20320" y="1785928"/>
                      <a:pt x="26670" y="9335183"/>
                      <a:pt x="29210" y="9644104"/>
                    </a:cubicBezTo>
                    <a:cubicBezTo>
                      <a:pt x="29210" y="9972332"/>
                      <a:pt x="29210" y="10310214"/>
                      <a:pt x="30480" y="10638443"/>
                    </a:cubicBezTo>
                    <a:cubicBezTo>
                      <a:pt x="30480" y="10879787"/>
                      <a:pt x="33020" y="11121132"/>
                      <a:pt x="33020" y="11362476"/>
                    </a:cubicBezTo>
                    <a:cubicBezTo>
                      <a:pt x="33020" y="11623128"/>
                      <a:pt x="33020" y="11883780"/>
                      <a:pt x="31750" y="12128419"/>
                    </a:cubicBezTo>
                    <a:cubicBezTo>
                      <a:pt x="31750" y="12132228"/>
                      <a:pt x="31750" y="12134769"/>
                      <a:pt x="31750" y="12138578"/>
                    </a:cubicBezTo>
                    <a:cubicBezTo>
                      <a:pt x="31750" y="12148738"/>
                      <a:pt x="35560" y="12152549"/>
                      <a:pt x="44450" y="12152549"/>
                    </a:cubicBezTo>
                    <a:cubicBezTo>
                      <a:pt x="136955" y="12152549"/>
                      <a:pt x="336678" y="12153819"/>
                      <a:pt x="522135" y="12153819"/>
                    </a:cubicBezTo>
                    <a:cubicBezTo>
                      <a:pt x="793187" y="12153819"/>
                      <a:pt x="1078506" y="12151278"/>
                      <a:pt x="1349558" y="12153819"/>
                    </a:cubicBezTo>
                    <a:cubicBezTo>
                      <a:pt x="1791802" y="12157628"/>
                      <a:pt x="2234046" y="12160169"/>
                      <a:pt x="2676289" y="12158899"/>
                    </a:cubicBezTo>
                    <a:cubicBezTo>
                      <a:pt x="2961608" y="12157628"/>
                      <a:pt x="3232660" y="12160169"/>
                      <a:pt x="3517979" y="12160169"/>
                    </a:cubicBezTo>
                    <a:cubicBezTo>
                      <a:pt x="3931690" y="12160169"/>
                      <a:pt x="4345402" y="12158899"/>
                      <a:pt x="4759114" y="12160169"/>
                    </a:cubicBezTo>
                    <a:cubicBezTo>
                      <a:pt x="5372549" y="12161438"/>
                      <a:pt x="12106064" y="12151278"/>
                      <a:pt x="12733765" y="12153819"/>
                    </a:cubicBezTo>
                    <a:cubicBezTo>
                      <a:pt x="13004817" y="12155088"/>
                      <a:pt x="13275870" y="12156359"/>
                      <a:pt x="13532656" y="12156359"/>
                    </a:cubicBezTo>
                    <a:cubicBezTo>
                      <a:pt x="14003431" y="12158899"/>
                      <a:pt x="14459942" y="12155088"/>
                      <a:pt x="14930717" y="12158899"/>
                    </a:cubicBezTo>
                    <a:cubicBezTo>
                      <a:pt x="15315897" y="12161438"/>
                      <a:pt x="15701077" y="12161438"/>
                      <a:pt x="16086256" y="12163978"/>
                    </a:cubicBezTo>
                    <a:cubicBezTo>
                      <a:pt x="16656893" y="12167788"/>
                      <a:pt x="17227531" y="12170328"/>
                      <a:pt x="17798167" y="12171599"/>
                    </a:cubicBezTo>
                    <a:cubicBezTo>
                      <a:pt x="18012156" y="12171599"/>
                      <a:pt x="18057096" y="12170328"/>
                      <a:pt x="18077415" y="12170328"/>
                    </a:cubicBezTo>
                    <a:close/>
                  </a:path>
                </a:pathLst>
              </a:custGeom>
              <a:solidFill>
                <a:srgbClr val="444444"/>
              </a:solidFill>
            </p:spPr>
          </p:sp>
        </p:grpSp>
        <p:sp>
          <p:nvSpPr>
            <p:cNvPr name="AutoShape 40" id="40"/>
            <p:cNvSpPr/>
            <p:nvPr/>
          </p:nvSpPr>
          <p:spPr>
            <a:xfrm flipV="true">
              <a:off x="9156198" y="1927337"/>
              <a:ext cx="0" cy="8606920"/>
            </a:xfrm>
            <a:prstGeom prst="line">
              <a:avLst/>
            </a:prstGeom>
            <a:ln cap="flat" w="50800">
              <a:solidFill>
                <a:srgbClr val="140E15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4426896" y="3276705"/>
              <a:ext cx="4384800" cy="1148020"/>
            </a:xfrm>
            <a:custGeom>
              <a:avLst/>
              <a:gdLst/>
              <a:ahLst/>
              <a:cxnLst/>
              <a:rect r="r" b="b" t="t" l="l"/>
              <a:pathLst>
                <a:path h="1148020" w="4384800">
                  <a:moveTo>
                    <a:pt x="0" y="0"/>
                  </a:moveTo>
                  <a:lnTo>
                    <a:pt x="4384800" y="0"/>
                  </a:lnTo>
                  <a:lnTo>
                    <a:pt x="4384800" y="1148020"/>
                  </a:lnTo>
                  <a:lnTo>
                    <a:pt x="0" y="11480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2" id="42"/>
            <p:cNvSpPr txBox="true"/>
            <p:nvPr/>
          </p:nvSpPr>
          <p:spPr>
            <a:xfrm rot="0">
              <a:off x="5902460" y="3423938"/>
              <a:ext cx="1459706" cy="7977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809"/>
                </a:lnSpc>
                <a:spcBef>
                  <a:spcPct val="0"/>
                </a:spcBef>
              </a:pPr>
              <a:r>
                <a:rPr lang="en-US" sz="3699">
                  <a:solidFill>
                    <a:srgbClr val="EDEDED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-0.16</a:t>
              </a:r>
            </a:p>
          </p:txBody>
        </p:sp>
        <p:sp>
          <p:nvSpPr>
            <p:cNvPr name="Freeform 43" id="43"/>
            <p:cNvSpPr/>
            <p:nvPr/>
          </p:nvSpPr>
          <p:spPr>
            <a:xfrm flipH="false" flipV="false" rot="0">
              <a:off x="4426896" y="4716825"/>
              <a:ext cx="4384800" cy="1148020"/>
            </a:xfrm>
            <a:custGeom>
              <a:avLst/>
              <a:gdLst/>
              <a:ahLst/>
              <a:cxnLst/>
              <a:rect r="r" b="b" t="t" l="l"/>
              <a:pathLst>
                <a:path h="1148020" w="4384800">
                  <a:moveTo>
                    <a:pt x="0" y="0"/>
                  </a:moveTo>
                  <a:lnTo>
                    <a:pt x="4384800" y="0"/>
                  </a:lnTo>
                  <a:lnTo>
                    <a:pt x="4384800" y="1148020"/>
                  </a:lnTo>
                  <a:lnTo>
                    <a:pt x="0" y="11480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4" id="44"/>
            <p:cNvSpPr txBox="true"/>
            <p:nvPr/>
          </p:nvSpPr>
          <p:spPr>
            <a:xfrm rot="0">
              <a:off x="5902460" y="4864058"/>
              <a:ext cx="1459706" cy="7977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809"/>
                </a:lnSpc>
                <a:spcBef>
                  <a:spcPct val="0"/>
                </a:spcBef>
              </a:pPr>
              <a:r>
                <a:rPr lang="en-US" sz="3699">
                  <a:solidFill>
                    <a:srgbClr val="EDEDED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-0.07</a:t>
              </a:r>
            </a:p>
          </p:txBody>
        </p:sp>
        <p:sp>
          <p:nvSpPr>
            <p:cNvPr name="Freeform 45" id="45"/>
            <p:cNvSpPr/>
            <p:nvPr/>
          </p:nvSpPr>
          <p:spPr>
            <a:xfrm flipH="false" flipV="false" rot="0">
              <a:off x="4426896" y="6347445"/>
              <a:ext cx="4384800" cy="1148020"/>
            </a:xfrm>
            <a:custGeom>
              <a:avLst/>
              <a:gdLst/>
              <a:ahLst/>
              <a:cxnLst/>
              <a:rect r="r" b="b" t="t" l="l"/>
              <a:pathLst>
                <a:path h="1148020" w="4384800">
                  <a:moveTo>
                    <a:pt x="0" y="0"/>
                  </a:moveTo>
                  <a:lnTo>
                    <a:pt x="4384800" y="0"/>
                  </a:lnTo>
                  <a:lnTo>
                    <a:pt x="4384800" y="1148020"/>
                  </a:lnTo>
                  <a:lnTo>
                    <a:pt x="0" y="11480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6" id="46"/>
            <p:cNvSpPr txBox="true"/>
            <p:nvPr/>
          </p:nvSpPr>
          <p:spPr>
            <a:xfrm rot="0">
              <a:off x="5902460" y="6494678"/>
              <a:ext cx="1459706" cy="7977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809"/>
                </a:lnSpc>
                <a:spcBef>
                  <a:spcPct val="0"/>
                </a:spcBef>
              </a:pPr>
              <a:r>
                <a:rPr lang="en-US" sz="3699">
                  <a:solidFill>
                    <a:srgbClr val="EDEDED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0.04</a:t>
              </a:r>
            </a:p>
          </p:txBody>
        </p:sp>
        <p:sp>
          <p:nvSpPr>
            <p:cNvPr name="Freeform 47" id="47"/>
            <p:cNvSpPr/>
            <p:nvPr/>
          </p:nvSpPr>
          <p:spPr>
            <a:xfrm flipH="false" flipV="false" rot="0">
              <a:off x="4426896" y="7851443"/>
              <a:ext cx="4384800" cy="1148020"/>
            </a:xfrm>
            <a:custGeom>
              <a:avLst/>
              <a:gdLst/>
              <a:ahLst/>
              <a:cxnLst/>
              <a:rect r="r" b="b" t="t" l="l"/>
              <a:pathLst>
                <a:path h="1148020" w="4384800">
                  <a:moveTo>
                    <a:pt x="0" y="0"/>
                  </a:moveTo>
                  <a:lnTo>
                    <a:pt x="4384800" y="0"/>
                  </a:lnTo>
                  <a:lnTo>
                    <a:pt x="4384800" y="1148021"/>
                  </a:lnTo>
                  <a:lnTo>
                    <a:pt x="0" y="11480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8" id="48"/>
            <p:cNvSpPr txBox="true"/>
            <p:nvPr/>
          </p:nvSpPr>
          <p:spPr>
            <a:xfrm rot="0">
              <a:off x="5902460" y="7998677"/>
              <a:ext cx="1459706" cy="7977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809"/>
                </a:lnSpc>
                <a:spcBef>
                  <a:spcPct val="0"/>
                </a:spcBef>
              </a:pPr>
              <a:r>
                <a:rPr lang="en-US" sz="3699">
                  <a:solidFill>
                    <a:srgbClr val="EDEDED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0.25</a:t>
              </a:r>
            </a:p>
          </p:txBody>
        </p:sp>
        <p:sp>
          <p:nvSpPr>
            <p:cNvPr name="Freeform 49" id="49"/>
            <p:cNvSpPr/>
            <p:nvPr/>
          </p:nvSpPr>
          <p:spPr>
            <a:xfrm flipH="false" flipV="false" rot="0">
              <a:off x="4426896" y="9459954"/>
              <a:ext cx="4384800" cy="1148020"/>
            </a:xfrm>
            <a:custGeom>
              <a:avLst/>
              <a:gdLst/>
              <a:ahLst/>
              <a:cxnLst/>
              <a:rect r="r" b="b" t="t" l="l"/>
              <a:pathLst>
                <a:path h="1148020" w="4384800">
                  <a:moveTo>
                    <a:pt x="0" y="0"/>
                  </a:moveTo>
                  <a:lnTo>
                    <a:pt x="4384800" y="0"/>
                  </a:lnTo>
                  <a:lnTo>
                    <a:pt x="4384800" y="1148021"/>
                  </a:lnTo>
                  <a:lnTo>
                    <a:pt x="0" y="11480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0" id="50"/>
            <p:cNvSpPr txBox="true"/>
            <p:nvPr/>
          </p:nvSpPr>
          <p:spPr>
            <a:xfrm rot="0">
              <a:off x="5902460" y="9607188"/>
              <a:ext cx="1459706" cy="7977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809"/>
                </a:lnSpc>
                <a:spcBef>
                  <a:spcPct val="0"/>
                </a:spcBef>
              </a:pPr>
              <a:r>
                <a:rPr lang="en-US" sz="3699">
                  <a:solidFill>
                    <a:srgbClr val="EDEDED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0.21</a:t>
              </a:r>
            </a:p>
          </p:txBody>
        </p:sp>
        <p:sp>
          <p:nvSpPr>
            <p:cNvPr name="Freeform 51" id="51"/>
            <p:cNvSpPr/>
            <p:nvPr/>
          </p:nvSpPr>
          <p:spPr>
            <a:xfrm flipH="false" flipV="false" rot="0">
              <a:off x="10233024" y="3276705"/>
              <a:ext cx="4384800" cy="1148020"/>
            </a:xfrm>
            <a:custGeom>
              <a:avLst/>
              <a:gdLst/>
              <a:ahLst/>
              <a:cxnLst/>
              <a:rect r="r" b="b" t="t" l="l"/>
              <a:pathLst>
                <a:path h="1148020" w="4384800">
                  <a:moveTo>
                    <a:pt x="0" y="0"/>
                  </a:moveTo>
                  <a:lnTo>
                    <a:pt x="4384799" y="0"/>
                  </a:lnTo>
                  <a:lnTo>
                    <a:pt x="4384799" y="1148020"/>
                  </a:lnTo>
                  <a:lnTo>
                    <a:pt x="0" y="11480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2" id="52"/>
            <p:cNvSpPr/>
            <p:nvPr/>
          </p:nvSpPr>
          <p:spPr>
            <a:xfrm flipH="false" flipV="false" rot="0">
              <a:off x="10233024" y="4869225"/>
              <a:ext cx="4384800" cy="1148020"/>
            </a:xfrm>
            <a:custGeom>
              <a:avLst/>
              <a:gdLst/>
              <a:ahLst/>
              <a:cxnLst/>
              <a:rect r="r" b="b" t="t" l="l"/>
              <a:pathLst>
                <a:path h="1148020" w="4384800">
                  <a:moveTo>
                    <a:pt x="0" y="0"/>
                  </a:moveTo>
                  <a:lnTo>
                    <a:pt x="4384799" y="0"/>
                  </a:lnTo>
                  <a:lnTo>
                    <a:pt x="4384799" y="1148020"/>
                  </a:lnTo>
                  <a:lnTo>
                    <a:pt x="0" y="11480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3" id="53"/>
            <p:cNvSpPr/>
            <p:nvPr/>
          </p:nvSpPr>
          <p:spPr>
            <a:xfrm flipH="false" flipV="false" rot="0">
              <a:off x="10233024" y="6309345"/>
              <a:ext cx="4384800" cy="1148020"/>
            </a:xfrm>
            <a:custGeom>
              <a:avLst/>
              <a:gdLst/>
              <a:ahLst/>
              <a:cxnLst/>
              <a:rect r="r" b="b" t="t" l="l"/>
              <a:pathLst>
                <a:path h="1148020" w="4384800">
                  <a:moveTo>
                    <a:pt x="0" y="0"/>
                  </a:moveTo>
                  <a:lnTo>
                    <a:pt x="4384799" y="0"/>
                  </a:lnTo>
                  <a:lnTo>
                    <a:pt x="4384799" y="1148020"/>
                  </a:lnTo>
                  <a:lnTo>
                    <a:pt x="0" y="11480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4" id="54"/>
            <p:cNvSpPr/>
            <p:nvPr/>
          </p:nvSpPr>
          <p:spPr>
            <a:xfrm flipH="false" flipV="false" rot="0">
              <a:off x="10233024" y="7851443"/>
              <a:ext cx="4384800" cy="1148020"/>
            </a:xfrm>
            <a:custGeom>
              <a:avLst/>
              <a:gdLst/>
              <a:ahLst/>
              <a:cxnLst/>
              <a:rect r="r" b="b" t="t" l="l"/>
              <a:pathLst>
                <a:path h="1148020" w="4384800">
                  <a:moveTo>
                    <a:pt x="0" y="0"/>
                  </a:moveTo>
                  <a:lnTo>
                    <a:pt x="4384799" y="0"/>
                  </a:lnTo>
                  <a:lnTo>
                    <a:pt x="4384799" y="1148021"/>
                  </a:lnTo>
                  <a:lnTo>
                    <a:pt x="0" y="11480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5" id="55"/>
            <p:cNvSpPr/>
            <p:nvPr/>
          </p:nvSpPr>
          <p:spPr>
            <a:xfrm flipH="false" flipV="false" rot="0">
              <a:off x="10233024" y="9459954"/>
              <a:ext cx="4384800" cy="1148020"/>
            </a:xfrm>
            <a:custGeom>
              <a:avLst/>
              <a:gdLst/>
              <a:ahLst/>
              <a:cxnLst/>
              <a:rect r="r" b="b" t="t" l="l"/>
              <a:pathLst>
                <a:path h="1148020" w="4384800">
                  <a:moveTo>
                    <a:pt x="0" y="0"/>
                  </a:moveTo>
                  <a:lnTo>
                    <a:pt x="4384799" y="0"/>
                  </a:lnTo>
                  <a:lnTo>
                    <a:pt x="4384799" y="1148021"/>
                  </a:lnTo>
                  <a:lnTo>
                    <a:pt x="0" y="11480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6" id="56"/>
            <p:cNvSpPr/>
            <p:nvPr/>
          </p:nvSpPr>
          <p:spPr>
            <a:xfrm flipH="false" flipV="false" rot="0">
              <a:off x="14858163" y="1868958"/>
              <a:ext cx="1021946" cy="925326"/>
            </a:xfrm>
            <a:custGeom>
              <a:avLst/>
              <a:gdLst/>
              <a:ahLst/>
              <a:cxnLst/>
              <a:rect r="r" b="b" t="t" l="l"/>
              <a:pathLst>
                <a:path h="925326" w="1021946">
                  <a:moveTo>
                    <a:pt x="0" y="0"/>
                  </a:moveTo>
                  <a:lnTo>
                    <a:pt x="1021946" y="0"/>
                  </a:lnTo>
                  <a:lnTo>
                    <a:pt x="1021946" y="925325"/>
                  </a:lnTo>
                  <a:lnTo>
                    <a:pt x="0" y="9253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7" id="57"/>
            <p:cNvSpPr txBox="true"/>
            <p:nvPr/>
          </p:nvSpPr>
          <p:spPr>
            <a:xfrm rot="0">
              <a:off x="2991710" y="1879712"/>
              <a:ext cx="4924403" cy="8561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199"/>
                </a:lnSpc>
                <a:spcBef>
                  <a:spcPct val="0"/>
                </a:spcBef>
              </a:pPr>
              <a:r>
                <a:rPr lang="en-US" b="true" sz="3999" strike="noStrike" u="none">
                  <a:solidFill>
                    <a:srgbClr val="FFFFFF"/>
                  </a:solidFill>
                  <a:latin typeface="Barlow Medium Bold"/>
                  <a:ea typeface="Barlow Medium Bold"/>
                  <a:cs typeface="Barlow Medium Bold"/>
                  <a:sym typeface="Barlow Medium Bold"/>
                </a:rPr>
                <a:t>Violent  Crimes</a:t>
              </a:r>
            </a:p>
          </p:txBody>
        </p:sp>
        <p:sp>
          <p:nvSpPr>
            <p:cNvPr name="Freeform 58" id="58"/>
            <p:cNvSpPr/>
            <p:nvPr/>
          </p:nvSpPr>
          <p:spPr>
            <a:xfrm flipH="false" flipV="false" rot="0">
              <a:off x="7701404" y="2057176"/>
              <a:ext cx="1110292" cy="662138"/>
            </a:xfrm>
            <a:custGeom>
              <a:avLst/>
              <a:gdLst/>
              <a:ahLst/>
              <a:cxnLst/>
              <a:rect r="r" b="b" t="t" l="l"/>
              <a:pathLst>
                <a:path h="662138" w="1110292">
                  <a:moveTo>
                    <a:pt x="0" y="0"/>
                  </a:moveTo>
                  <a:lnTo>
                    <a:pt x="1110292" y="0"/>
                  </a:lnTo>
                  <a:lnTo>
                    <a:pt x="1110292" y="662137"/>
                  </a:lnTo>
                  <a:lnTo>
                    <a:pt x="0" y="6621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9" id="59"/>
            <p:cNvSpPr txBox="true"/>
            <p:nvPr/>
          </p:nvSpPr>
          <p:spPr>
            <a:xfrm rot="0">
              <a:off x="11708588" y="3423938"/>
              <a:ext cx="1459706" cy="7977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809"/>
                </a:lnSpc>
                <a:spcBef>
                  <a:spcPct val="0"/>
                </a:spcBef>
              </a:pPr>
              <a:r>
                <a:rPr lang="en-US" sz="3699">
                  <a:solidFill>
                    <a:srgbClr val="EDEDED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-0.08</a:t>
              </a:r>
            </a:p>
          </p:txBody>
        </p:sp>
        <p:sp>
          <p:nvSpPr>
            <p:cNvPr name="TextBox 60" id="60"/>
            <p:cNvSpPr txBox="true"/>
            <p:nvPr/>
          </p:nvSpPr>
          <p:spPr>
            <a:xfrm rot="0">
              <a:off x="11708588" y="5016458"/>
              <a:ext cx="1459706" cy="7977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809"/>
                </a:lnSpc>
                <a:spcBef>
                  <a:spcPct val="0"/>
                </a:spcBef>
              </a:pPr>
              <a:r>
                <a:rPr lang="en-US" sz="3699">
                  <a:solidFill>
                    <a:srgbClr val="EDEDED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0.04</a:t>
              </a:r>
            </a:p>
          </p:txBody>
        </p:sp>
        <p:sp>
          <p:nvSpPr>
            <p:cNvPr name="TextBox 61" id="61"/>
            <p:cNvSpPr txBox="true"/>
            <p:nvPr/>
          </p:nvSpPr>
          <p:spPr>
            <a:xfrm rot="0">
              <a:off x="11708588" y="6456578"/>
              <a:ext cx="1459706" cy="7977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809"/>
                </a:lnSpc>
                <a:spcBef>
                  <a:spcPct val="0"/>
                </a:spcBef>
              </a:pPr>
              <a:r>
                <a:rPr lang="en-US" sz="3699">
                  <a:solidFill>
                    <a:srgbClr val="EDEDED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0.18</a:t>
              </a:r>
            </a:p>
          </p:txBody>
        </p:sp>
        <p:sp>
          <p:nvSpPr>
            <p:cNvPr name="TextBox 62" id="62"/>
            <p:cNvSpPr txBox="true"/>
            <p:nvPr/>
          </p:nvSpPr>
          <p:spPr>
            <a:xfrm rot="0">
              <a:off x="11708588" y="7998677"/>
              <a:ext cx="1459706" cy="7977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809"/>
                </a:lnSpc>
                <a:spcBef>
                  <a:spcPct val="0"/>
                </a:spcBef>
              </a:pPr>
              <a:r>
                <a:rPr lang="en-US" sz="3699">
                  <a:solidFill>
                    <a:srgbClr val="EDEDED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0.26</a:t>
              </a:r>
            </a:p>
          </p:txBody>
        </p:sp>
        <p:sp>
          <p:nvSpPr>
            <p:cNvPr name="TextBox 63" id="63"/>
            <p:cNvSpPr txBox="true"/>
            <p:nvPr/>
          </p:nvSpPr>
          <p:spPr>
            <a:xfrm rot="0">
              <a:off x="11708588" y="9607188"/>
              <a:ext cx="1459706" cy="7977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809"/>
                </a:lnSpc>
                <a:spcBef>
                  <a:spcPct val="0"/>
                </a:spcBef>
              </a:pPr>
              <a:r>
                <a:rPr lang="en-US" sz="3699">
                  <a:solidFill>
                    <a:srgbClr val="EDEDED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-0.07</a:t>
              </a:r>
            </a:p>
          </p:txBody>
        </p:sp>
        <p:sp>
          <p:nvSpPr>
            <p:cNvPr name="TextBox 64" id="64"/>
            <p:cNvSpPr txBox="true"/>
            <p:nvPr/>
          </p:nvSpPr>
          <p:spPr>
            <a:xfrm rot="0">
              <a:off x="9500699" y="1879712"/>
              <a:ext cx="5705376" cy="8561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199"/>
                </a:lnSpc>
                <a:spcBef>
                  <a:spcPct val="0"/>
                </a:spcBef>
              </a:pPr>
              <a:r>
                <a:rPr lang="en-US" b="true" sz="3999" strike="noStrike" u="none">
                  <a:solidFill>
                    <a:srgbClr val="FFFFFF"/>
                  </a:solidFill>
                  <a:latin typeface="Barlow Medium Bold"/>
                  <a:ea typeface="Barlow Medium Bold"/>
                  <a:cs typeface="Barlow Medium Bold"/>
                  <a:sym typeface="Barlow Medium Bold"/>
                </a:rPr>
                <a:t>Economic Crimes  </a:t>
              </a:r>
            </a:p>
          </p:txBody>
        </p:sp>
        <p:sp>
          <p:nvSpPr>
            <p:cNvPr name="TextBox 65" id="65"/>
            <p:cNvSpPr txBox="true"/>
            <p:nvPr/>
          </p:nvSpPr>
          <p:spPr>
            <a:xfrm rot="0">
              <a:off x="609021" y="183070"/>
              <a:ext cx="15157132" cy="8909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459"/>
                </a:lnSpc>
                <a:spcBef>
                  <a:spcPct val="0"/>
                </a:spcBef>
              </a:pPr>
              <a:r>
                <a:rPr lang="en-US" b="true" sz="4199">
                  <a:solidFill>
                    <a:srgbClr val="FFFFFF"/>
                  </a:solidFill>
                  <a:latin typeface="Barlow Medium Bold"/>
                  <a:ea typeface="Barlow Medium Bold"/>
                  <a:cs typeface="Barlow Medium Bold"/>
                  <a:sym typeface="Barlow Medium Bold"/>
                </a:rPr>
                <a:t>Male-to-Female Ratio</a:t>
              </a:r>
              <a:r>
                <a:rPr lang="en-US" b="true" sz="4199" strike="noStrike" u="none">
                  <a:solidFill>
                    <a:srgbClr val="FFFFFF"/>
                  </a:solidFill>
                  <a:latin typeface="Barlow Medium Bold"/>
                  <a:ea typeface="Barlow Medium Bold"/>
                  <a:cs typeface="Barlow Medium Bold"/>
                  <a:sym typeface="Barlow Medium Bold"/>
                </a:rPr>
                <a:t> &amp; Crime Rates Correlation </a:t>
              </a:r>
            </a:p>
          </p:txBody>
        </p:sp>
        <p:sp>
          <p:nvSpPr>
            <p:cNvPr name="TextBox 66" id="66"/>
            <p:cNvSpPr txBox="true"/>
            <p:nvPr/>
          </p:nvSpPr>
          <p:spPr>
            <a:xfrm rot="0">
              <a:off x="432117" y="3444286"/>
              <a:ext cx="2375059" cy="7977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809"/>
                </a:lnSpc>
                <a:spcBef>
                  <a:spcPct val="0"/>
                </a:spcBef>
              </a:pPr>
              <a:r>
                <a:rPr lang="en-US" b="true" sz="3699" strike="noStrike" u="none">
                  <a:solidFill>
                    <a:srgbClr val="FFFFFF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Age 0-14</a:t>
              </a:r>
            </a:p>
          </p:txBody>
        </p:sp>
        <p:sp>
          <p:nvSpPr>
            <p:cNvPr name="TextBox 67" id="67"/>
            <p:cNvSpPr txBox="true"/>
            <p:nvPr/>
          </p:nvSpPr>
          <p:spPr>
            <a:xfrm rot="0">
              <a:off x="432117" y="4884406"/>
              <a:ext cx="2688908" cy="7977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809"/>
                </a:lnSpc>
                <a:spcBef>
                  <a:spcPct val="0"/>
                </a:spcBef>
              </a:pPr>
              <a:r>
                <a:rPr lang="en-US" sz="3699">
                  <a:solidFill>
                    <a:srgbClr val="FFFFFF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Age 15-24</a:t>
              </a:r>
            </a:p>
          </p:txBody>
        </p:sp>
        <p:sp>
          <p:nvSpPr>
            <p:cNvPr name="TextBox 68" id="68"/>
            <p:cNvSpPr txBox="true"/>
            <p:nvPr/>
          </p:nvSpPr>
          <p:spPr>
            <a:xfrm rot="0">
              <a:off x="445135" y="6476926"/>
              <a:ext cx="2831624" cy="7977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809"/>
                </a:lnSpc>
                <a:spcBef>
                  <a:spcPct val="0"/>
                </a:spcBef>
              </a:pPr>
              <a:r>
                <a:rPr lang="en-US" sz="3699">
                  <a:solidFill>
                    <a:srgbClr val="FFFFFF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Age 25-44</a:t>
              </a:r>
            </a:p>
          </p:txBody>
        </p:sp>
        <p:sp>
          <p:nvSpPr>
            <p:cNvPr name="TextBox 69" id="69"/>
            <p:cNvSpPr txBox="true"/>
            <p:nvPr/>
          </p:nvSpPr>
          <p:spPr>
            <a:xfrm rot="0">
              <a:off x="445135" y="8019024"/>
              <a:ext cx="2818606" cy="7977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809"/>
                </a:lnSpc>
                <a:spcBef>
                  <a:spcPct val="0"/>
                </a:spcBef>
              </a:pPr>
              <a:r>
                <a:rPr lang="en-US" sz="3699">
                  <a:solidFill>
                    <a:srgbClr val="FFFFFF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Age 45-64</a:t>
              </a:r>
            </a:p>
          </p:txBody>
        </p:sp>
        <p:sp>
          <p:nvSpPr>
            <p:cNvPr name="TextBox 70" id="70"/>
            <p:cNvSpPr txBox="true"/>
            <p:nvPr/>
          </p:nvSpPr>
          <p:spPr>
            <a:xfrm rot="0">
              <a:off x="445135" y="9627535"/>
              <a:ext cx="2162651" cy="7977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809"/>
                </a:lnSpc>
                <a:spcBef>
                  <a:spcPct val="0"/>
                </a:spcBef>
              </a:pPr>
              <a:r>
                <a:rPr lang="en-US" sz="3699">
                  <a:solidFill>
                    <a:srgbClr val="FFFFFF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Age 65+</a:t>
              </a:r>
            </a:p>
          </p:txBody>
        </p:sp>
      </p:grpSp>
      <p:grpSp>
        <p:nvGrpSpPr>
          <p:cNvPr name="Group 71" id="71"/>
          <p:cNvGrpSpPr/>
          <p:nvPr/>
        </p:nvGrpSpPr>
        <p:grpSpPr>
          <a:xfrm rot="0">
            <a:off x="12840175" y="13774732"/>
            <a:ext cx="15109170" cy="8171654"/>
            <a:chOff x="0" y="0"/>
            <a:chExt cx="20145560" cy="10895538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20145560" cy="10895538"/>
            </a:xfrm>
            <a:custGeom>
              <a:avLst/>
              <a:gdLst/>
              <a:ahLst/>
              <a:cxnLst/>
              <a:rect r="r" b="b" t="t" l="l"/>
              <a:pathLst>
                <a:path h="10895538" w="20145560">
                  <a:moveTo>
                    <a:pt x="0" y="0"/>
                  </a:moveTo>
                  <a:lnTo>
                    <a:pt x="20145560" y="0"/>
                  </a:lnTo>
                  <a:lnTo>
                    <a:pt x="20145560" y="10895538"/>
                  </a:lnTo>
                  <a:lnTo>
                    <a:pt x="0" y="108955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-7315" t="-5967" r="0" b="-10846"/>
              </a:stretch>
            </a:blipFill>
          </p:spPr>
        </p:sp>
        <p:sp>
          <p:nvSpPr>
            <p:cNvPr name="TextBox 73" id="73"/>
            <p:cNvSpPr txBox="true"/>
            <p:nvPr/>
          </p:nvSpPr>
          <p:spPr>
            <a:xfrm rot="0">
              <a:off x="839500" y="-47625"/>
              <a:ext cx="18748429" cy="8909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459"/>
                </a:lnSpc>
                <a:spcBef>
                  <a:spcPct val="0"/>
                </a:spcBef>
              </a:pPr>
              <a:r>
                <a:rPr lang="en-US" b="true" sz="4199">
                  <a:solidFill>
                    <a:srgbClr val="FFFFFF"/>
                  </a:solidFill>
                  <a:latin typeface="Barlow Medium Bold"/>
                  <a:ea typeface="Barlow Medium Bold"/>
                  <a:cs typeface="Barlow Medium Bold"/>
                  <a:sym typeface="Barlow Medium Bold"/>
                </a:rPr>
                <a:t>Crime Rate Distribution by Male-Female Ratio Category</a:t>
              </a:r>
            </a:p>
          </p:txBody>
        </p:sp>
        <p:sp>
          <p:nvSpPr>
            <p:cNvPr name="TextBox 74" id="74"/>
            <p:cNvSpPr txBox="true"/>
            <p:nvPr/>
          </p:nvSpPr>
          <p:spPr>
            <a:xfrm rot="0">
              <a:off x="137421" y="1896499"/>
              <a:ext cx="952642" cy="418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59"/>
                </a:lnSpc>
              </a:pPr>
              <a:r>
                <a:rPr lang="en-US" sz="189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1800-</a:t>
              </a:r>
            </a:p>
          </p:txBody>
        </p:sp>
        <p:sp>
          <p:nvSpPr>
            <p:cNvPr name="AutoShape 75" id="75"/>
            <p:cNvSpPr/>
            <p:nvPr/>
          </p:nvSpPr>
          <p:spPr>
            <a:xfrm flipV="true">
              <a:off x="1090062" y="1409700"/>
              <a:ext cx="0" cy="9284755"/>
            </a:xfrm>
            <a:prstGeom prst="line">
              <a:avLst/>
            </a:prstGeom>
            <a:ln cap="flat" w="127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76" id="76"/>
            <p:cNvSpPr txBox="true"/>
            <p:nvPr/>
          </p:nvSpPr>
          <p:spPr>
            <a:xfrm rot="0">
              <a:off x="137421" y="4937725"/>
              <a:ext cx="966770" cy="418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  <a:r>
                <a:rPr lang="en-US" b="true" sz="1899" strike="noStrike" u="non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1000-</a:t>
              </a:r>
            </a:p>
          </p:txBody>
        </p:sp>
        <p:sp>
          <p:nvSpPr>
            <p:cNvPr name="TextBox 77" id="77"/>
            <p:cNvSpPr txBox="true"/>
            <p:nvPr/>
          </p:nvSpPr>
          <p:spPr>
            <a:xfrm rot="0">
              <a:off x="613741" y="10362444"/>
              <a:ext cx="476321" cy="418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60"/>
                </a:lnSpc>
              </a:pPr>
              <a:r>
                <a:rPr lang="en-US" sz="19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0-</a:t>
              </a:r>
            </a:p>
          </p:txBody>
        </p:sp>
        <p:sp>
          <p:nvSpPr>
            <p:cNvPr name="TextBox 78" id="78"/>
            <p:cNvSpPr txBox="true"/>
            <p:nvPr/>
          </p:nvSpPr>
          <p:spPr>
            <a:xfrm rot="0">
              <a:off x="52478" y="7984878"/>
              <a:ext cx="1122527" cy="418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60"/>
                </a:lnSpc>
              </a:pPr>
              <a:r>
                <a:rPr lang="en-US" sz="1900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400-</a:t>
              </a:r>
            </a:p>
          </p:txBody>
        </p:sp>
      </p:grpSp>
      <p:sp>
        <p:nvSpPr>
          <p:cNvPr name="Freeform 79" id="79"/>
          <p:cNvSpPr/>
          <p:nvPr/>
        </p:nvSpPr>
        <p:spPr>
          <a:xfrm flipH="false" flipV="false" rot="0">
            <a:off x="13042182" y="22165461"/>
            <a:ext cx="14493064" cy="729315"/>
          </a:xfrm>
          <a:custGeom>
            <a:avLst/>
            <a:gdLst/>
            <a:ahLst/>
            <a:cxnLst/>
            <a:rect r="r" b="b" t="t" l="l"/>
            <a:pathLst>
              <a:path h="729315" w="14493064">
                <a:moveTo>
                  <a:pt x="0" y="0"/>
                </a:moveTo>
                <a:lnTo>
                  <a:pt x="14493064" y="0"/>
                </a:lnTo>
                <a:lnTo>
                  <a:pt x="14493064" y="729315"/>
                </a:lnTo>
                <a:lnTo>
                  <a:pt x="0" y="72931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-21952" r="0" b="-10253"/>
            </a:stretch>
          </a:blipFill>
        </p:spPr>
      </p:sp>
      <p:grpSp>
        <p:nvGrpSpPr>
          <p:cNvPr name="Group 80" id="80"/>
          <p:cNvGrpSpPr/>
          <p:nvPr/>
        </p:nvGrpSpPr>
        <p:grpSpPr>
          <a:xfrm rot="0">
            <a:off x="12840175" y="23113851"/>
            <a:ext cx="15109170" cy="8855305"/>
            <a:chOff x="0" y="0"/>
            <a:chExt cx="20145560" cy="11807073"/>
          </a:xfrm>
        </p:grpSpPr>
        <p:grpSp>
          <p:nvGrpSpPr>
            <p:cNvPr name="Group 81" id="81"/>
            <p:cNvGrpSpPr/>
            <p:nvPr/>
          </p:nvGrpSpPr>
          <p:grpSpPr>
            <a:xfrm rot="0">
              <a:off x="0" y="0"/>
              <a:ext cx="20145560" cy="11807073"/>
              <a:chOff x="0" y="0"/>
              <a:chExt cx="43649828" cy="25582644"/>
            </a:xfrm>
          </p:grpSpPr>
          <p:sp>
            <p:nvSpPr>
              <p:cNvPr name="Freeform 82" id="82"/>
              <p:cNvSpPr/>
              <p:nvPr/>
            </p:nvSpPr>
            <p:spPr>
              <a:xfrm flipH="false" flipV="false" rot="0">
                <a:off x="10160" y="16510"/>
                <a:ext cx="43626969" cy="25554704"/>
              </a:xfrm>
              <a:custGeom>
                <a:avLst/>
                <a:gdLst/>
                <a:ahLst/>
                <a:cxnLst/>
                <a:rect r="r" b="b" t="t" l="l"/>
                <a:pathLst>
                  <a:path h="25554704" w="43626969">
                    <a:moveTo>
                      <a:pt x="43626969" y="25554704"/>
                    </a:moveTo>
                    <a:lnTo>
                      <a:pt x="0" y="25547085"/>
                    </a:lnTo>
                    <a:lnTo>
                      <a:pt x="0" y="8876266"/>
                    </a:lnTo>
                    <a:lnTo>
                      <a:pt x="17780" y="19050"/>
                    </a:lnTo>
                    <a:lnTo>
                      <a:pt x="21755118" y="0"/>
                    </a:lnTo>
                    <a:lnTo>
                      <a:pt x="43607919" y="5080"/>
                    </a:lnTo>
                    <a:close/>
                  </a:path>
                </a:pathLst>
              </a:custGeom>
              <a:solidFill>
                <a:srgbClr val="444444"/>
              </a:solidFill>
            </p:spPr>
          </p:sp>
          <p:sp>
            <p:nvSpPr>
              <p:cNvPr name="Freeform 83" id="83"/>
              <p:cNvSpPr/>
              <p:nvPr/>
            </p:nvSpPr>
            <p:spPr>
              <a:xfrm flipH="false" flipV="false" rot="0">
                <a:off x="-3810" y="0"/>
                <a:ext cx="43656178" cy="25581375"/>
              </a:xfrm>
              <a:custGeom>
                <a:avLst/>
                <a:gdLst/>
                <a:ahLst/>
                <a:cxnLst/>
                <a:rect r="r" b="b" t="t" l="l"/>
                <a:pathLst>
                  <a:path h="25581375" w="43656178">
                    <a:moveTo>
                      <a:pt x="43621889" y="21590"/>
                    </a:moveTo>
                    <a:cubicBezTo>
                      <a:pt x="43623160" y="34290"/>
                      <a:pt x="43623160" y="44450"/>
                      <a:pt x="43624428" y="54610"/>
                    </a:cubicBezTo>
                    <a:cubicBezTo>
                      <a:pt x="43626967" y="458210"/>
                      <a:pt x="43628239" y="1028663"/>
                      <a:pt x="43630778" y="1578744"/>
                    </a:cubicBezTo>
                    <a:cubicBezTo>
                      <a:pt x="43630778" y="2373304"/>
                      <a:pt x="43643478" y="18040409"/>
                      <a:pt x="43649828" y="18834968"/>
                    </a:cubicBezTo>
                    <a:cubicBezTo>
                      <a:pt x="43656178" y="20036996"/>
                      <a:pt x="43652367" y="21259397"/>
                      <a:pt x="43652367" y="22461423"/>
                    </a:cubicBezTo>
                    <a:cubicBezTo>
                      <a:pt x="43652367" y="23520839"/>
                      <a:pt x="43653639" y="24498757"/>
                      <a:pt x="43654910" y="25520414"/>
                    </a:cubicBezTo>
                    <a:cubicBezTo>
                      <a:pt x="43654910" y="25542004"/>
                      <a:pt x="43654910" y="25555975"/>
                      <a:pt x="43654910" y="25580104"/>
                    </a:cubicBezTo>
                    <a:cubicBezTo>
                      <a:pt x="43632049" y="25580104"/>
                      <a:pt x="43611728" y="25581375"/>
                      <a:pt x="43455372" y="25580104"/>
                    </a:cubicBezTo>
                    <a:cubicBezTo>
                      <a:pt x="41210771" y="25575025"/>
                      <a:pt x="38931639" y="25581375"/>
                      <a:pt x="36687038" y="25576295"/>
                    </a:cubicBezTo>
                    <a:cubicBezTo>
                      <a:pt x="35340279" y="25572484"/>
                      <a:pt x="34028053" y="25575025"/>
                      <a:pt x="32681291" y="25572484"/>
                    </a:cubicBezTo>
                    <a:cubicBezTo>
                      <a:pt x="32059711" y="25571214"/>
                      <a:pt x="31438130" y="25569945"/>
                      <a:pt x="30816549" y="25568675"/>
                    </a:cubicBezTo>
                    <a:cubicBezTo>
                      <a:pt x="30436693" y="25568675"/>
                      <a:pt x="30091372" y="25569945"/>
                      <a:pt x="29711513" y="25569945"/>
                    </a:cubicBezTo>
                    <a:cubicBezTo>
                      <a:pt x="28744611" y="25568675"/>
                      <a:pt x="26085623" y="25569945"/>
                      <a:pt x="25118719" y="25568675"/>
                    </a:cubicBezTo>
                    <a:cubicBezTo>
                      <a:pt x="24428073" y="25567404"/>
                      <a:pt x="10615154" y="25576295"/>
                      <a:pt x="9924508" y="25575025"/>
                    </a:cubicBezTo>
                    <a:cubicBezTo>
                      <a:pt x="9751846" y="25575025"/>
                      <a:pt x="9544652" y="25576295"/>
                      <a:pt x="9371991" y="25576295"/>
                    </a:cubicBezTo>
                    <a:cubicBezTo>
                      <a:pt x="8957603" y="25576295"/>
                      <a:pt x="8577748" y="25577564"/>
                      <a:pt x="8163361" y="25577564"/>
                    </a:cubicBezTo>
                    <a:cubicBezTo>
                      <a:pt x="7127391" y="25577564"/>
                      <a:pt x="6125955" y="25576295"/>
                      <a:pt x="5089986" y="25575025"/>
                    </a:cubicBezTo>
                    <a:cubicBezTo>
                      <a:pt x="4468405" y="25573754"/>
                      <a:pt x="3846823" y="25572484"/>
                      <a:pt x="3259774" y="25571214"/>
                    </a:cubicBezTo>
                    <a:cubicBezTo>
                      <a:pt x="2154741" y="25569945"/>
                      <a:pt x="1049707" y="25568675"/>
                      <a:pt x="48260" y="25568675"/>
                    </a:cubicBezTo>
                    <a:cubicBezTo>
                      <a:pt x="38100" y="25568675"/>
                      <a:pt x="29210" y="25568675"/>
                      <a:pt x="19050" y="25567404"/>
                    </a:cubicBezTo>
                    <a:cubicBezTo>
                      <a:pt x="10160" y="25566134"/>
                      <a:pt x="5080" y="25559784"/>
                      <a:pt x="7620" y="25550895"/>
                    </a:cubicBezTo>
                    <a:cubicBezTo>
                      <a:pt x="16510" y="25517427"/>
                      <a:pt x="12700" y="25008094"/>
                      <a:pt x="11430" y="24478385"/>
                    </a:cubicBezTo>
                    <a:cubicBezTo>
                      <a:pt x="10160" y="23398598"/>
                      <a:pt x="6350" y="22339184"/>
                      <a:pt x="7620" y="21259397"/>
                    </a:cubicBezTo>
                    <a:cubicBezTo>
                      <a:pt x="5080" y="19914757"/>
                      <a:pt x="0" y="3269730"/>
                      <a:pt x="7620" y="1904716"/>
                    </a:cubicBezTo>
                    <a:cubicBezTo>
                      <a:pt x="8890" y="1639863"/>
                      <a:pt x="7620" y="1354636"/>
                      <a:pt x="8890" y="1089783"/>
                    </a:cubicBezTo>
                    <a:cubicBezTo>
                      <a:pt x="10160" y="661943"/>
                      <a:pt x="12700" y="193356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186400" y="30480"/>
                      <a:pt x="738917" y="29210"/>
                    </a:cubicBezTo>
                    <a:cubicBezTo>
                      <a:pt x="1671289" y="25400"/>
                      <a:pt x="2603661" y="22860"/>
                      <a:pt x="3570566" y="20320"/>
                    </a:cubicBezTo>
                    <a:cubicBezTo>
                      <a:pt x="4226679" y="17780"/>
                      <a:pt x="4882792" y="16510"/>
                      <a:pt x="5504374" y="13970"/>
                    </a:cubicBezTo>
                    <a:cubicBezTo>
                      <a:pt x="6125955" y="11430"/>
                      <a:pt x="6782069" y="8890"/>
                      <a:pt x="7403651" y="8890"/>
                    </a:cubicBezTo>
                    <a:cubicBezTo>
                      <a:pt x="8094297" y="7620"/>
                      <a:pt x="8784942" y="10160"/>
                      <a:pt x="9475588" y="8890"/>
                    </a:cubicBezTo>
                    <a:cubicBezTo>
                      <a:pt x="10338896" y="8890"/>
                      <a:pt x="25982026" y="6350"/>
                      <a:pt x="26845334" y="5080"/>
                    </a:cubicBezTo>
                    <a:cubicBezTo>
                      <a:pt x="27674109" y="3810"/>
                      <a:pt x="28502886" y="2540"/>
                      <a:pt x="29366191" y="2540"/>
                    </a:cubicBezTo>
                    <a:cubicBezTo>
                      <a:pt x="30782015" y="1270"/>
                      <a:pt x="32163307" y="0"/>
                      <a:pt x="33579131" y="0"/>
                    </a:cubicBezTo>
                    <a:cubicBezTo>
                      <a:pt x="34166184" y="0"/>
                      <a:pt x="34787761" y="2540"/>
                      <a:pt x="35374811" y="2540"/>
                    </a:cubicBezTo>
                    <a:cubicBezTo>
                      <a:pt x="36997831" y="3810"/>
                      <a:pt x="38655379" y="5080"/>
                      <a:pt x="40278400" y="7620"/>
                    </a:cubicBezTo>
                    <a:cubicBezTo>
                      <a:pt x="41141705" y="8890"/>
                      <a:pt x="42005014" y="12700"/>
                      <a:pt x="42868319" y="16510"/>
                    </a:cubicBezTo>
                    <a:cubicBezTo>
                      <a:pt x="43075513" y="16510"/>
                      <a:pt x="43282709" y="16510"/>
                      <a:pt x="43455372" y="16510"/>
                    </a:cubicBezTo>
                    <a:cubicBezTo>
                      <a:pt x="43602839" y="17780"/>
                      <a:pt x="43611728" y="20320"/>
                      <a:pt x="43621889" y="21590"/>
                    </a:cubicBezTo>
                    <a:close/>
                    <a:moveTo>
                      <a:pt x="43632049" y="25563595"/>
                    </a:moveTo>
                    <a:cubicBezTo>
                      <a:pt x="43633317" y="25547084"/>
                      <a:pt x="43634589" y="25534384"/>
                      <a:pt x="43634589" y="25521684"/>
                    </a:cubicBezTo>
                    <a:cubicBezTo>
                      <a:pt x="43633317" y="24396892"/>
                      <a:pt x="43632049" y="23317107"/>
                      <a:pt x="43632049" y="22155824"/>
                    </a:cubicBezTo>
                    <a:cubicBezTo>
                      <a:pt x="43632049" y="21626117"/>
                      <a:pt x="43634589" y="21096412"/>
                      <a:pt x="43633317" y="20566703"/>
                    </a:cubicBezTo>
                    <a:cubicBezTo>
                      <a:pt x="43633317" y="20077742"/>
                      <a:pt x="43632049" y="19568409"/>
                      <a:pt x="43630778" y="19079449"/>
                    </a:cubicBezTo>
                    <a:cubicBezTo>
                      <a:pt x="43625699" y="18325635"/>
                      <a:pt x="43614267" y="2719650"/>
                      <a:pt x="43614267" y="1965837"/>
                    </a:cubicBezTo>
                    <a:cubicBezTo>
                      <a:pt x="43611728" y="1334263"/>
                      <a:pt x="43609189" y="682316"/>
                      <a:pt x="43606649" y="63500"/>
                    </a:cubicBezTo>
                    <a:cubicBezTo>
                      <a:pt x="43605378" y="44450"/>
                      <a:pt x="43604110" y="43180"/>
                      <a:pt x="43351772" y="41910"/>
                    </a:cubicBezTo>
                    <a:cubicBezTo>
                      <a:pt x="43248175" y="41910"/>
                      <a:pt x="43179113" y="41910"/>
                      <a:pt x="43075513" y="40640"/>
                    </a:cubicBezTo>
                    <a:cubicBezTo>
                      <a:pt x="42212210" y="36830"/>
                      <a:pt x="41314368" y="31750"/>
                      <a:pt x="40451059" y="30480"/>
                    </a:cubicBezTo>
                    <a:cubicBezTo>
                      <a:pt x="38344589" y="26670"/>
                      <a:pt x="36203588" y="25400"/>
                      <a:pt x="34097118" y="22860"/>
                    </a:cubicBezTo>
                    <a:cubicBezTo>
                      <a:pt x="33786328" y="22860"/>
                      <a:pt x="33441006" y="22860"/>
                      <a:pt x="33130213" y="22860"/>
                    </a:cubicBezTo>
                    <a:cubicBezTo>
                      <a:pt x="32612229" y="22860"/>
                      <a:pt x="32094245" y="22860"/>
                      <a:pt x="31610792" y="22860"/>
                    </a:cubicBezTo>
                    <a:cubicBezTo>
                      <a:pt x="30505759" y="22860"/>
                      <a:pt x="29400726" y="22860"/>
                      <a:pt x="28330224" y="24130"/>
                    </a:cubicBezTo>
                    <a:cubicBezTo>
                      <a:pt x="27397850" y="25400"/>
                      <a:pt x="11685654" y="29210"/>
                      <a:pt x="10753284" y="29210"/>
                    </a:cubicBezTo>
                    <a:cubicBezTo>
                      <a:pt x="9233863" y="29210"/>
                      <a:pt x="7714442" y="26670"/>
                      <a:pt x="6195021" y="33020"/>
                    </a:cubicBezTo>
                    <a:cubicBezTo>
                      <a:pt x="5400777" y="36830"/>
                      <a:pt x="4641067" y="36830"/>
                      <a:pt x="3881356" y="38100"/>
                    </a:cubicBezTo>
                    <a:cubicBezTo>
                      <a:pt x="2569129" y="41910"/>
                      <a:pt x="1256901" y="45720"/>
                      <a:pt x="49530" y="50800"/>
                    </a:cubicBezTo>
                    <a:cubicBezTo>
                      <a:pt x="36830" y="50800"/>
                      <a:pt x="34290" y="53340"/>
                      <a:pt x="33020" y="132236"/>
                    </a:cubicBezTo>
                    <a:cubicBezTo>
                      <a:pt x="31750" y="498956"/>
                      <a:pt x="31750" y="865677"/>
                      <a:pt x="30480" y="1232397"/>
                    </a:cubicBezTo>
                    <a:cubicBezTo>
                      <a:pt x="29210" y="1843597"/>
                      <a:pt x="26670" y="2434424"/>
                      <a:pt x="25400" y="3045625"/>
                    </a:cubicBezTo>
                    <a:cubicBezTo>
                      <a:pt x="20320" y="3697572"/>
                      <a:pt x="26670" y="19629529"/>
                      <a:pt x="29210" y="20281475"/>
                    </a:cubicBezTo>
                    <a:cubicBezTo>
                      <a:pt x="29210" y="20974169"/>
                      <a:pt x="29210" y="21687237"/>
                      <a:pt x="30480" y="22379932"/>
                    </a:cubicBezTo>
                    <a:cubicBezTo>
                      <a:pt x="30480" y="22889265"/>
                      <a:pt x="33020" y="23398598"/>
                      <a:pt x="33020" y="23907933"/>
                    </a:cubicBezTo>
                    <a:cubicBezTo>
                      <a:pt x="33020" y="24458013"/>
                      <a:pt x="33020" y="25008094"/>
                      <a:pt x="31750" y="25521684"/>
                    </a:cubicBezTo>
                    <a:cubicBezTo>
                      <a:pt x="31750" y="25525495"/>
                      <a:pt x="31750" y="25528034"/>
                      <a:pt x="31750" y="25531845"/>
                    </a:cubicBezTo>
                    <a:cubicBezTo>
                      <a:pt x="31750" y="25542004"/>
                      <a:pt x="35560" y="25545814"/>
                      <a:pt x="44450" y="25545814"/>
                    </a:cubicBezTo>
                    <a:cubicBezTo>
                      <a:pt x="255465" y="25545814"/>
                      <a:pt x="738917" y="25547084"/>
                      <a:pt x="1187837" y="25547084"/>
                    </a:cubicBezTo>
                    <a:cubicBezTo>
                      <a:pt x="1843950" y="25547084"/>
                      <a:pt x="2534596" y="25544545"/>
                      <a:pt x="3190710" y="25547084"/>
                    </a:cubicBezTo>
                    <a:cubicBezTo>
                      <a:pt x="4261211" y="25550895"/>
                      <a:pt x="5331713" y="25553434"/>
                      <a:pt x="6402214" y="25552164"/>
                    </a:cubicBezTo>
                    <a:cubicBezTo>
                      <a:pt x="7092860" y="25550895"/>
                      <a:pt x="7748974" y="25553434"/>
                      <a:pt x="8439620" y="25553434"/>
                    </a:cubicBezTo>
                    <a:cubicBezTo>
                      <a:pt x="9441056" y="25553434"/>
                      <a:pt x="10442492" y="25552164"/>
                      <a:pt x="11443930" y="25553434"/>
                    </a:cubicBezTo>
                    <a:cubicBezTo>
                      <a:pt x="12928818" y="25554704"/>
                      <a:pt x="29228063" y="25544545"/>
                      <a:pt x="30747484" y="25547084"/>
                    </a:cubicBezTo>
                    <a:cubicBezTo>
                      <a:pt x="31403599" y="25548354"/>
                      <a:pt x="32059711" y="25549625"/>
                      <a:pt x="32681291" y="25549625"/>
                    </a:cubicBezTo>
                    <a:cubicBezTo>
                      <a:pt x="33820859" y="25552164"/>
                      <a:pt x="34925892" y="25548354"/>
                      <a:pt x="36065460" y="25552164"/>
                    </a:cubicBezTo>
                    <a:cubicBezTo>
                      <a:pt x="36997831" y="25554704"/>
                      <a:pt x="37930202" y="25554704"/>
                      <a:pt x="38862576" y="25557245"/>
                    </a:cubicBezTo>
                    <a:cubicBezTo>
                      <a:pt x="40243865" y="25561054"/>
                      <a:pt x="41625158" y="25563595"/>
                      <a:pt x="43006450" y="25564864"/>
                    </a:cubicBezTo>
                    <a:cubicBezTo>
                      <a:pt x="43524434" y="25564864"/>
                      <a:pt x="43611728" y="25563595"/>
                      <a:pt x="43632049" y="25563595"/>
                    </a:cubicBezTo>
                    <a:close/>
                  </a:path>
                </a:pathLst>
              </a:custGeom>
              <a:solidFill>
                <a:srgbClr val="444444"/>
              </a:solidFill>
            </p:spPr>
          </p:sp>
        </p:grpSp>
        <p:sp>
          <p:nvSpPr>
            <p:cNvPr name="Freeform 84" id="84"/>
            <p:cNvSpPr/>
            <p:nvPr/>
          </p:nvSpPr>
          <p:spPr>
            <a:xfrm flipH="false" flipV="false" rot="0">
              <a:off x="209300" y="84508"/>
              <a:ext cx="19936260" cy="10979247"/>
            </a:xfrm>
            <a:custGeom>
              <a:avLst/>
              <a:gdLst/>
              <a:ahLst/>
              <a:cxnLst/>
              <a:rect r="r" b="b" t="t" l="l"/>
              <a:pathLst>
                <a:path h="10979247" w="19936260">
                  <a:moveTo>
                    <a:pt x="0" y="0"/>
                  </a:moveTo>
                  <a:lnTo>
                    <a:pt x="19936260" y="0"/>
                  </a:lnTo>
                  <a:lnTo>
                    <a:pt x="19936260" y="10979247"/>
                  </a:lnTo>
                  <a:lnTo>
                    <a:pt x="0" y="10979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-6313" t="-7258" r="0" b="-6885"/>
              </a:stretch>
            </a:blipFill>
          </p:spPr>
        </p:sp>
        <p:grpSp>
          <p:nvGrpSpPr>
            <p:cNvPr name="Group 85" id="85"/>
            <p:cNvGrpSpPr/>
            <p:nvPr/>
          </p:nvGrpSpPr>
          <p:grpSpPr>
            <a:xfrm rot="0">
              <a:off x="209300" y="10539831"/>
              <a:ext cx="19936260" cy="1267242"/>
              <a:chOff x="0" y="0"/>
              <a:chExt cx="18374548" cy="1167972"/>
            </a:xfrm>
          </p:grpSpPr>
          <p:sp>
            <p:nvSpPr>
              <p:cNvPr name="Freeform 86" id="86"/>
              <p:cNvSpPr/>
              <p:nvPr/>
            </p:nvSpPr>
            <p:spPr>
              <a:xfrm flipH="false" flipV="false" rot="0">
                <a:off x="10160" y="16510"/>
                <a:ext cx="18351688" cy="1140032"/>
              </a:xfrm>
              <a:custGeom>
                <a:avLst/>
                <a:gdLst/>
                <a:ahLst/>
                <a:cxnLst/>
                <a:rect r="r" b="b" t="t" l="l"/>
                <a:pathLst>
                  <a:path h="1140032" w="18351688">
                    <a:moveTo>
                      <a:pt x="18351688" y="1140032"/>
                    </a:moveTo>
                    <a:lnTo>
                      <a:pt x="0" y="1132412"/>
                    </a:lnTo>
                    <a:lnTo>
                      <a:pt x="0" y="408620"/>
                    </a:lnTo>
                    <a:lnTo>
                      <a:pt x="17780" y="19050"/>
                    </a:lnTo>
                    <a:lnTo>
                      <a:pt x="9149972" y="0"/>
                    </a:lnTo>
                    <a:lnTo>
                      <a:pt x="18332638" y="5080"/>
                    </a:lnTo>
                    <a:close/>
                  </a:path>
                </a:pathLst>
              </a:custGeom>
              <a:solidFill>
                <a:srgbClr val="444444"/>
              </a:solidFill>
            </p:spPr>
          </p:sp>
          <p:sp>
            <p:nvSpPr>
              <p:cNvPr name="Freeform 87" id="87"/>
              <p:cNvSpPr/>
              <p:nvPr/>
            </p:nvSpPr>
            <p:spPr>
              <a:xfrm flipH="false" flipV="false" rot="0">
                <a:off x="-3810" y="0"/>
                <a:ext cx="18380898" cy="1166702"/>
              </a:xfrm>
              <a:custGeom>
                <a:avLst/>
                <a:gdLst/>
                <a:ahLst/>
                <a:cxnLst/>
                <a:rect r="r" b="b" t="t" l="l"/>
                <a:pathLst>
                  <a:path h="1166702" w="18380898">
                    <a:moveTo>
                      <a:pt x="18346608" y="21590"/>
                    </a:moveTo>
                    <a:cubicBezTo>
                      <a:pt x="18347878" y="34290"/>
                      <a:pt x="18347878" y="44450"/>
                      <a:pt x="18349148" y="54610"/>
                    </a:cubicBezTo>
                    <a:cubicBezTo>
                      <a:pt x="18351689" y="80444"/>
                      <a:pt x="18352958" y="103756"/>
                      <a:pt x="18355498" y="126235"/>
                    </a:cubicBezTo>
                    <a:cubicBezTo>
                      <a:pt x="18355498" y="158706"/>
                      <a:pt x="18368198" y="798956"/>
                      <a:pt x="18374548" y="831427"/>
                    </a:cubicBezTo>
                    <a:cubicBezTo>
                      <a:pt x="18380898" y="880549"/>
                      <a:pt x="18377089" y="930503"/>
                      <a:pt x="18377089" y="979625"/>
                    </a:cubicBezTo>
                    <a:cubicBezTo>
                      <a:pt x="18377089" y="1022919"/>
                      <a:pt x="18378358" y="1062883"/>
                      <a:pt x="18379628" y="1105742"/>
                    </a:cubicBezTo>
                    <a:cubicBezTo>
                      <a:pt x="18379628" y="1127332"/>
                      <a:pt x="18379628" y="1141302"/>
                      <a:pt x="18379628" y="1165432"/>
                    </a:cubicBezTo>
                    <a:cubicBezTo>
                      <a:pt x="18356769" y="1165432"/>
                      <a:pt x="18336448" y="1166702"/>
                      <a:pt x="18262071" y="1165432"/>
                    </a:cubicBezTo>
                    <a:cubicBezTo>
                      <a:pt x="17320384" y="1160352"/>
                      <a:pt x="16364211" y="1166702"/>
                      <a:pt x="15422526" y="1161622"/>
                    </a:cubicBezTo>
                    <a:cubicBezTo>
                      <a:pt x="14857516" y="1157812"/>
                      <a:pt x="14306993" y="1160352"/>
                      <a:pt x="13741981" y="1157812"/>
                    </a:cubicBezTo>
                    <a:cubicBezTo>
                      <a:pt x="13481206" y="1156542"/>
                      <a:pt x="13220433" y="1155272"/>
                      <a:pt x="12959658" y="1154002"/>
                    </a:cubicBezTo>
                    <a:cubicBezTo>
                      <a:pt x="12800296" y="1154002"/>
                      <a:pt x="12655421" y="1155272"/>
                      <a:pt x="12496058" y="1155272"/>
                    </a:cubicBezTo>
                    <a:cubicBezTo>
                      <a:pt x="12090409" y="1154002"/>
                      <a:pt x="10974874" y="1155272"/>
                      <a:pt x="10569226" y="1154002"/>
                    </a:cubicBezTo>
                    <a:cubicBezTo>
                      <a:pt x="10279477" y="1152732"/>
                      <a:pt x="4484490" y="1161622"/>
                      <a:pt x="4194741" y="1160352"/>
                    </a:cubicBezTo>
                    <a:cubicBezTo>
                      <a:pt x="4122303" y="1160352"/>
                      <a:pt x="4035379" y="1161622"/>
                      <a:pt x="3962941" y="1161622"/>
                    </a:cubicBezTo>
                    <a:cubicBezTo>
                      <a:pt x="3789092" y="1161622"/>
                      <a:pt x="3629729" y="1162892"/>
                      <a:pt x="3455880" y="1162892"/>
                    </a:cubicBezTo>
                    <a:cubicBezTo>
                      <a:pt x="3021256" y="1162892"/>
                      <a:pt x="2601119" y="1161622"/>
                      <a:pt x="2166496" y="1160352"/>
                    </a:cubicBezTo>
                    <a:cubicBezTo>
                      <a:pt x="1905721" y="1159082"/>
                      <a:pt x="1644947" y="1157812"/>
                      <a:pt x="1398660" y="1156542"/>
                    </a:cubicBezTo>
                    <a:cubicBezTo>
                      <a:pt x="935061" y="1155272"/>
                      <a:pt x="471462" y="1154002"/>
                      <a:pt x="48260" y="1154002"/>
                    </a:cubicBezTo>
                    <a:cubicBezTo>
                      <a:pt x="38100" y="1154002"/>
                      <a:pt x="29210" y="1154002"/>
                      <a:pt x="19050" y="1152732"/>
                    </a:cubicBezTo>
                    <a:cubicBezTo>
                      <a:pt x="10160" y="1151462"/>
                      <a:pt x="5080" y="1145112"/>
                      <a:pt x="7620" y="1136222"/>
                    </a:cubicBezTo>
                    <a:cubicBezTo>
                      <a:pt x="16510" y="1104512"/>
                      <a:pt x="12700" y="1083697"/>
                      <a:pt x="11430" y="1062050"/>
                    </a:cubicBezTo>
                    <a:cubicBezTo>
                      <a:pt x="10160" y="1017924"/>
                      <a:pt x="6350" y="974630"/>
                      <a:pt x="7620" y="930503"/>
                    </a:cubicBezTo>
                    <a:cubicBezTo>
                      <a:pt x="5080" y="875553"/>
                      <a:pt x="0" y="195339"/>
                      <a:pt x="7620" y="139556"/>
                    </a:cubicBezTo>
                    <a:cubicBezTo>
                      <a:pt x="8890" y="128733"/>
                      <a:pt x="7620" y="117077"/>
                      <a:pt x="8890" y="106253"/>
                    </a:cubicBezTo>
                    <a:cubicBezTo>
                      <a:pt x="10160" y="88769"/>
                      <a:pt x="12700" y="6962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109276" y="30480"/>
                      <a:pt x="341075" y="29210"/>
                    </a:cubicBezTo>
                    <a:cubicBezTo>
                      <a:pt x="732237" y="25400"/>
                      <a:pt x="1123398" y="22860"/>
                      <a:pt x="1529047" y="20320"/>
                    </a:cubicBezTo>
                    <a:cubicBezTo>
                      <a:pt x="1804309" y="17780"/>
                      <a:pt x="2079571" y="16510"/>
                      <a:pt x="2340345" y="13970"/>
                    </a:cubicBezTo>
                    <a:cubicBezTo>
                      <a:pt x="2601120" y="11430"/>
                      <a:pt x="2876381" y="8890"/>
                      <a:pt x="3137156" y="8890"/>
                    </a:cubicBezTo>
                    <a:cubicBezTo>
                      <a:pt x="3426905" y="7620"/>
                      <a:pt x="3716655" y="10160"/>
                      <a:pt x="4006404" y="8890"/>
                    </a:cubicBezTo>
                    <a:cubicBezTo>
                      <a:pt x="4368590" y="8890"/>
                      <a:pt x="10931412" y="6350"/>
                      <a:pt x="11293599" y="5080"/>
                    </a:cubicBezTo>
                    <a:cubicBezTo>
                      <a:pt x="11641298" y="3810"/>
                      <a:pt x="11988998" y="2540"/>
                      <a:pt x="12351184" y="2540"/>
                    </a:cubicBezTo>
                    <a:cubicBezTo>
                      <a:pt x="12945170" y="1270"/>
                      <a:pt x="13524668" y="0"/>
                      <a:pt x="14118655" y="0"/>
                    </a:cubicBezTo>
                    <a:cubicBezTo>
                      <a:pt x="14364943" y="0"/>
                      <a:pt x="14625716" y="2540"/>
                      <a:pt x="14872003" y="2540"/>
                    </a:cubicBezTo>
                    <a:cubicBezTo>
                      <a:pt x="15552914" y="3810"/>
                      <a:pt x="16248311" y="5080"/>
                      <a:pt x="16929223" y="7620"/>
                    </a:cubicBezTo>
                    <a:cubicBezTo>
                      <a:pt x="17291411" y="8890"/>
                      <a:pt x="17653596" y="12700"/>
                      <a:pt x="18015783" y="16510"/>
                    </a:cubicBezTo>
                    <a:cubicBezTo>
                      <a:pt x="18102708" y="16510"/>
                      <a:pt x="18189633" y="16510"/>
                      <a:pt x="18262071" y="16510"/>
                    </a:cubicBezTo>
                    <a:cubicBezTo>
                      <a:pt x="18327558" y="17780"/>
                      <a:pt x="18336448" y="20320"/>
                      <a:pt x="18346608" y="21590"/>
                    </a:cubicBezTo>
                    <a:close/>
                    <a:moveTo>
                      <a:pt x="18356769" y="1148922"/>
                    </a:moveTo>
                    <a:cubicBezTo>
                      <a:pt x="18358039" y="1132412"/>
                      <a:pt x="18359308" y="1119712"/>
                      <a:pt x="18359308" y="1107012"/>
                    </a:cubicBezTo>
                    <a:cubicBezTo>
                      <a:pt x="18358039" y="1058720"/>
                      <a:pt x="18356769" y="1014593"/>
                      <a:pt x="18356769" y="967137"/>
                    </a:cubicBezTo>
                    <a:cubicBezTo>
                      <a:pt x="18356769" y="945490"/>
                      <a:pt x="18359308" y="923843"/>
                      <a:pt x="18358039" y="902196"/>
                    </a:cubicBezTo>
                    <a:cubicBezTo>
                      <a:pt x="18358039" y="882214"/>
                      <a:pt x="18356769" y="861399"/>
                      <a:pt x="18355498" y="841418"/>
                    </a:cubicBezTo>
                    <a:cubicBezTo>
                      <a:pt x="18350419" y="810612"/>
                      <a:pt x="18338989" y="172859"/>
                      <a:pt x="18338989" y="142054"/>
                    </a:cubicBezTo>
                    <a:cubicBezTo>
                      <a:pt x="18336448" y="116244"/>
                      <a:pt x="18333908" y="89602"/>
                      <a:pt x="18331369" y="63500"/>
                    </a:cubicBezTo>
                    <a:cubicBezTo>
                      <a:pt x="18330098" y="44450"/>
                      <a:pt x="18328828" y="43180"/>
                      <a:pt x="18218608" y="41910"/>
                    </a:cubicBezTo>
                    <a:cubicBezTo>
                      <a:pt x="18175146" y="41910"/>
                      <a:pt x="18146171" y="41910"/>
                      <a:pt x="18102708" y="40640"/>
                    </a:cubicBezTo>
                    <a:cubicBezTo>
                      <a:pt x="17740523" y="36830"/>
                      <a:pt x="17363848" y="31750"/>
                      <a:pt x="17001661" y="30480"/>
                    </a:cubicBezTo>
                    <a:cubicBezTo>
                      <a:pt x="16117926" y="26670"/>
                      <a:pt x="15219703" y="25400"/>
                      <a:pt x="14335968" y="22860"/>
                    </a:cubicBezTo>
                    <a:cubicBezTo>
                      <a:pt x="14205580" y="22860"/>
                      <a:pt x="14060705" y="22860"/>
                      <a:pt x="13930318" y="22860"/>
                    </a:cubicBezTo>
                    <a:cubicBezTo>
                      <a:pt x="13713006" y="22860"/>
                      <a:pt x="13495695" y="22860"/>
                      <a:pt x="13292870" y="22860"/>
                    </a:cubicBezTo>
                    <a:cubicBezTo>
                      <a:pt x="12829271" y="22860"/>
                      <a:pt x="12365672" y="22860"/>
                      <a:pt x="11916560" y="24130"/>
                    </a:cubicBezTo>
                    <a:cubicBezTo>
                      <a:pt x="11525398" y="25400"/>
                      <a:pt x="4933601" y="29210"/>
                      <a:pt x="4542440" y="29210"/>
                    </a:cubicBezTo>
                    <a:cubicBezTo>
                      <a:pt x="3904992" y="29210"/>
                      <a:pt x="3267543" y="26670"/>
                      <a:pt x="2630095" y="33020"/>
                    </a:cubicBezTo>
                    <a:cubicBezTo>
                      <a:pt x="2296883" y="36830"/>
                      <a:pt x="1978159" y="36830"/>
                      <a:pt x="1659434" y="38100"/>
                    </a:cubicBezTo>
                    <a:cubicBezTo>
                      <a:pt x="1108911" y="41910"/>
                      <a:pt x="558387" y="45720"/>
                      <a:pt x="49530" y="50800"/>
                    </a:cubicBezTo>
                    <a:cubicBezTo>
                      <a:pt x="36830" y="50800"/>
                      <a:pt x="34290" y="53340"/>
                      <a:pt x="33020" y="67122"/>
                    </a:cubicBezTo>
                    <a:cubicBezTo>
                      <a:pt x="31750" y="82109"/>
                      <a:pt x="31750" y="97095"/>
                      <a:pt x="30480" y="112081"/>
                    </a:cubicBezTo>
                    <a:cubicBezTo>
                      <a:pt x="29210" y="137059"/>
                      <a:pt x="26670" y="161203"/>
                      <a:pt x="25400" y="186181"/>
                    </a:cubicBezTo>
                    <a:cubicBezTo>
                      <a:pt x="20320" y="212823"/>
                      <a:pt x="26670" y="863897"/>
                      <a:pt x="29210" y="890540"/>
                    </a:cubicBezTo>
                    <a:cubicBezTo>
                      <a:pt x="29210" y="918847"/>
                      <a:pt x="29210" y="947987"/>
                      <a:pt x="30480" y="976295"/>
                    </a:cubicBezTo>
                    <a:cubicBezTo>
                      <a:pt x="30480" y="997109"/>
                      <a:pt x="33020" y="1017924"/>
                      <a:pt x="33020" y="1038738"/>
                    </a:cubicBezTo>
                    <a:cubicBezTo>
                      <a:pt x="33020" y="1061218"/>
                      <a:pt x="33020" y="1083697"/>
                      <a:pt x="31750" y="1107012"/>
                    </a:cubicBezTo>
                    <a:cubicBezTo>
                      <a:pt x="31750" y="1110822"/>
                      <a:pt x="31750" y="1113362"/>
                      <a:pt x="31750" y="1117172"/>
                    </a:cubicBezTo>
                    <a:cubicBezTo>
                      <a:pt x="31750" y="1127332"/>
                      <a:pt x="35560" y="1131142"/>
                      <a:pt x="44450" y="1131142"/>
                    </a:cubicBezTo>
                    <a:cubicBezTo>
                      <a:pt x="138250" y="1131142"/>
                      <a:pt x="341075" y="1132412"/>
                      <a:pt x="529412" y="1132412"/>
                    </a:cubicBezTo>
                    <a:cubicBezTo>
                      <a:pt x="804674" y="1132412"/>
                      <a:pt x="1094423" y="1129872"/>
                      <a:pt x="1369685" y="1132412"/>
                    </a:cubicBezTo>
                    <a:cubicBezTo>
                      <a:pt x="1818797" y="1136222"/>
                      <a:pt x="2267908" y="1138762"/>
                      <a:pt x="2717020" y="1137492"/>
                    </a:cubicBezTo>
                    <a:cubicBezTo>
                      <a:pt x="3006769" y="1136222"/>
                      <a:pt x="3282030" y="1138762"/>
                      <a:pt x="3571780" y="1138762"/>
                    </a:cubicBezTo>
                    <a:cubicBezTo>
                      <a:pt x="3991917" y="1138762"/>
                      <a:pt x="4412053" y="1137492"/>
                      <a:pt x="4832190" y="1138762"/>
                    </a:cubicBezTo>
                    <a:cubicBezTo>
                      <a:pt x="5455151" y="1140032"/>
                      <a:pt x="12293234" y="1129872"/>
                      <a:pt x="12930683" y="1132412"/>
                    </a:cubicBezTo>
                    <a:cubicBezTo>
                      <a:pt x="13205945" y="1133682"/>
                      <a:pt x="13481206" y="1134952"/>
                      <a:pt x="13741981" y="1134952"/>
                    </a:cubicBezTo>
                    <a:cubicBezTo>
                      <a:pt x="14220068" y="1137492"/>
                      <a:pt x="14683666" y="1133682"/>
                      <a:pt x="15161753" y="1137492"/>
                    </a:cubicBezTo>
                    <a:cubicBezTo>
                      <a:pt x="15552914" y="1140032"/>
                      <a:pt x="15944076" y="1140032"/>
                      <a:pt x="16335238" y="1142572"/>
                    </a:cubicBezTo>
                    <a:cubicBezTo>
                      <a:pt x="16914736" y="1146382"/>
                      <a:pt x="17494235" y="1148922"/>
                      <a:pt x="18073733" y="1150192"/>
                    </a:cubicBezTo>
                    <a:cubicBezTo>
                      <a:pt x="18291046" y="1150192"/>
                      <a:pt x="18336448" y="1148922"/>
                      <a:pt x="18356769" y="1148922"/>
                    </a:cubicBezTo>
                    <a:close/>
                  </a:path>
                </a:pathLst>
              </a:custGeom>
              <a:solidFill>
                <a:srgbClr val="444444"/>
              </a:solidFill>
            </p:spPr>
          </p:sp>
        </p:grpSp>
        <p:sp>
          <p:nvSpPr>
            <p:cNvPr name="TextBox 88" id="88"/>
            <p:cNvSpPr txBox="true"/>
            <p:nvPr/>
          </p:nvSpPr>
          <p:spPr>
            <a:xfrm rot="0">
              <a:off x="2425942" y="434975"/>
              <a:ext cx="16612022" cy="18053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459"/>
                </a:lnSpc>
                <a:spcBef>
                  <a:spcPct val="0"/>
                </a:spcBef>
              </a:pPr>
              <a:r>
                <a:rPr lang="en-US" b="true" sz="4199">
                  <a:solidFill>
                    <a:srgbClr val="FFFFFF"/>
                  </a:solidFill>
                  <a:latin typeface="Barlow Medium Bold"/>
                  <a:ea typeface="Barlow Medium Bold"/>
                  <a:cs typeface="Barlow Medium Bold"/>
                  <a:sym typeface="Barlow Medium Bold"/>
                </a:rPr>
                <a:t>Crime Rate Trends Over Time by Male-Female Ratio Category by Year</a:t>
              </a:r>
            </a:p>
          </p:txBody>
        </p:sp>
        <p:sp>
          <p:nvSpPr>
            <p:cNvPr name="AutoShape 89" id="89"/>
            <p:cNvSpPr/>
            <p:nvPr/>
          </p:nvSpPr>
          <p:spPr>
            <a:xfrm flipV="true">
              <a:off x="948833" y="482600"/>
              <a:ext cx="0" cy="10855074"/>
            </a:xfrm>
            <a:prstGeom prst="line">
              <a:avLst/>
            </a:prstGeom>
            <a:ln cap="flat" w="127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90" id="90"/>
            <p:cNvSpPr txBox="true"/>
            <p:nvPr/>
          </p:nvSpPr>
          <p:spPr>
            <a:xfrm rot="0">
              <a:off x="139542" y="571137"/>
              <a:ext cx="853397" cy="418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60"/>
                </a:lnSpc>
              </a:pPr>
              <a:r>
                <a:rPr lang="en-US" sz="1900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600-</a:t>
              </a:r>
            </a:p>
          </p:txBody>
        </p:sp>
        <p:sp>
          <p:nvSpPr>
            <p:cNvPr name="TextBox 91" id="91"/>
            <p:cNvSpPr txBox="true"/>
            <p:nvPr/>
          </p:nvSpPr>
          <p:spPr>
            <a:xfrm rot="0">
              <a:off x="139542" y="5526507"/>
              <a:ext cx="853397" cy="4497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300-</a:t>
              </a:r>
            </a:p>
          </p:txBody>
        </p:sp>
        <p:sp>
          <p:nvSpPr>
            <p:cNvPr name="TextBox 92" id="92"/>
            <p:cNvSpPr txBox="true"/>
            <p:nvPr/>
          </p:nvSpPr>
          <p:spPr>
            <a:xfrm rot="0">
              <a:off x="209300" y="10994775"/>
              <a:ext cx="853397" cy="418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60"/>
                </a:lnSpc>
              </a:pPr>
              <a:r>
                <a:rPr lang="en-US" sz="1900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0-</a:t>
              </a:r>
            </a:p>
          </p:txBody>
        </p:sp>
        <p:sp>
          <p:nvSpPr>
            <p:cNvPr name="TextBox 93" id="93"/>
            <p:cNvSpPr txBox="true"/>
            <p:nvPr/>
          </p:nvSpPr>
          <p:spPr>
            <a:xfrm rot="0">
              <a:off x="1349811" y="11299574"/>
              <a:ext cx="853397" cy="418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60"/>
                </a:lnSpc>
              </a:pPr>
              <a:r>
                <a:rPr lang="en-US" sz="1900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2003</a:t>
              </a:r>
            </a:p>
          </p:txBody>
        </p:sp>
        <p:sp>
          <p:nvSpPr>
            <p:cNvPr name="AutoShape 94" id="94"/>
            <p:cNvSpPr/>
            <p:nvPr/>
          </p:nvSpPr>
          <p:spPr>
            <a:xfrm>
              <a:off x="948833" y="11331324"/>
              <a:ext cx="18897387" cy="0"/>
            </a:xfrm>
            <a:prstGeom prst="line">
              <a:avLst/>
            </a:prstGeom>
            <a:ln cap="flat" w="127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95" id="95"/>
            <p:cNvSpPr txBox="true"/>
            <p:nvPr/>
          </p:nvSpPr>
          <p:spPr>
            <a:xfrm rot="0">
              <a:off x="6842461" y="11299574"/>
              <a:ext cx="853397" cy="418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60"/>
                </a:lnSpc>
              </a:pPr>
              <a:r>
                <a:rPr lang="en-US" sz="1900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2009</a:t>
              </a:r>
            </a:p>
          </p:txBody>
        </p:sp>
        <p:sp>
          <p:nvSpPr>
            <p:cNvPr name="TextBox 96" id="96"/>
            <p:cNvSpPr txBox="true"/>
            <p:nvPr/>
          </p:nvSpPr>
          <p:spPr>
            <a:xfrm rot="0">
              <a:off x="12920040" y="11299574"/>
              <a:ext cx="853397" cy="418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60"/>
                </a:lnSpc>
              </a:pPr>
              <a:r>
                <a:rPr lang="en-US" sz="1900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2016</a:t>
              </a:r>
            </a:p>
          </p:txBody>
        </p:sp>
        <p:sp>
          <p:nvSpPr>
            <p:cNvPr name="TextBox 97" id="97"/>
            <p:cNvSpPr txBox="true"/>
            <p:nvPr/>
          </p:nvSpPr>
          <p:spPr>
            <a:xfrm rot="0">
              <a:off x="17746941" y="11299574"/>
              <a:ext cx="853397" cy="418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60"/>
                </a:lnSpc>
              </a:pPr>
              <a:r>
                <a:rPr lang="en-US" sz="1900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2021</a:t>
              </a:r>
            </a:p>
          </p:txBody>
        </p:sp>
      </p:grpSp>
      <p:sp>
        <p:nvSpPr>
          <p:cNvPr name="TextBox 98" id="98"/>
          <p:cNvSpPr txBox="true"/>
          <p:nvPr/>
        </p:nvSpPr>
        <p:spPr>
          <a:xfrm rot="0">
            <a:off x="29234821" y="23113851"/>
            <a:ext cx="13550132" cy="948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40"/>
              </a:lnSpc>
              <a:spcBef>
                <a:spcPct val="0"/>
              </a:spcBef>
            </a:pPr>
            <a:r>
              <a:rPr lang="en-US" b="true" sz="5200" strike="noStrike" u="none">
                <a:solidFill>
                  <a:srgbClr val="222050"/>
                </a:solidFill>
                <a:latin typeface="Lato Bold"/>
                <a:ea typeface="Lato Bold"/>
                <a:cs typeface="Lato Bold"/>
                <a:sym typeface="Lato Bold"/>
              </a:rPr>
              <a:t>A high male-to-female ratio might not directly affect crime rates, however, this ratio could create an environment of instability or chaos.</a:t>
            </a:r>
          </a:p>
          <a:p>
            <a:pPr algn="ctr" marL="0" indent="0" lvl="0">
              <a:lnSpc>
                <a:spcPts val="6240"/>
              </a:lnSpc>
              <a:spcBef>
                <a:spcPct val="0"/>
              </a:spcBef>
            </a:pPr>
          </a:p>
          <a:p>
            <a:pPr algn="ctr" marL="0" indent="0" lvl="0">
              <a:lnSpc>
                <a:spcPts val="6240"/>
              </a:lnSpc>
              <a:spcBef>
                <a:spcPct val="0"/>
              </a:spcBef>
            </a:pPr>
          </a:p>
          <a:p>
            <a:pPr algn="ctr" marL="0" indent="0" lvl="0">
              <a:lnSpc>
                <a:spcPts val="6240"/>
              </a:lnSpc>
              <a:spcBef>
                <a:spcPct val="0"/>
              </a:spcBef>
            </a:pPr>
          </a:p>
          <a:p>
            <a:pPr algn="ctr" marL="0" indent="0" lvl="0">
              <a:lnSpc>
                <a:spcPts val="6240"/>
              </a:lnSpc>
              <a:spcBef>
                <a:spcPct val="0"/>
              </a:spcBef>
            </a:pPr>
            <a:r>
              <a:rPr lang="en-US" b="true" sz="5200" strike="noStrike" u="none">
                <a:solidFill>
                  <a:srgbClr val="222050"/>
                </a:solidFill>
                <a:latin typeface="Lato Bold"/>
                <a:ea typeface="Lato Bold"/>
                <a:cs typeface="Lato Bold"/>
                <a:sym typeface="Lato Bold"/>
              </a:rPr>
              <a:t>Countries with a male-to-female ratio equal to 1 and higher should carefully monitor and address social, economic, and law changes that may amplify the impact of this demographic balance on crime rates.</a:t>
            </a:r>
          </a:p>
          <a:p>
            <a:pPr algn="ctr" marL="0" indent="0" lvl="0">
              <a:lnSpc>
                <a:spcPts val="6240"/>
              </a:lnSpc>
              <a:spcBef>
                <a:spcPct val="0"/>
              </a:spcBef>
            </a:pPr>
          </a:p>
        </p:txBody>
      </p:sp>
      <p:sp>
        <p:nvSpPr>
          <p:cNvPr name="AutoShape 99" id="99"/>
          <p:cNvSpPr/>
          <p:nvPr/>
        </p:nvSpPr>
        <p:spPr>
          <a:xfrm>
            <a:off x="31652730" y="23094801"/>
            <a:ext cx="8714314" cy="0"/>
          </a:xfrm>
          <a:prstGeom prst="line">
            <a:avLst/>
          </a:prstGeom>
          <a:ln cap="flat" w="38100">
            <a:gradFill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AutoShape 100" id="100"/>
          <p:cNvSpPr/>
          <p:nvPr/>
        </p:nvSpPr>
        <p:spPr>
          <a:xfrm>
            <a:off x="31865411" y="32121556"/>
            <a:ext cx="8714314" cy="0"/>
          </a:xfrm>
          <a:prstGeom prst="line">
            <a:avLst/>
          </a:prstGeom>
          <a:ln cap="flat" w="38100">
            <a:gradFill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AutoShape 101" id="101"/>
          <p:cNvSpPr/>
          <p:nvPr/>
        </p:nvSpPr>
        <p:spPr>
          <a:xfrm>
            <a:off x="31885046" y="31988206"/>
            <a:ext cx="8714314" cy="0"/>
          </a:xfrm>
          <a:prstGeom prst="line">
            <a:avLst/>
          </a:prstGeom>
          <a:ln cap="flat" w="38100">
            <a:gradFill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AutoShape 102" id="102"/>
          <p:cNvSpPr/>
          <p:nvPr/>
        </p:nvSpPr>
        <p:spPr>
          <a:xfrm>
            <a:off x="31652730" y="22942401"/>
            <a:ext cx="8714314" cy="0"/>
          </a:xfrm>
          <a:prstGeom prst="line">
            <a:avLst/>
          </a:prstGeom>
          <a:ln cap="flat" w="38100">
            <a:gradFill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Freeform 103" id="103"/>
          <p:cNvSpPr/>
          <p:nvPr/>
        </p:nvSpPr>
        <p:spPr>
          <a:xfrm flipH="false" flipV="false" rot="0">
            <a:off x="34962257" y="25446244"/>
            <a:ext cx="2095260" cy="2095260"/>
          </a:xfrm>
          <a:custGeom>
            <a:avLst/>
            <a:gdLst/>
            <a:ahLst/>
            <a:cxnLst/>
            <a:rect r="r" b="b" t="t" l="l"/>
            <a:pathLst>
              <a:path h="2095260" w="2095260">
                <a:moveTo>
                  <a:pt x="0" y="0"/>
                </a:moveTo>
                <a:lnTo>
                  <a:pt x="2095260" y="0"/>
                </a:lnTo>
                <a:lnTo>
                  <a:pt x="2095260" y="2095260"/>
                </a:lnTo>
                <a:lnTo>
                  <a:pt x="0" y="209526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4" id="104"/>
          <p:cNvGrpSpPr/>
          <p:nvPr/>
        </p:nvGrpSpPr>
        <p:grpSpPr>
          <a:xfrm rot="0">
            <a:off x="870073" y="17346023"/>
            <a:ext cx="1767582" cy="2941937"/>
            <a:chOff x="0" y="0"/>
            <a:chExt cx="2356776" cy="3922582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326258" y="1855966"/>
              <a:ext cx="1638263" cy="2066617"/>
            </a:xfrm>
            <a:custGeom>
              <a:avLst/>
              <a:gdLst/>
              <a:ahLst/>
              <a:cxnLst/>
              <a:rect r="r" b="b" t="t" l="l"/>
              <a:pathLst>
                <a:path h="2066617" w="1638263">
                  <a:moveTo>
                    <a:pt x="0" y="0"/>
                  </a:moveTo>
                  <a:lnTo>
                    <a:pt x="1638264" y="0"/>
                  </a:lnTo>
                  <a:lnTo>
                    <a:pt x="1638264" y="2066616"/>
                  </a:lnTo>
                  <a:lnTo>
                    <a:pt x="0" y="20666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06" id="106"/>
            <p:cNvSpPr txBox="true"/>
            <p:nvPr/>
          </p:nvSpPr>
          <p:spPr>
            <a:xfrm rot="0">
              <a:off x="0" y="-38100"/>
              <a:ext cx="2356776" cy="37990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64"/>
                </a:lnSpc>
              </a:pPr>
              <a:r>
                <a:rPr lang="en-US" sz="2895" b="true">
                  <a:solidFill>
                    <a:srgbClr val="222050"/>
                  </a:solidFill>
                  <a:latin typeface="Barlow Medium Bold"/>
                  <a:ea typeface="Barlow Medium Bold"/>
                  <a:cs typeface="Barlow Medium Bold"/>
                  <a:sym typeface="Barlow Medium Bold"/>
                </a:rPr>
                <a:t>Population by Age &amp; Sex</a:t>
              </a:r>
            </a:p>
            <a:p>
              <a:pPr algn="ctr">
                <a:lnSpc>
                  <a:spcPts val="3764"/>
                </a:lnSpc>
              </a:pPr>
            </a:p>
            <a:p>
              <a:pPr algn="ctr">
                <a:lnSpc>
                  <a:spcPts val="3764"/>
                </a:lnSpc>
              </a:pPr>
            </a:p>
            <a:p>
              <a:pPr algn="ctr">
                <a:lnSpc>
                  <a:spcPts val="3764"/>
                </a:lnSpc>
              </a:pPr>
            </a:p>
          </p:txBody>
        </p:sp>
      </p:grpSp>
      <p:grpSp>
        <p:nvGrpSpPr>
          <p:cNvPr name="Group 107" id="107"/>
          <p:cNvGrpSpPr/>
          <p:nvPr/>
        </p:nvGrpSpPr>
        <p:grpSpPr>
          <a:xfrm rot="0">
            <a:off x="3107037" y="17779198"/>
            <a:ext cx="1248267" cy="2508761"/>
            <a:chOff x="0" y="0"/>
            <a:chExt cx="1664357" cy="3345015"/>
          </a:xfrm>
        </p:grpSpPr>
        <p:sp>
          <p:nvSpPr>
            <p:cNvPr name="Freeform 108" id="108"/>
            <p:cNvSpPr/>
            <p:nvPr/>
          </p:nvSpPr>
          <p:spPr>
            <a:xfrm flipH="false" flipV="false" rot="0">
              <a:off x="0" y="1245483"/>
              <a:ext cx="1664357" cy="2099532"/>
            </a:xfrm>
            <a:custGeom>
              <a:avLst/>
              <a:gdLst/>
              <a:ahLst/>
              <a:cxnLst/>
              <a:rect r="r" b="b" t="t" l="l"/>
              <a:pathLst>
                <a:path h="2099532" w="1664357">
                  <a:moveTo>
                    <a:pt x="0" y="0"/>
                  </a:moveTo>
                  <a:lnTo>
                    <a:pt x="1664357" y="0"/>
                  </a:lnTo>
                  <a:lnTo>
                    <a:pt x="1664357" y="2099532"/>
                  </a:lnTo>
                  <a:lnTo>
                    <a:pt x="0" y="20995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09" id="109"/>
            <p:cNvSpPr txBox="true"/>
            <p:nvPr/>
          </p:nvSpPr>
          <p:spPr>
            <a:xfrm rot="0">
              <a:off x="33991" y="-38100"/>
              <a:ext cx="1630365" cy="18940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64"/>
                </a:lnSpc>
              </a:pPr>
              <a:r>
                <a:rPr lang="en-US" sz="2895" b="true">
                  <a:solidFill>
                    <a:srgbClr val="222050"/>
                  </a:solidFill>
                  <a:latin typeface="Barlow Medium Bold"/>
                  <a:ea typeface="Barlow Medium Bold"/>
                  <a:cs typeface="Barlow Medium Bold"/>
                  <a:sym typeface="Barlow Medium Bold"/>
                </a:rPr>
                <a:t>Violent Crimes</a:t>
              </a:r>
            </a:p>
            <a:p>
              <a:pPr algn="ctr">
                <a:lnSpc>
                  <a:spcPts val="3764"/>
                </a:lnSpc>
              </a:pPr>
            </a:p>
          </p:txBody>
        </p:sp>
      </p:grpSp>
      <p:grpSp>
        <p:nvGrpSpPr>
          <p:cNvPr name="Group 110" id="110"/>
          <p:cNvGrpSpPr/>
          <p:nvPr/>
        </p:nvGrpSpPr>
        <p:grpSpPr>
          <a:xfrm rot="0">
            <a:off x="5031579" y="17797586"/>
            <a:ext cx="1835596" cy="2490374"/>
            <a:chOff x="0" y="0"/>
            <a:chExt cx="2447461" cy="3320498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390596" y="1220966"/>
              <a:ext cx="1664357" cy="2099532"/>
            </a:xfrm>
            <a:custGeom>
              <a:avLst/>
              <a:gdLst/>
              <a:ahLst/>
              <a:cxnLst/>
              <a:rect r="r" b="b" t="t" l="l"/>
              <a:pathLst>
                <a:path h="2099532" w="1664357">
                  <a:moveTo>
                    <a:pt x="0" y="0"/>
                  </a:moveTo>
                  <a:lnTo>
                    <a:pt x="1664356" y="0"/>
                  </a:lnTo>
                  <a:lnTo>
                    <a:pt x="1664356" y="2099532"/>
                  </a:lnTo>
                  <a:lnTo>
                    <a:pt x="0" y="20995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12" id="112"/>
            <p:cNvSpPr txBox="true"/>
            <p:nvPr/>
          </p:nvSpPr>
          <p:spPr>
            <a:xfrm rot="0">
              <a:off x="0" y="-38100"/>
              <a:ext cx="2447461" cy="12590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64"/>
                </a:lnSpc>
              </a:pPr>
              <a:r>
                <a:rPr lang="en-US" b="true" sz="2895">
                  <a:solidFill>
                    <a:srgbClr val="222050"/>
                  </a:solidFill>
                  <a:latin typeface="Barlow Medium Bold"/>
                  <a:ea typeface="Barlow Medium Bold"/>
                  <a:cs typeface="Barlow Medium Bold"/>
                  <a:sym typeface="Barlow Medium Bold"/>
                </a:rPr>
                <a:t>Economic Crimes</a:t>
              </a:r>
            </a:p>
          </p:txBody>
        </p:sp>
      </p:grpSp>
      <p:grpSp>
        <p:nvGrpSpPr>
          <p:cNvPr name="Group 113" id="113"/>
          <p:cNvGrpSpPr/>
          <p:nvPr/>
        </p:nvGrpSpPr>
        <p:grpSpPr>
          <a:xfrm rot="0">
            <a:off x="7298762" y="17321336"/>
            <a:ext cx="1835596" cy="2966624"/>
            <a:chOff x="0" y="0"/>
            <a:chExt cx="2447461" cy="3955498"/>
          </a:xfrm>
        </p:grpSpPr>
        <p:sp>
          <p:nvSpPr>
            <p:cNvPr name="Freeform 114" id="114"/>
            <p:cNvSpPr/>
            <p:nvPr/>
          </p:nvSpPr>
          <p:spPr>
            <a:xfrm flipH="false" flipV="false" rot="0">
              <a:off x="391552" y="1855966"/>
              <a:ext cx="1664357" cy="2099532"/>
            </a:xfrm>
            <a:custGeom>
              <a:avLst/>
              <a:gdLst/>
              <a:ahLst/>
              <a:cxnLst/>
              <a:rect r="r" b="b" t="t" l="l"/>
              <a:pathLst>
                <a:path h="2099532" w="1664357">
                  <a:moveTo>
                    <a:pt x="0" y="0"/>
                  </a:moveTo>
                  <a:lnTo>
                    <a:pt x="1664357" y="0"/>
                  </a:lnTo>
                  <a:lnTo>
                    <a:pt x="1664357" y="2099532"/>
                  </a:lnTo>
                  <a:lnTo>
                    <a:pt x="0" y="20995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15" id="115"/>
            <p:cNvSpPr txBox="true"/>
            <p:nvPr/>
          </p:nvSpPr>
          <p:spPr>
            <a:xfrm rot="0">
              <a:off x="0" y="-38100"/>
              <a:ext cx="2447461" cy="18940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64"/>
                </a:lnSpc>
              </a:pPr>
              <a:r>
                <a:rPr lang="en-US" b="true" sz="2895">
                  <a:solidFill>
                    <a:srgbClr val="222050"/>
                  </a:solidFill>
                  <a:latin typeface="Barlow Medium Bold"/>
                  <a:ea typeface="Barlow Medium Bold"/>
                  <a:cs typeface="Barlow Medium Bold"/>
                  <a:sym typeface="Barlow Medium Bold"/>
                </a:rPr>
                <a:t>Public Education Spending</a:t>
              </a:r>
            </a:p>
          </p:txBody>
        </p:sp>
      </p:grpSp>
      <p:grpSp>
        <p:nvGrpSpPr>
          <p:cNvPr name="Group 116" id="116"/>
          <p:cNvGrpSpPr/>
          <p:nvPr/>
        </p:nvGrpSpPr>
        <p:grpSpPr>
          <a:xfrm rot="0">
            <a:off x="9814706" y="17822273"/>
            <a:ext cx="1835596" cy="2465687"/>
            <a:chOff x="0" y="0"/>
            <a:chExt cx="2447461" cy="3287582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404599" y="1220966"/>
              <a:ext cx="1638263" cy="2066617"/>
            </a:xfrm>
            <a:custGeom>
              <a:avLst/>
              <a:gdLst/>
              <a:ahLst/>
              <a:cxnLst/>
              <a:rect r="r" b="b" t="t" l="l"/>
              <a:pathLst>
                <a:path h="2066617" w="1638263">
                  <a:moveTo>
                    <a:pt x="0" y="0"/>
                  </a:moveTo>
                  <a:lnTo>
                    <a:pt x="1638263" y="0"/>
                  </a:lnTo>
                  <a:lnTo>
                    <a:pt x="1638263" y="2066616"/>
                  </a:lnTo>
                  <a:lnTo>
                    <a:pt x="0" y="20666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18" id="118"/>
            <p:cNvSpPr txBox="true"/>
            <p:nvPr/>
          </p:nvSpPr>
          <p:spPr>
            <a:xfrm rot="0">
              <a:off x="0" y="-38100"/>
              <a:ext cx="2447461" cy="12590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64"/>
                </a:lnSpc>
              </a:pPr>
              <a:r>
                <a:rPr lang="en-US" b="true" sz="2895">
                  <a:solidFill>
                    <a:srgbClr val="222050"/>
                  </a:solidFill>
                  <a:latin typeface="Barlow Medium Bold"/>
                  <a:ea typeface="Barlow Medium Bold"/>
                  <a:cs typeface="Barlow Medium Bold"/>
                  <a:sym typeface="Barlow Medium Bold"/>
                </a:rPr>
                <a:t>Population Density</a:t>
              </a:r>
            </a:p>
          </p:txBody>
        </p:sp>
      </p:grpSp>
      <p:sp>
        <p:nvSpPr>
          <p:cNvPr name="Freeform 119" id="119"/>
          <p:cNvSpPr/>
          <p:nvPr/>
        </p:nvSpPr>
        <p:spPr>
          <a:xfrm flipH="false" flipV="true" rot="5400000">
            <a:off x="4698073" y="20472209"/>
            <a:ext cx="2502609" cy="2780676"/>
          </a:xfrm>
          <a:custGeom>
            <a:avLst/>
            <a:gdLst/>
            <a:ahLst/>
            <a:cxnLst/>
            <a:rect r="r" b="b" t="t" l="l"/>
            <a:pathLst>
              <a:path h="2780676" w="2502609">
                <a:moveTo>
                  <a:pt x="0" y="2780676"/>
                </a:moveTo>
                <a:lnTo>
                  <a:pt x="2502608" y="2780676"/>
                </a:lnTo>
                <a:lnTo>
                  <a:pt x="2502608" y="0"/>
                </a:lnTo>
                <a:lnTo>
                  <a:pt x="0" y="0"/>
                </a:lnTo>
                <a:lnTo>
                  <a:pt x="0" y="2780676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0" id="120"/>
          <p:cNvSpPr/>
          <p:nvPr/>
        </p:nvSpPr>
        <p:spPr>
          <a:xfrm flipH="false" flipV="false" rot="0">
            <a:off x="515384" y="23552165"/>
            <a:ext cx="709377" cy="601036"/>
          </a:xfrm>
          <a:custGeom>
            <a:avLst/>
            <a:gdLst/>
            <a:ahLst/>
            <a:cxnLst/>
            <a:rect r="r" b="b" t="t" l="l"/>
            <a:pathLst>
              <a:path h="601036" w="709377">
                <a:moveTo>
                  <a:pt x="0" y="0"/>
                </a:moveTo>
                <a:lnTo>
                  <a:pt x="709377" y="0"/>
                </a:lnTo>
                <a:lnTo>
                  <a:pt x="709377" y="601035"/>
                </a:lnTo>
                <a:lnTo>
                  <a:pt x="0" y="601035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1" id="121"/>
          <p:cNvSpPr txBox="true"/>
          <p:nvPr/>
        </p:nvSpPr>
        <p:spPr>
          <a:xfrm rot="0">
            <a:off x="2253505" y="4737147"/>
            <a:ext cx="7804593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 b="true">
                <a:solidFill>
                  <a:srgbClr val="222050"/>
                </a:solidFill>
                <a:latin typeface="Lato Bold"/>
                <a:ea typeface="Lato Bold"/>
                <a:cs typeface="Lato Bold"/>
                <a:sym typeface="Lato Bold"/>
              </a:rPr>
              <a:t>Background</a:t>
            </a:r>
          </a:p>
          <a:p>
            <a:pPr algn="ctr">
              <a:lnSpc>
                <a:spcPts val="8399"/>
              </a:lnSpc>
            </a:pPr>
          </a:p>
        </p:txBody>
      </p:sp>
      <p:sp>
        <p:nvSpPr>
          <p:cNvPr name="TextBox 122" id="122"/>
          <p:cNvSpPr txBox="true"/>
          <p:nvPr/>
        </p:nvSpPr>
        <p:spPr>
          <a:xfrm rot="0">
            <a:off x="625379" y="6407942"/>
            <a:ext cx="10647996" cy="3811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9"/>
              </a:lnSpc>
            </a:pPr>
            <a:r>
              <a:rPr lang="en-US" sz="2899" b="true">
                <a:solidFill>
                  <a:srgbClr val="222050"/>
                </a:solidFill>
                <a:latin typeface="Barlow Medium Bold"/>
                <a:ea typeface="Barlow Medium Bold"/>
                <a:cs typeface="Barlow Medium Bold"/>
                <a:sym typeface="Barlow Medium Bold"/>
              </a:rPr>
              <a:t>Could gender ratios influence crime rates?</a:t>
            </a:r>
          </a:p>
          <a:p>
            <a:pPr algn="ctr">
              <a:lnSpc>
                <a:spcPts val="3769"/>
              </a:lnSpc>
            </a:pPr>
          </a:p>
          <a:p>
            <a:pPr algn="ctr">
              <a:lnSpc>
                <a:spcPts val="3769"/>
              </a:lnSpc>
            </a:pPr>
            <a:r>
              <a:rPr lang="en-US" sz="2899" b="true">
                <a:solidFill>
                  <a:srgbClr val="222050"/>
                </a:solidFill>
                <a:latin typeface="Barlow Medium Bold"/>
                <a:ea typeface="Barlow Medium Bold"/>
                <a:cs typeface="Barlow Medium Bold"/>
                <a:sym typeface="Barlow Medium Bold"/>
              </a:rPr>
              <a:t>This study uses global data to explore the relationship between male-to-female ratios and crime trends. </a:t>
            </a:r>
          </a:p>
          <a:p>
            <a:pPr algn="ctr">
              <a:lnSpc>
                <a:spcPts val="3769"/>
              </a:lnSpc>
            </a:pPr>
          </a:p>
          <a:p>
            <a:pPr algn="ctr">
              <a:lnSpc>
                <a:spcPts val="3769"/>
              </a:lnSpc>
            </a:pPr>
            <a:r>
              <a:rPr lang="en-US" sz="2899" b="true">
                <a:solidFill>
                  <a:srgbClr val="222050"/>
                </a:solidFill>
                <a:latin typeface="Barlow Medium Bold"/>
                <a:ea typeface="Barlow Medium Bold"/>
                <a:cs typeface="Barlow Medium Bold"/>
                <a:sym typeface="Barlow Medium Bold"/>
              </a:rPr>
              <a:t>By analyzing age-specific crime correlations, aims to uncover insights that can help shape better policies for safer societies.</a:t>
            </a:r>
          </a:p>
          <a:p>
            <a:pPr algn="ctr">
              <a:lnSpc>
                <a:spcPts val="3769"/>
              </a:lnSpc>
              <a:spcBef>
                <a:spcPct val="0"/>
              </a:spcBef>
            </a:pPr>
          </a:p>
        </p:txBody>
      </p:sp>
      <p:sp>
        <p:nvSpPr>
          <p:cNvPr name="TextBox 123" id="123"/>
          <p:cNvSpPr txBox="true"/>
          <p:nvPr/>
        </p:nvSpPr>
        <p:spPr>
          <a:xfrm rot="0">
            <a:off x="14529932" y="4703356"/>
            <a:ext cx="14704888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b="true" sz="6999">
                <a:solidFill>
                  <a:srgbClr val="222050"/>
                </a:solidFill>
                <a:latin typeface="Lato Bold"/>
                <a:ea typeface="Lato Bold"/>
                <a:cs typeface="Lato Bold"/>
                <a:sym typeface="Lato Bold"/>
              </a:rPr>
              <a:t>Analytical Approach</a:t>
            </a:r>
          </a:p>
        </p:txBody>
      </p:sp>
      <p:sp>
        <p:nvSpPr>
          <p:cNvPr name="TextBox 124" id="124"/>
          <p:cNvSpPr txBox="true"/>
          <p:nvPr/>
        </p:nvSpPr>
        <p:spPr>
          <a:xfrm rot="0">
            <a:off x="13163500" y="6212271"/>
            <a:ext cx="17116149" cy="4287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64"/>
              </a:lnSpc>
            </a:pPr>
            <a:r>
              <a:rPr lang="en-US" sz="2895" b="true">
                <a:solidFill>
                  <a:srgbClr val="222050"/>
                </a:solidFill>
                <a:latin typeface="Barlow Medium Bold"/>
                <a:ea typeface="Barlow Medium Bold"/>
                <a:cs typeface="Barlow Medium Bold"/>
                <a:sym typeface="Barlow Medium Bold"/>
              </a:rPr>
              <a:t> Data Processing &amp; Transformation:</a:t>
            </a:r>
          </a:p>
          <a:p>
            <a:pPr algn="just" marL="625188" indent="-312594" lvl="1">
              <a:lnSpc>
                <a:spcPts val="3764"/>
              </a:lnSpc>
              <a:buFont typeface="Arial"/>
              <a:buChar char="•"/>
            </a:pPr>
            <a:r>
              <a:rPr lang="en-US" b="true" sz="2895">
                <a:solidFill>
                  <a:srgbClr val="222050"/>
                </a:solidFill>
                <a:latin typeface="Barlow Medium Bold"/>
                <a:ea typeface="Barlow Medium Bold"/>
                <a:cs typeface="Barlow Medium Bold"/>
                <a:sym typeface="Barlow Medium Bold"/>
              </a:rPr>
              <a:t>Cleaned and reshaped datasets to ensure consistency across years and countries.</a:t>
            </a:r>
          </a:p>
          <a:p>
            <a:pPr algn="just" marL="625188" indent="-312594" lvl="1">
              <a:lnSpc>
                <a:spcPts val="3764"/>
              </a:lnSpc>
              <a:buFont typeface="Arial"/>
              <a:buChar char="•"/>
            </a:pPr>
            <a:r>
              <a:rPr lang="en-US" b="true" sz="2895">
                <a:solidFill>
                  <a:srgbClr val="222050"/>
                </a:solidFill>
                <a:latin typeface="Barlow Medium Bold"/>
                <a:ea typeface="Barlow Medium Bold"/>
                <a:cs typeface="Barlow Medium Bold"/>
                <a:sym typeface="Barlow Medium Bold"/>
              </a:rPr>
              <a:t>Merged demographic, crime, and economic data for cross-analysis.</a:t>
            </a:r>
          </a:p>
          <a:p>
            <a:pPr algn="just">
              <a:lnSpc>
                <a:spcPts val="3764"/>
              </a:lnSpc>
            </a:pPr>
          </a:p>
          <a:p>
            <a:pPr algn="just">
              <a:lnSpc>
                <a:spcPts val="3764"/>
              </a:lnSpc>
            </a:pPr>
            <a:r>
              <a:rPr lang="en-US" sz="2895" b="true">
                <a:solidFill>
                  <a:srgbClr val="222050"/>
                </a:solidFill>
                <a:latin typeface="Barlow Medium Bold"/>
                <a:ea typeface="Barlow Medium Bold"/>
                <a:cs typeface="Barlow Medium Bold"/>
                <a:sym typeface="Barlow Medium Bold"/>
              </a:rPr>
              <a:t>Statistical Analysis:</a:t>
            </a:r>
          </a:p>
          <a:p>
            <a:pPr algn="just" marL="625188" indent="-312594" lvl="1">
              <a:lnSpc>
                <a:spcPts val="3764"/>
              </a:lnSpc>
              <a:buFont typeface="Arial"/>
              <a:buChar char="•"/>
            </a:pPr>
            <a:r>
              <a:rPr lang="en-US" b="true" sz="2895">
                <a:solidFill>
                  <a:srgbClr val="222050"/>
                </a:solidFill>
                <a:latin typeface="Barlow Medium Bold"/>
                <a:ea typeface="Barlow Medium Bold"/>
                <a:cs typeface="Barlow Medium Bold"/>
                <a:sym typeface="Barlow Medium Bold"/>
              </a:rPr>
              <a:t>Calculated correlation coefficients (Pearson) to assess relationships between gender ratios and crime rates.</a:t>
            </a:r>
          </a:p>
          <a:p>
            <a:pPr algn="just" marL="625188" indent="-312594" lvl="1">
              <a:lnSpc>
                <a:spcPts val="3764"/>
              </a:lnSpc>
              <a:buFont typeface="Arial"/>
              <a:buChar char="•"/>
            </a:pPr>
            <a:r>
              <a:rPr lang="en-US" b="true" sz="2895">
                <a:solidFill>
                  <a:srgbClr val="222050"/>
                </a:solidFill>
                <a:latin typeface="Barlow Medium Bold"/>
                <a:ea typeface="Barlow Medium Bold"/>
                <a:cs typeface="Barlow Medium Bold"/>
                <a:sym typeface="Barlow Medium Bold"/>
              </a:rPr>
              <a:t>Conducted ANOVA and Tukey’s HSD tests to compare crime rate variations across different gender ratio groups.</a:t>
            </a:r>
          </a:p>
        </p:txBody>
      </p:sp>
      <p:sp>
        <p:nvSpPr>
          <p:cNvPr name="TextBox 125" id="125"/>
          <p:cNvSpPr txBox="true"/>
          <p:nvPr/>
        </p:nvSpPr>
        <p:spPr>
          <a:xfrm rot="0">
            <a:off x="33376499" y="715717"/>
            <a:ext cx="8162360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 b="true">
                <a:solidFill>
                  <a:srgbClr val="222050"/>
                </a:solidFill>
                <a:latin typeface="Lato Bold"/>
                <a:ea typeface="Lato Bold"/>
                <a:cs typeface="Lato Bold"/>
                <a:sym typeface="Lato Bold"/>
              </a:rPr>
              <a:t>Highlights</a:t>
            </a:r>
          </a:p>
          <a:p>
            <a:pPr algn="ctr">
              <a:lnSpc>
                <a:spcPts val="8399"/>
              </a:lnSpc>
            </a:pPr>
          </a:p>
        </p:txBody>
      </p:sp>
      <p:sp>
        <p:nvSpPr>
          <p:cNvPr name="TextBox 126" id="126"/>
          <p:cNvSpPr txBox="true"/>
          <p:nvPr/>
        </p:nvSpPr>
        <p:spPr>
          <a:xfrm rot="0">
            <a:off x="32577679" y="2762182"/>
            <a:ext cx="9759998" cy="666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26109" indent="-313054" lvl="1">
              <a:lnSpc>
                <a:spcPts val="3769"/>
              </a:lnSpc>
              <a:buFont typeface="Arial"/>
              <a:buChar char="•"/>
            </a:pPr>
            <a:r>
              <a:rPr lang="en-US" b="true" sz="2899">
                <a:solidFill>
                  <a:srgbClr val="222050"/>
                </a:solidFill>
                <a:latin typeface="Barlow Medium Bold"/>
                <a:ea typeface="Barlow Medium Bold"/>
                <a:cs typeface="Barlow Medium Bold"/>
                <a:sym typeface="Barlow Medium Bold"/>
              </a:rPr>
              <a:t>The overall correlation is weak (0.089), but the 45-64 age group shows a moderate correlation with both violent and economic crimes.</a:t>
            </a:r>
          </a:p>
          <a:p>
            <a:pPr algn="ctr">
              <a:lnSpc>
                <a:spcPts val="3769"/>
              </a:lnSpc>
            </a:pPr>
          </a:p>
          <a:p>
            <a:pPr algn="ctr" marL="626109" indent="-313054" lvl="1">
              <a:lnSpc>
                <a:spcPts val="3769"/>
              </a:lnSpc>
              <a:buFont typeface="Arial"/>
              <a:buChar char="•"/>
            </a:pPr>
            <a:r>
              <a:rPr lang="en-US" b="true" sz="2899">
                <a:solidFill>
                  <a:srgbClr val="222050"/>
                </a:solidFill>
                <a:latin typeface="Barlow Medium Bold"/>
                <a:ea typeface="Barlow Medium Bold"/>
                <a:cs typeface="Barlow Medium Bold"/>
                <a:sym typeface="Barlow Medium Bold"/>
              </a:rPr>
              <a:t>In presumably unstable environments, higher male-to-female ratios were associated with higher average crime rates across years and countries.</a:t>
            </a:r>
          </a:p>
          <a:p>
            <a:pPr algn="ctr">
              <a:lnSpc>
                <a:spcPts val="3769"/>
              </a:lnSpc>
            </a:pPr>
          </a:p>
          <a:p>
            <a:pPr algn="ctr" marL="626109" indent="-313054" lvl="1">
              <a:lnSpc>
                <a:spcPts val="3769"/>
              </a:lnSpc>
              <a:buFont typeface="Arial"/>
              <a:buChar char="•"/>
            </a:pPr>
            <a:r>
              <a:rPr lang="en-US" b="true" sz="2899">
                <a:solidFill>
                  <a:srgbClr val="222050"/>
                </a:solidFill>
                <a:latin typeface="Barlow Medium Bold"/>
                <a:ea typeface="Barlow Medium Bold"/>
                <a:cs typeface="Barlow Medium Bold"/>
                <a:sym typeface="Barlow Medium Bold"/>
              </a:rPr>
              <a:t>U</a:t>
            </a:r>
            <a:r>
              <a:rPr lang="en-US" b="true" sz="2899">
                <a:solidFill>
                  <a:srgbClr val="222050"/>
                </a:solidFill>
                <a:latin typeface="Barlow Medium Bold"/>
                <a:ea typeface="Barlow Medium Bold"/>
                <a:cs typeface="Barlow Medium Bold"/>
                <a:sym typeface="Barlow Medium Bold"/>
              </a:rPr>
              <a:t>nexpected moderate correlation between public education spending (GDP %) and crime rates, possibly due to inefficient resource management or better crime reporting, while population density shows no correlation with crime rates at the country level.</a:t>
            </a:r>
          </a:p>
          <a:p>
            <a:pPr algn="ctr">
              <a:lnSpc>
                <a:spcPts val="3769"/>
              </a:lnSpc>
              <a:spcBef>
                <a:spcPct val="0"/>
              </a:spcBef>
            </a:pPr>
          </a:p>
        </p:txBody>
      </p:sp>
      <p:sp>
        <p:nvSpPr>
          <p:cNvPr name="TextBox 127" id="127"/>
          <p:cNvSpPr txBox="true"/>
          <p:nvPr/>
        </p:nvSpPr>
        <p:spPr>
          <a:xfrm rot="0">
            <a:off x="870073" y="2800668"/>
            <a:ext cx="5503171" cy="887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140E15"/>
                </a:solidFill>
                <a:latin typeface="Lato"/>
                <a:ea typeface="Lato"/>
                <a:cs typeface="Lato"/>
                <a:sym typeface="Lato"/>
              </a:rPr>
              <a:t>Jassem Shehadeh</a:t>
            </a:r>
          </a:p>
        </p:txBody>
      </p:sp>
      <p:sp>
        <p:nvSpPr>
          <p:cNvPr name="TextBox 128" id="128"/>
          <p:cNvSpPr txBox="true"/>
          <p:nvPr/>
        </p:nvSpPr>
        <p:spPr>
          <a:xfrm rot="0">
            <a:off x="12943241" y="11116568"/>
            <a:ext cx="14690946" cy="2439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4"/>
              </a:lnSpc>
            </a:pPr>
            <a:r>
              <a:rPr lang="en-US" sz="3695" b="true">
                <a:solidFill>
                  <a:srgbClr val="222050"/>
                </a:solidFill>
                <a:latin typeface="Barlow Medium Bold"/>
                <a:ea typeface="Barlow Medium Bold"/>
                <a:cs typeface="Barlow Medium Bold"/>
                <a:sym typeface="Barlow Medium Bold"/>
              </a:rPr>
              <a:t>When the male-to-female ratio is higher, the average crime rate per 100,000 people is higher across years and countries with some cases showing extremely high crime rates.</a:t>
            </a:r>
          </a:p>
          <a:p>
            <a:pPr algn="ctr">
              <a:lnSpc>
                <a:spcPts val="4804"/>
              </a:lnSpc>
            </a:pPr>
          </a:p>
        </p:txBody>
      </p:sp>
      <p:sp>
        <p:nvSpPr>
          <p:cNvPr name="TextBox 129" id="129"/>
          <p:cNvSpPr txBox="true"/>
          <p:nvPr/>
        </p:nvSpPr>
        <p:spPr>
          <a:xfrm rot="0">
            <a:off x="28877095" y="10997197"/>
            <a:ext cx="14690946" cy="3048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4"/>
              </a:lnSpc>
            </a:pPr>
            <a:r>
              <a:rPr lang="en-US" sz="3695" b="true">
                <a:solidFill>
                  <a:srgbClr val="222050"/>
                </a:solidFill>
                <a:latin typeface="Barlow Medium Bold"/>
                <a:ea typeface="Barlow Medium Bold"/>
                <a:cs typeface="Barlow Medium Bold"/>
                <a:sym typeface="Barlow Medium Bold"/>
              </a:rPr>
              <a:t>When we analyze the correlation between the male-to-female ratio by age group and crime type, a clear trend stands out, the 45 to 64 age group shows a moderate positive correlation, which is consistent across both crime categories.</a:t>
            </a:r>
          </a:p>
          <a:p>
            <a:pPr algn="ctr">
              <a:lnSpc>
                <a:spcPts val="4804"/>
              </a:lnSpc>
            </a:pPr>
          </a:p>
        </p:txBody>
      </p:sp>
      <p:sp>
        <p:nvSpPr>
          <p:cNvPr name="TextBox 130" id="130"/>
          <p:cNvSpPr txBox="true"/>
          <p:nvPr/>
        </p:nvSpPr>
        <p:spPr>
          <a:xfrm rot="0">
            <a:off x="1493245" y="23594872"/>
            <a:ext cx="9759998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9"/>
              </a:lnSpc>
              <a:spcBef>
                <a:spcPct val="0"/>
              </a:spcBef>
            </a:pPr>
            <a:r>
              <a:rPr lang="en-US" b="true" sz="3199">
                <a:solidFill>
                  <a:srgbClr val="222050"/>
                </a:solidFill>
                <a:latin typeface="Barlow Medium Bold"/>
                <a:ea typeface="Barlow Medium Bold"/>
                <a:cs typeface="Barlow Medium Bold"/>
                <a:sym typeface="Barlow Medium Bold"/>
              </a:rPr>
              <a:t>51 distinct country</a:t>
            </a:r>
          </a:p>
        </p:txBody>
      </p:sp>
      <p:sp>
        <p:nvSpPr>
          <p:cNvPr name="Freeform 131" id="131"/>
          <p:cNvSpPr/>
          <p:nvPr/>
        </p:nvSpPr>
        <p:spPr>
          <a:xfrm flipH="false" flipV="false" rot="0">
            <a:off x="515384" y="24677075"/>
            <a:ext cx="709377" cy="601036"/>
          </a:xfrm>
          <a:custGeom>
            <a:avLst/>
            <a:gdLst/>
            <a:ahLst/>
            <a:cxnLst/>
            <a:rect r="r" b="b" t="t" l="l"/>
            <a:pathLst>
              <a:path h="601036" w="709377">
                <a:moveTo>
                  <a:pt x="0" y="0"/>
                </a:moveTo>
                <a:lnTo>
                  <a:pt x="709377" y="0"/>
                </a:lnTo>
                <a:lnTo>
                  <a:pt x="709377" y="601036"/>
                </a:lnTo>
                <a:lnTo>
                  <a:pt x="0" y="60103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2" id="132"/>
          <p:cNvSpPr txBox="true"/>
          <p:nvPr/>
        </p:nvSpPr>
        <p:spPr>
          <a:xfrm rot="0">
            <a:off x="1493245" y="24719783"/>
            <a:ext cx="9759998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9"/>
              </a:lnSpc>
              <a:spcBef>
                <a:spcPct val="0"/>
              </a:spcBef>
            </a:pPr>
            <a:r>
              <a:rPr lang="en-US" b="true" sz="3199">
                <a:solidFill>
                  <a:srgbClr val="222050"/>
                </a:solidFill>
                <a:latin typeface="Barlow Medium Bold"/>
                <a:ea typeface="Barlow Medium Bold"/>
                <a:cs typeface="Barlow Medium Bold"/>
                <a:sym typeface="Barlow Medium Bold"/>
              </a:rPr>
              <a:t>Years from 2003 to 2022</a:t>
            </a:r>
          </a:p>
        </p:txBody>
      </p:sp>
      <p:sp>
        <p:nvSpPr>
          <p:cNvPr name="Freeform 133" id="133"/>
          <p:cNvSpPr/>
          <p:nvPr/>
        </p:nvSpPr>
        <p:spPr>
          <a:xfrm flipH="false" flipV="false" rot="0">
            <a:off x="515384" y="25801986"/>
            <a:ext cx="709377" cy="601036"/>
          </a:xfrm>
          <a:custGeom>
            <a:avLst/>
            <a:gdLst/>
            <a:ahLst/>
            <a:cxnLst/>
            <a:rect r="r" b="b" t="t" l="l"/>
            <a:pathLst>
              <a:path h="601036" w="709377">
                <a:moveTo>
                  <a:pt x="0" y="0"/>
                </a:moveTo>
                <a:lnTo>
                  <a:pt x="709377" y="0"/>
                </a:lnTo>
                <a:lnTo>
                  <a:pt x="709377" y="601036"/>
                </a:lnTo>
                <a:lnTo>
                  <a:pt x="0" y="60103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4" id="134"/>
          <p:cNvSpPr txBox="true"/>
          <p:nvPr/>
        </p:nvSpPr>
        <p:spPr>
          <a:xfrm rot="0">
            <a:off x="1493245" y="25844694"/>
            <a:ext cx="9759998" cy="1045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9"/>
              </a:lnSpc>
            </a:pPr>
            <a:r>
              <a:rPr lang="en-US" sz="3199" b="true">
                <a:solidFill>
                  <a:srgbClr val="222050"/>
                </a:solidFill>
                <a:latin typeface="Barlow Medium Bold"/>
                <a:ea typeface="Barlow Medium Bold"/>
                <a:cs typeface="Barlow Medium Bold"/>
                <a:sym typeface="Barlow Medium Bold"/>
              </a:rPr>
              <a:t>Male-to-Female ratio by 5 age groups </a:t>
            </a:r>
          </a:p>
          <a:p>
            <a:pPr algn="l">
              <a:lnSpc>
                <a:spcPts val="4159"/>
              </a:lnSpc>
              <a:spcBef>
                <a:spcPct val="0"/>
              </a:spcBef>
            </a:pPr>
            <a:r>
              <a:rPr lang="en-US" b="true" sz="3199">
                <a:solidFill>
                  <a:srgbClr val="222050"/>
                </a:solidFill>
                <a:latin typeface="Barlow Medium Bold"/>
                <a:ea typeface="Barlow Medium Bold"/>
                <a:cs typeface="Barlow Medium Bold"/>
                <a:sym typeface="Barlow Medium Bold"/>
              </a:rPr>
              <a:t>(0-14)  (15-24)  (25-44)  (45-64)  (65+)</a:t>
            </a:r>
          </a:p>
        </p:txBody>
      </p:sp>
      <p:sp>
        <p:nvSpPr>
          <p:cNvPr name="Freeform 135" id="135"/>
          <p:cNvSpPr/>
          <p:nvPr/>
        </p:nvSpPr>
        <p:spPr>
          <a:xfrm flipH="false" flipV="false" rot="0">
            <a:off x="535516" y="27122314"/>
            <a:ext cx="709377" cy="601036"/>
          </a:xfrm>
          <a:custGeom>
            <a:avLst/>
            <a:gdLst/>
            <a:ahLst/>
            <a:cxnLst/>
            <a:rect r="r" b="b" t="t" l="l"/>
            <a:pathLst>
              <a:path h="601036" w="709377">
                <a:moveTo>
                  <a:pt x="0" y="0"/>
                </a:moveTo>
                <a:lnTo>
                  <a:pt x="709377" y="0"/>
                </a:lnTo>
                <a:lnTo>
                  <a:pt x="709377" y="601036"/>
                </a:lnTo>
                <a:lnTo>
                  <a:pt x="0" y="60103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6" id="136"/>
          <p:cNvSpPr txBox="true"/>
          <p:nvPr/>
        </p:nvSpPr>
        <p:spPr>
          <a:xfrm rot="0">
            <a:off x="1513377" y="27165022"/>
            <a:ext cx="9759998" cy="1045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9"/>
              </a:lnSpc>
            </a:pPr>
            <a:r>
              <a:rPr lang="en-US" sz="3199" b="true">
                <a:solidFill>
                  <a:srgbClr val="222050"/>
                </a:solidFill>
                <a:latin typeface="Barlow Medium Bold"/>
                <a:ea typeface="Barlow Medium Bold"/>
                <a:cs typeface="Barlow Medium Bold"/>
                <a:sym typeface="Barlow Medium Bold"/>
              </a:rPr>
              <a:t>Crime rate per 100,000 people by 2 categories</a:t>
            </a:r>
          </a:p>
          <a:p>
            <a:pPr algn="l">
              <a:lnSpc>
                <a:spcPts val="4159"/>
              </a:lnSpc>
              <a:spcBef>
                <a:spcPct val="0"/>
              </a:spcBef>
            </a:pPr>
            <a:r>
              <a:rPr lang="en-US" b="true" sz="3199">
                <a:solidFill>
                  <a:srgbClr val="222050"/>
                </a:solidFill>
                <a:latin typeface="Barlow Medium Bold"/>
                <a:ea typeface="Barlow Medium Bold"/>
                <a:cs typeface="Barlow Medium Bold"/>
                <a:sym typeface="Barlow Medium Bold"/>
              </a:rPr>
              <a:t>(Violent crimes)  (Economic crimes)</a:t>
            </a:r>
          </a:p>
        </p:txBody>
      </p:sp>
      <p:sp>
        <p:nvSpPr>
          <p:cNvPr name="Freeform 137" id="137"/>
          <p:cNvSpPr/>
          <p:nvPr/>
        </p:nvSpPr>
        <p:spPr>
          <a:xfrm flipH="false" flipV="false" rot="0">
            <a:off x="515384" y="28556942"/>
            <a:ext cx="709377" cy="601036"/>
          </a:xfrm>
          <a:custGeom>
            <a:avLst/>
            <a:gdLst/>
            <a:ahLst/>
            <a:cxnLst/>
            <a:rect r="r" b="b" t="t" l="l"/>
            <a:pathLst>
              <a:path h="601036" w="709377">
                <a:moveTo>
                  <a:pt x="0" y="0"/>
                </a:moveTo>
                <a:lnTo>
                  <a:pt x="709377" y="0"/>
                </a:lnTo>
                <a:lnTo>
                  <a:pt x="709377" y="601036"/>
                </a:lnTo>
                <a:lnTo>
                  <a:pt x="0" y="60103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8" id="138"/>
          <p:cNvSpPr txBox="true"/>
          <p:nvPr/>
        </p:nvSpPr>
        <p:spPr>
          <a:xfrm rot="0">
            <a:off x="1493245" y="28599650"/>
            <a:ext cx="9759998" cy="1045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9"/>
              </a:lnSpc>
              <a:spcBef>
                <a:spcPct val="0"/>
              </a:spcBef>
            </a:pPr>
            <a:r>
              <a:rPr lang="en-US" b="true" sz="3199">
                <a:solidFill>
                  <a:srgbClr val="222050"/>
                </a:solidFill>
                <a:latin typeface="Barlow Medium Bold"/>
                <a:ea typeface="Barlow Medium Bold"/>
                <a:cs typeface="Barlow Medium Bold"/>
                <a:sym typeface="Barlow Medium Bold"/>
              </a:rPr>
              <a:t>Country's public education spending as a percentage of its total GDP</a:t>
            </a:r>
          </a:p>
        </p:txBody>
      </p:sp>
      <p:sp>
        <p:nvSpPr>
          <p:cNvPr name="Freeform 139" id="139"/>
          <p:cNvSpPr/>
          <p:nvPr/>
        </p:nvSpPr>
        <p:spPr>
          <a:xfrm flipH="false" flipV="false" rot="0">
            <a:off x="515384" y="29991570"/>
            <a:ext cx="709377" cy="601036"/>
          </a:xfrm>
          <a:custGeom>
            <a:avLst/>
            <a:gdLst/>
            <a:ahLst/>
            <a:cxnLst/>
            <a:rect r="r" b="b" t="t" l="l"/>
            <a:pathLst>
              <a:path h="601036" w="709377">
                <a:moveTo>
                  <a:pt x="0" y="0"/>
                </a:moveTo>
                <a:lnTo>
                  <a:pt x="709377" y="0"/>
                </a:lnTo>
                <a:lnTo>
                  <a:pt x="709377" y="601036"/>
                </a:lnTo>
                <a:lnTo>
                  <a:pt x="0" y="60103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0" id="140"/>
          <p:cNvSpPr txBox="true"/>
          <p:nvPr/>
        </p:nvSpPr>
        <p:spPr>
          <a:xfrm rot="0">
            <a:off x="1493245" y="30034278"/>
            <a:ext cx="9759998" cy="1045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9"/>
              </a:lnSpc>
            </a:pPr>
            <a:r>
              <a:rPr lang="en-US" sz="3199" b="true">
                <a:solidFill>
                  <a:srgbClr val="222050"/>
                </a:solidFill>
                <a:latin typeface="Barlow Medium Bold"/>
                <a:ea typeface="Barlow Medium Bold"/>
                <a:cs typeface="Barlow Medium Bold"/>
                <a:sym typeface="Barlow Medium Bold"/>
              </a:rPr>
              <a:t>Density per square kilometer</a:t>
            </a:r>
          </a:p>
          <a:p>
            <a:pPr algn="l">
              <a:lnSpc>
                <a:spcPts val="41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DAGgDYXFFTg</dc:identifier>
  <dcterms:modified xsi:type="dcterms:W3CDTF">2011-08-01T06:04:30Z</dcterms:modified>
  <cp:revision>1</cp:revision>
  <dc:title>Fast Changes on the Earth's Surface Activity Research Poster in Violet Grey Orange Hand Drawn Style</dc:title>
</cp:coreProperties>
</file>