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C8FB3-D950-4E86-B2F8-9F4B04E8F950}" v="142" dt="2022-12-14T17:28:05.021"/>
    <p1510:client id="{45E682DC-D196-8195-92A0-8A9222CD8CF6}" v="204" dt="2022-12-15T15:51:08.945"/>
    <p1510:client id="{6D64986D-FA97-FC5C-E279-E08F0E364B37}" v="414" dt="2022-12-14T23:10:09.442"/>
    <p1510:client id="{7DF33C1E-A030-0738-59BF-CFA80FBC8F0F}" v="152" dt="2022-12-14T22:07:32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sernahali" userId="S::jassernahali@mahdia.r-iset.tn::b788bd2e-4207-4ff6-99fe-ddbf713e893e" providerId="AD" clId="Web-{7DF33C1E-A030-0738-59BF-CFA80FBC8F0F}"/>
    <pc:docChg chg="addSld delSld modSld">
      <pc:chgData name="jassernahali" userId="S::jassernahali@mahdia.r-iset.tn::b788bd2e-4207-4ff6-99fe-ddbf713e893e" providerId="AD" clId="Web-{7DF33C1E-A030-0738-59BF-CFA80FBC8F0F}" dt="2022-12-14T22:07:32.450" v="139"/>
      <pc:docMkLst>
        <pc:docMk/>
      </pc:docMkLst>
      <pc:sldChg chg="modSp">
        <pc:chgData name="jassernahali" userId="S::jassernahali@mahdia.r-iset.tn::b788bd2e-4207-4ff6-99fe-ddbf713e893e" providerId="AD" clId="Web-{7DF33C1E-A030-0738-59BF-CFA80FBC8F0F}" dt="2022-12-14T21:44:58.563" v="14" actId="20577"/>
        <pc:sldMkLst>
          <pc:docMk/>
          <pc:sldMk cId="3402371617" sldId="256"/>
        </pc:sldMkLst>
        <pc:spChg chg="mod">
          <ac:chgData name="jassernahali" userId="S::jassernahali@mahdia.r-iset.tn::b788bd2e-4207-4ff6-99fe-ddbf713e893e" providerId="AD" clId="Web-{7DF33C1E-A030-0738-59BF-CFA80FBC8F0F}" dt="2022-12-14T21:44:58.563" v="14" actId="20577"/>
          <ac:spMkLst>
            <pc:docMk/>
            <pc:sldMk cId="3402371617" sldId="256"/>
            <ac:spMk id="2" creationId="{00000000-0000-0000-0000-000000000000}"/>
          </ac:spMkLst>
        </pc:spChg>
        <pc:spChg chg="mod">
          <ac:chgData name="jassernahali" userId="S::jassernahali@mahdia.r-iset.tn::b788bd2e-4207-4ff6-99fe-ddbf713e893e" providerId="AD" clId="Web-{7DF33C1E-A030-0738-59BF-CFA80FBC8F0F}" dt="2022-12-14T21:44:09.514" v="0" actId="20577"/>
          <ac:spMkLst>
            <pc:docMk/>
            <pc:sldMk cId="3402371617" sldId="256"/>
            <ac:spMk id="3" creationId="{00000000-0000-0000-0000-000000000000}"/>
          </ac:spMkLst>
        </pc:spChg>
      </pc:sldChg>
      <pc:sldChg chg="addSp delSp modSp">
        <pc:chgData name="jassernahali" userId="S::jassernahali@mahdia.r-iset.tn::b788bd2e-4207-4ff6-99fe-ddbf713e893e" providerId="AD" clId="Web-{7DF33C1E-A030-0738-59BF-CFA80FBC8F0F}" dt="2022-12-14T22:02:53.785" v="106" actId="1076"/>
        <pc:sldMkLst>
          <pc:docMk/>
          <pc:sldMk cId="1905954278" sldId="258"/>
        </pc:sldMkLst>
        <pc:spChg chg="add mod">
          <ac:chgData name="jassernahali" userId="S::jassernahali@mahdia.r-iset.tn::b788bd2e-4207-4ff6-99fe-ddbf713e893e" providerId="AD" clId="Web-{7DF33C1E-A030-0738-59BF-CFA80FBC8F0F}" dt="2022-12-14T22:02:53.785" v="106" actId="1076"/>
          <ac:spMkLst>
            <pc:docMk/>
            <pc:sldMk cId="1905954278" sldId="258"/>
            <ac:spMk id="4" creationId="{3FAC9014-F319-92CA-3C88-84F123638EEE}"/>
          </ac:spMkLst>
        </pc:spChg>
        <pc:spChg chg="add mod">
          <ac:chgData name="jassernahali" userId="S::jassernahali@mahdia.r-iset.tn::b788bd2e-4207-4ff6-99fe-ddbf713e893e" providerId="AD" clId="Web-{7DF33C1E-A030-0738-59BF-CFA80FBC8F0F}" dt="2022-12-14T22:02:29.972" v="103" actId="14100"/>
          <ac:spMkLst>
            <pc:docMk/>
            <pc:sldMk cId="1905954278" sldId="258"/>
            <ac:spMk id="11" creationId="{3ECC0010-7A69-6E31-9753-4EB6A86CDBD4}"/>
          </ac:spMkLst>
        </pc:spChg>
        <pc:spChg chg="add del mod">
          <ac:chgData name="jassernahali" userId="S::jassernahali@mahdia.r-iset.tn::b788bd2e-4207-4ff6-99fe-ddbf713e893e" providerId="AD" clId="Web-{7DF33C1E-A030-0738-59BF-CFA80FBC8F0F}" dt="2022-12-14T21:53:52.128" v="66"/>
          <ac:spMkLst>
            <pc:docMk/>
            <pc:sldMk cId="1905954278" sldId="258"/>
            <ac:spMk id="13" creationId="{8D886E6E-6C14-4AD0-EF83-5FE0FBC34E1D}"/>
          </ac:spMkLst>
        </pc:spChg>
        <pc:spChg chg="add mod">
          <ac:chgData name="jassernahali" userId="S::jassernahali@mahdia.r-iset.tn::b788bd2e-4207-4ff6-99fe-ddbf713e893e" providerId="AD" clId="Web-{7DF33C1E-A030-0738-59BF-CFA80FBC8F0F}" dt="2022-12-14T22:02:53.723" v="104" actId="14100"/>
          <ac:spMkLst>
            <pc:docMk/>
            <pc:sldMk cId="1905954278" sldId="258"/>
            <ac:spMk id="14" creationId="{F4521E73-4316-C807-21CE-E3D70C626CC6}"/>
          </ac:spMkLst>
        </pc:spChg>
        <pc:spChg chg="add mod">
          <ac:chgData name="jassernahali" userId="S::jassernahali@mahdia.r-iset.tn::b788bd2e-4207-4ff6-99fe-ddbf713e893e" providerId="AD" clId="Web-{7DF33C1E-A030-0738-59BF-CFA80FBC8F0F}" dt="2022-12-14T22:02:53.754" v="105" actId="14100"/>
          <ac:spMkLst>
            <pc:docMk/>
            <pc:sldMk cId="1905954278" sldId="258"/>
            <ac:spMk id="15" creationId="{138F2B18-C12E-980B-914E-08087333EDC5}"/>
          </ac:spMkLst>
        </pc:spChg>
        <pc:spChg chg="add del">
          <ac:chgData name="jassernahali" userId="S::jassernahali@mahdia.r-iset.tn::b788bd2e-4207-4ff6-99fe-ddbf713e893e" providerId="AD" clId="Web-{7DF33C1E-A030-0738-59BF-CFA80FBC8F0F}" dt="2022-12-14T21:54:59.270" v="74"/>
          <ac:spMkLst>
            <pc:docMk/>
            <pc:sldMk cId="1905954278" sldId="258"/>
            <ac:spMk id="16" creationId="{DAE96B92-442E-601D-07FA-AB9F56F15BA2}"/>
          </ac:spMkLst>
        </pc:spChg>
        <pc:cxnChg chg="add del mod">
          <ac:chgData name="jassernahali" userId="S::jassernahali@mahdia.r-iset.tn::b788bd2e-4207-4ff6-99fe-ddbf713e893e" providerId="AD" clId="Web-{7DF33C1E-A030-0738-59BF-CFA80FBC8F0F}" dt="2022-12-14T21:52:18.859" v="32"/>
          <ac:cxnSpMkLst>
            <pc:docMk/>
            <pc:sldMk cId="1905954278" sldId="258"/>
            <ac:cxnSpMk id="5" creationId="{069F3169-1F79-7E7D-D4CC-DCF947D4F27D}"/>
          </ac:cxnSpMkLst>
        </pc:cxnChg>
        <pc:cxnChg chg="add mod">
          <ac:chgData name="jassernahali" userId="S::jassernahali@mahdia.r-iset.tn::b788bd2e-4207-4ff6-99fe-ddbf713e893e" providerId="AD" clId="Web-{7DF33C1E-A030-0738-59BF-CFA80FBC8F0F}" dt="2022-12-14T21:52:27.094" v="34" actId="14100"/>
          <ac:cxnSpMkLst>
            <pc:docMk/>
            <pc:sldMk cId="1905954278" sldId="258"/>
            <ac:cxnSpMk id="6" creationId="{595DE794-B41B-ABD2-952F-22E0103C0446}"/>
          </ac:cxnSpMkLst>
        </pc:cxnChg>
        <pc:cxnChg chg="add mod">
          <ac:chgData name="jassernahali" userId="S::jassernahali@mahdia.r-iset.tn::b788bd2e-4207-4ff6-99fe-ddbf713e893e" providerId="AD" clId="Web-{7DF33C1E-A030-0738-59BF-CFA80FBC8F0F}" dt="2022-12-14T21:53:24.314" v="55" actId="1076"/>
          <ac:cxnSpMkLst>
            <pc:docMk/>
            <pc:sldMk cId="1905954278" sldId="258"/>
            <ac:cxnSpMk id="7" creationId="{A49A00CD-5F2E-8114-102E-CF73FDC23F48}"/>
          </ac:cxnSpMkLst>
        </pc:cxnChg>
        <pc:cxnChg chg="add mod">
          <ac:chgData name="jassernahali" userId="S::jassernahali@mahdia.r-iset.tn::b788bd2e-4207-4ff6-99fe-ddbf713e893e" providerId="AD" clId="Web-{7DF33C1E-A030-0738-59BF-CFA80FBC8F0F}" dt="2022-12-14T21:53:30.439" v="56" actId="14100"/>
          <ac:cxnSpMkLst>
            <pc:docMk/>
            <pc:sldMk cId="1905954278" sldId="258"/>
            <ac:cxnSpMk id="9" creationId="{8F92BF00-0C0B-7A02-1F2D-B40ACCB76A5E}"/>
          </ac:cxnSpMkLst>
        </pc:cxnChg>
      </pc:sldChg>
      <pc:sldChg chg="new del">
        <pc:chgData name="jassernahali" userId="S::jassernahali@mahdia.r-iset.tn::b788bd2e-4207-4ff6-99fe-ddbf713e893e" providerId="AD" clId="Web-{7DF33C1E-A030-0738-59BF-CFA80FBC8F0F}" dt="2022-12-14T22:03:45.506" v="120"/>
        <pc:sldMkLst>
          <pc:docMk/>
          <pc:sldMk cId="2112394623" sldId="259"/>
        </pc:sldMkLst>
      </pc:sldChg>
      <pc:sldChg chg="addSp delSp modSp add replId">
        <pc:chgData name="jassernahali" userId="S::jassernahali@mahdia.r-iset.tn::b788bd2e-4207-4ff6-99fe-ddbf713e893e" providerId="AD" clId="Web-{7DF33C1E-A030-0738-59BF-CFA80FBC8F0F}" dt="2022-12-14T22:07:32.450" v="139"/>
        <pc:sldMkLst>
          <pc:docMk/>
          <pc:sldMk cId="2957339262" sldId="259"/>
        </pc:sldMkLst>
        <pc:spChg chg="mod">
          <ac:chgData name="jassernahali" userId="S::jassernahali@mahdia.r-iset.tn::b788bd2e-4207-4ff6-99fe-ddbf713e893e" providerId="AD" clId="Web-{7DF33C1E-A030-0738-59BF-CFA80FBC8F0F}" dt="2022-12-14T22:04:11.116" v="129" actId="1076"/>
          <ac:spMkLst>
            <pc:docMk/>
            <pc:sldMk cId="2957339262" sldId="259"/>
            <ac:spMk id="2" creationId="{48AF817F-8FF8-8230-DE42-94EEFC3944E6}"/>
          </ac:spMkLst>
        </pc:spChg>
        <pc:spChg chg="del">
          <ac:chgData name="jassernahali" userId="S::jassernahali@mahdia.r-iset.tn::b788bd2e-4207-4ff6-99fe-ddbf713e893e" providerId="AD" clId="Web-{7DF33C1E-A030-0738-59BF-CFA80FBC8F0F}" dt="2022-12-14T22:07:23.122" v="130"/>
          <ac:spMkLst>
            <pc:docMk/>
            <pc:sldMk cId="2957339262" sldId="259"/>
            <ac:spMk id="3" creationId="{C68F0BD7-A885-DD60-5BE3-1AAFBFB9A148}"/>
          </ac:spMkLst>
        </pc:spChg>
        <pc:spChg chg="del mod">
          <ac:chgData name="jassernahali" userId="S::jassernahali@mahdia.r-iset.tn::b788bd2e-4207-4ff6-99fe-ddbf713e893e" providerId="AD" clId="Web-{7DF33C1E-A030-0738-59BF-CFA80FBC8F0F}" dt="2022-12-14T22:07:25.231" v="136"/>
          <ac:spMkLst>
            <pc:docMk/>
            <pc:sldMk cId="2957339262" sldId="259"/>
            <ac:spMk id="4" creationId="{3FAC9014-F319-92CA-3C88-84F123638EEE}"/>
          </ac:spMkLst>
        </pc:spChg>
        <pc:spChg chg="del">
          <ac:chgData name="jassernahali" userId="S::jassernahali@mahdia.r-iset.tn::b788bd2e-4207-4ff6-99fe-ddbf713e893e" providerId="AD" clId="Web-{7DF33C1E-A030-0738-59BF-CFA80FBC8F0F}" dt="2022-12-14T22:07:32.450" v="139"/>
          <ac:spMkLst>
            <pc:docMk/>
            <pc:sldMk cId="2957339262" sldId="259"/>
            <ac:spMk id="11" creationId="{3ECC0010-7A69-6E31-9753-4EB6A86CDBD4}"/>
          </ac:spMkLst>
        </pc:spChg>
        <pc:spChg chg="add del mod">
          <ac:chgData name="jassernahali" userId="S::jassernahali@mahdia.r-iset.tn::b788bd2e-4207-4ff6-99fe-ddbf713e893e" providerId="AD" clId="Web-{7DF33C1E-A030-0738-59BF-CFA80FBC8F0F}" dt="2022-12-14T22:07:31.122" v="138"/>
          <ac:spMkLst>
            <pc:docMk/>
            <pc:sldMk cId="2957339262" sldId="259"/>
            <ac:spMk id="13" creationId="{C220B69E-EF01-BC70-AA4E-BD13E0945127}"/>
          </ac:spMkLst>
        </pc:spChg>
        <pc:spChg chg="del">
          <ac:chgData name="jassernahali" userId="S::jassernahali@mahdia.r-iset.tn::b788bd2e-4207-4ff6-99fe-ddbf713e893e" providerId="AD" clId="Web-{7DF33C1E-A030-0738-59BF-CFA80FBC8F0F}" dt="2022-12-14T22:07:25.231" v="132"/>
          <ac:spMkLst>
            <pc:docMk/>
            <pc:sldMk cId="2957339262" sldId="259"/>
            <ac:spMk id="14" creationId="{F4521E73-4316-C807-21CE-E3D70C626CC6}"/>
          </ac:spMkLst>
        </pc:spChg>
        <pc:spChg chg="del">
          <ac:chgData name="jassernahali" userId="S::jassernahali@mahdia.r-iset.tn::b788bd2e-4207-4ff6-99fe-ddbf713e893e" providerId="AD" clId="Web-{7DF33C1E-A030-0738-59BF-CFA80FBC8F0F}" dt="2022-12-14T22:07:28.731" v="137"/>
          <ac:spMkLst>
            <pc:docMk/>
            <pc:sldMk cId="2957339262" sldId="259"/>
            <ac:spMk id="15" creationId="{138F2B18-C12E-980B-914E-08087333EDC5}"/>
          </ac:spMkLst>
        </pc:spChg>
        <pc:cxnChg chg="del">
          <ac:chgData name="jassernahali" userId="S::jassernahali@mahdia.r-iset.tn::b788bd2e-4207-4ff6-99fe-ddbf713e893e" providerId="AD" clId="Web-{7DF33C1E-A030-0738-59BF-CFA80FBC8F0F}" dt="2022-12-14T22:07:25.231" v="135"/>
          <ac:cxnSpMkLst>
            <pc:docMk/>
            <pc:sldMk cId="2957339262" sldId="259"/>
            <ac:cxnSpMk id="6" creationId="{595DE794-B41B-ABD2-952F-22E0103C0446}"/>
          </ac:cxnSpMkLst>
        </pc:cxnChg>
        <pc:cxnChg chg="del">
          <ac:chgData name="jassernahali" userId="S::jassernahali@mahdia.r-iset.tn::b788bd2e-4207-4ff6-99fe-ddbf713e893e" providerId="AD" clId="Web-{7DF33C1E-A030-0738-59BF-CFA80FBC8F0F}" dt="2022-12-14T22:07:25.231" v="134"/>
          <ac:cxnSpMkLst>
            <pc:docMk/>
            <pc:sldMk cId="2957339262" sldId="259"/>
            <ac:cxnSpMk id="7" creationId="{A49A00CD-5F2E-8114-102E-CF73FDC23F48}"/>
          </ac:cxnSpMkLst>
        </pc:cxnChg>
        <pc:cxnChg chg="del">
          <ac:chgData name="jassernahali" userId="S::jassernahali@mahdia.r-iset.tn::b788bd2e-4207-4ff6-99fe-ddbf713e893e" providerId="AD" clId="Web-{7DF33C1E-A030-0738-59BF-CFA80FBC8F0F}" dt="2022-12-14T22:07:25.231" v="133"/>
          <ac:cxnSpMkLst>
            <pc:docMk/>
            <pc:sldMk cId="2957339262" sldId="259"/>
            <ac:cxnSpMk id="9" creationId="{8F92BF00-0C0B-7A02-1F2D-B40ACCB76A5E}"/>
          </ac:cxnSpMkLst>
        </pc:cxnChg>
      </pc:sldChg>
      <pc:sldChg chg="addSp modSp new del mod setBg">
        <pc:chgData name="jassernahali" userId="S::jassernahali@mahdia.r-iset.tn::b788bd2e-4207-4ff6-99fe-ddbf713e893e" providerId="AD" clId="Web-{7DF33C1E-A030-0738-59BF-CFA80FBC8F0F}" dt="2022-12-14T22:03:41.802" v="118"/>
        <pc:sldMkLst>
          <pc:docMk/>
          <pc:sldMk cId="4173971856" sldId="259"/>
        </pc:sldMkLst>
        <pc:spChg chg="mod">
          <ac:chgData name="jassernahali" userId="S::jassernahali@mahdia.r-iset.tn::b788bd2e-4207-4ff6-99fe-ddbf713e893e" providerId="AD" clId="Web-{7DF33C1E-A030-0738-59BF-CFA80FBC8F0F}" dt="2022-12-14T22:03:23.661" v="112" actId="1076"/>
          <ac:spMkLst>
            <pc:docMk/>
            <pc:sldMk cId="4173971856" sldId="259"/>
            <ac:spMk id="2" creationId="{0A1D5922-C1B7-A53F-870B-4331456668FE}"/>
          </ac:spMkLst>
        </pc:spChg>
        <pc:spChg chg="mod">
          <ac:chgData name="jassernahali" userId="S::jassernahali@mahdia.r-iset.tn::b788bd2e-4207-4ff6-99fe-ddbf713e893e" providerId="AD" clId="Web-{7DF33C1E-A030-0738-59BF-CFA80FBC8F0F}" dt="2022-12-14T22:03:15.692" v="108"/>
          <ac:spMkLst>
            <pc:docMk/>
            <pc:sldMk cId="4173971856" sldId="259"/>
            <ac:spMk id="3" creationId="{B5ABDD83-798B-918C-F38E-04034A91FA98}"/>
          </ac:spMkLst>
        </pc:spChg>
        <pc:spChg chg="add mod">
          <ac:chgData name="jassernahali" userId="S::jassernahali@mahdia.r-iset.tn::b788bd2e-4207-4ff6-99fe-ddbf713e893e" providerId="AD" clId="Web-{7DF33C1E-A030-0738-59BF-CFA80FBC8F0F}" dt="2022-12-14T22:03:39.896" v="117" actId="20577"/>
          <ac:spMkLst>
            <pc:docMk/>
            <pc:sldMk cId="4173971856" sldId="259"/>
            <ac:spMk id="4" creationId="{01F7D72A-BCD0-5B8F-95C3-EE9FB3A749BB}"/>
          </ac:spMkLst>
        </pc:spChg>
        <pc:spChg chg="add">
          <ac:chgData name="jassernahali" userId="S::jassernahali@mahdia.r-iset.tn::b788bd2e-4207-4ff6-99fe-ddbf713e893e" providerId="AD" clId="Web-{7DF33C1E-A030-0738-59BF-CFA80FBC8F0F}" dt="2022-12-14T22:03:15.692" v="108"/>
          <ac:spMkLst>
            <pc:docMk/>
            <pc:sldMk cId="4173971856" sldId="259"/>
            <ac:spMk id="8" creationId="{A38A195E-584A-485A-BECD-66468900B947}"/>
          </ac:spMkLst>
        </pc:spChg>
        <pc:spChg chg="add">
          <ac:chgData name="jassernahali" userId="S::jassernahali@mahdia.r-iset.tn::b788bd2e-4207-4ff6-99fe-ddbf713e893e" providerId="AD" clId="Web-{7DF33C1E-A030-0738-59BF-CFA80FBC8F0F}" dt="2022-12-14T22:03:15.692" v="108"/>
          <ac:spMkLst>
            <pc:docMk/>
            <pc:sldMk cId="4173971856" sldId="259"/>
            <ac:spMk id="10" creationId="{840177A7-740C-43C7-8F2D-BD7067F12C9C}"/>
          </ac:spMkLst>
        </pc:spChg>
        <pc:picChg chg="add">
          <ac:chgData name="jassernahali" userId="S::jassernahali@mahdia.r-iset.tn::b788bd2e-4207-4ff6-99fe-ddbf713e893e" providerId="AD" clId="Web-{7DF33C1E-A030-0738-59BF-CFA80FBC8F0F}" dt="2022-12-14T22:03:15.692" v="108"/>
          <ac:picMkLst>
            <pc:docMk/>
            <pc:sldMk cId="4173971856" sldId="259"/>
            <ac:picMk id="12" creationId="{FF525AAA-82CE-4027-A26C-B0EFFD856F2E}"/>
          </ac:picMkLst>
        </pc:picChg>
      </pc:sldChg>
      <pc:sldChg chg="add del replId">
        <pc:chgData name="jassernahali" userId="S::jassernahali@mahdia.r-iset.tn::b788bd2e-4207-4ff6-99fe-ddbf713e893e" providerId="AD" clId="Web-{7DF33C1E-A030-0738-59BF-CFA80FBC8F0F}" dt="2022-12-14T22:03:50.365" v="124"/>
        <pc:sldMkLst>
          <pc:docMk/>
          <pc:sldMk cId="482121668" sldId="260"/>
        </pc:sldMkLst>
      </pc:sldChg>
    </pc:docChg>
  </pc:docChgLst>
  <pc:docChgLst>
    <pc:chgData name="jassernahali" userId="S::jassernahali@mahdia.r-iset.tn::b788bd2e-4207-4ff6-99fe-ddbf713e893e" providerId="AD" clId="Web-{6D64986D-FA97-FC5C-E279-E08F0E364B37}"/>
    <pc:docChg chg="addSld delSld modSld">
      <pc:chgData name="jassernahali" userId="S::jassernahali@mahdia.r-iset.tn::b788bd2e-4207-4ff6-99fe-ddbf713e893e" providerId="AD" clId="Web-{6D64986D-FA97-FC5C-E279-E08F0E364B37}" dt="2022-12-14T23:10:09.442" v="408" actId="20577"/>
      <pc:docMkLst>
        <pc:docMk/>
      </pc:docMkLst>
      <pc:sldChg chg="modSp addAnim delAnim modAnim">
        <pc:chgData name="jassernahali" userId="S::jassernahali@mahdia.r-iset.tn::b788bd2e-4207-4ff6-99fe-ddbf713e893e" providerId="AD" clId="Web-{6D64986D-FA97-FC5C-E279-E08F0E364B37}" dt="2022-12-14T23:10:09.442" v="408" actId="20577"/>
        <pc:sldMkLst>
          <pc:docMk/>
          <pc:sldMk cId="3369845291" sldId="257"/>
        </pc:sldMkLst>
        <pc:spChg chg="mod">
          <ac:chgData name="jassernahali" userId="S::jassernahali@mahdia.r-iset.tn::b788bd2e-4207-4ff6-99fe-ddbf713e893e" providerId="AD" clId="Web-{6D64986D-FA97-FC5C-E279-E08F0E364B37}" dt="2022-12-14T23:10:09.442" v="408" actId="20577"/>
          <ac:spMkLst>
            <pc:docMk/>
            <pc:sldMk cId="3369845291" sldId="257"/>
            <ac:spMk id="3" creationId="{EE9FD572-CECE-BBE2-6732-B33591E85994}"/>
          </ac:spMkLst>
        </pc:spChg>
      </pc:sldChg>
      <pc:sldChg chg="addAnim delAnim modAnim">
        <pc:chgData name="jassernahali" userId="S::jassernahali@mahdia.r-iset.tn::b788bd2e-4207-4ff6-99fe-ddbf713e893e" providerId="AD" clId="Web-{6D64986D-FA97-FC5C-E279-E08F0E364B37}" dt="2022-12-14T23:09:52.504" v="401"/>
        <pc:sldMkLst>
          <pc:docMk/>
          <pc:sldMk cId="1905954278" sldId="258"/>
        </pc:sldMkLst>
      </pc:sldChg>
      <pc:sldChg chg="addSp modSp">
        <pc:chgData name="jassernahali" userId="S::jassernahali@mahdia.r-iset.tn::b788bd2e-4207-4ff6-99fe-ddbf713e893e" providerId="AD" clId="Web-{6D64986D-FA97-FC5C-E279-E08F0E364B37}" dt="2022-12-14T22:19:40.604" v="48" actId="1076"/>
        <pc:sldMkLst>
          <pc:docMk/>
          <pc:sldMk cId="2957339262" sldId="259"/>
        </pc:sldMkLst>
        <pc:spChg chg="add mod">
          <ac:chgData name="jassernahali" userId="S::jassernahali@mahdia.r-iset.tn::b788bd2e-4207-4ff6-99fe-ddbf713e893e" providerId="AD" clId="Web-{6D64986D-FA97-FC5C-E279-E08F0E364B37}" dt="2022-12-14T22:16:19.361" v="21" actId="14100"/>
          <ac:spMkLst>
            <pc:docMk/>
            <pc:sldMk cId="2957339262" sldId="259"/>
            <ac:spMk id="4" creationId="{566FAAF0-2912-42B3-1227-885CF17971DD}"/>
          </ac:spMkLst>
        </pc:spChg>
        <pc:spChg chg="add mod">
          <ac:chgData name="jassernahali" userId="S::jassernahali@mahdia.r-iset.tn::b788bd2e-4207-4ff6-99fe-ddbf713e893e" providerId="AD" clId="Web-{6D64986D-FA97-FC5C-E279-E08F0E364B37}" dt="2022-12-14T22:19:40.604" v="48" actId="1076"/>
          <ac:spMkLst>
            <pc:docMk/>
            <pc:sldMk cId="2957339262" sldId="259"/>
            <ac:spMk id="6" creationId="{555C09AE-1D1E-006A-3AE5-DB26EBD77E21}"/>
          </ac:spMkLst>
        </pc:spChg>
        <pc:picChg chg="add mod">
          <ac:chgData name="jassernahali" userId="S::jassernahali@mahdia.r-iset.tn::b788bd2e-4207-4ff6-99fe-ddbf713e893e" providerId="AD" clId="Web-{6D64986D-FA97-FC5C-E279-E08F0E364B37}" dt="2022-12-14T22:18:15.585" v="30" actId="14100"/>
          <ac:picMkLst>
            <pc:docMk/>
            <pc:sldMk cId="2957339262" sldId="259"/>
            <ac:picMk id="3" creationId="{FFAEEA62-64E3-4E5B-9BDE-534541F90ADF}"/>
          </ac:picMkLst>
        </pc:picChg>
        <pc:picChg chg="add mod">
          <ac:chgData name="jassernahali" userId="S::jassernahali@mahdia.r-iset.tn::b788bd2e-4207-4ff6-99fe-ddbf713e893e" providerId="AD" clId="Web-{6D64986D-FA97-FC5C-E279-E08F0E364B37}" dt="2022-12-14T22:18:39.570" v="36" actId="14100"/>
          <ac:picMkLst>
            <pc:docMk/>
            <pc:sldMk cId="2957339262" sldId="259"/>
            <ac:picMk id="5" creationId="{C4479031-2A76-D20F-3F55-070536FFE864}"/>
          </ac:picMkLst>
        </pc:picChg>
      </pc:sldChg>
      <pc:sldChg chg="addSp modSp new mod setBg">
        <pc:chgData name="jassernahali" userId="S::jassernahali@mahdia.r-iset.tn::b788bd2e-4207-4ff6-99fe-ddbf713e893e" providerId="AD" clId="Web-{6D64986D-FA97-FC5C-E279-E08F0E364B37}" dt="2022-12-14T22:30:17.613" v="147" actId="20577"/>
        <pc:sldMkLst>
          <pc:docMk/>
          <pc:sldMk cId="3982139965" sldId="260"/>
        </pc:sldMkLst>
        <pc:spChg chg="mod">
          <ac:chgData name="jassernahali" userId="S::jassernahali@mahdia.r-iset.tn::b788bd2e-4207-4ff6-99fe-ddbf713e893e" providerId="AD" clId="Web-{6D64986D-FA97-FC5C-E279-E08F0E364B37}" dt="2022-12-14T22:20:53.044" v="66" actId="20577"/>
          <ac:spMkLst>
            <pc:docMk/>
            <pc:sldMk cId="3982139965" sldId="260"/>
            <ac:spMk id="2" creationId="{87E32775-2BAF-48D8-98D9-DC55D0E43613}"/>
          </ac:spMkLst>
        </pc:spChg>
        <pc:spChg chg="mod">
          <ac:chgData name="jassernahali" userId="S::jassernahali@mahdia.r-iset.tn::b788bd2e-4207-4ff6-99fe-ddbf713e893e" providerId="AD" clId="Web-{6D64986D-FA97-FC5C-E279-E08F0E364B37}" dt="2022-12-14T22:30:17.613" v="147" actId="20577"/>
          <ac:spMkLst>
            <pc:docMk/>
            <pc:sldMk cId="3982139965" sldId="260"/>
            <ac:spMk id="3" creationId="{24A35132-E6AE-FDB8-0A24-BA20118A7608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2:20:20.793" v="50"/>
          <ac:spMkLst>
            <pc:docMk/>
            <pc:sldMk cId="3982139965" sldId="260"/>
            <ac:spMk id="8" creationId="{A38A195E-584A-485A-BECD-66468900B947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2:20:20.793" v="50"/>
          <ac:spMkLst>
            <pc:docMk/>
            <pc:sldMk cId="3982139965" sldId="260"/>
            <ac:spMk id="10" creationId="{840177A7-740C-43C7-8F2D-BD7067F12C9C}"/>
          </ac:spMkLst>
        </pc:spChg>
        <pc:picChg chg="add">
          <ac:chgData name="jassernahali" userId="S::jassernahali@mahdia.r-iset.tn::b788bd2e-4207-4ff6-99fe-ddbf713e893e" providerId="AD" clId="Web-{6D64986D-FA97-FC5C-E279-E08F0E364B37}" dt="2022-12-14T22:20:20.793" v="50"/>
          <ac:picMkLst>
            <pc:docMk/>
            <pc:sldMk cId="3982139965" sldId="260"/>
            <ac:picMk id="12" creationId="{FF525AAA-82CE-4027-A26C-B0EFFD856F2E}"/>
          </ac:picMkLst>
        </pc:picChg>
      </pc:sldChg>
      <pc:sldChg chg="addSp modSp new mod setBg">
        <pc:chgData name="jassernahali" userId="S::jassernahali@mahdia.r-iset.tn::b788bd2e-4207-4ff6-99fe-ddbf713e893e" providerId="AD" clId="Web-{6D64986D-FA97-FC5C-E279-E08F0E364B37}" dt="2022-12-14T22:51:47.977" v="337" actId="14100"/>
        <pc:sldMkLst>
          <pc:docMk/>
          <pc:sldMk cId="3884138106" sldId="261"/>
        </pc:sldMkLst>
        <pc:spChg chg="mod">
          <ac:chgData name="jassernahali" userId="S::jassernahali@mahdia.r-iset.tn::b788bd2e-4207-4ff6-99fe-ddbf713e893e" providerId="AD" clId="Web-{6D64986D-FA97-FC5C-E279-E08F0E364B37}" dt="2022-12-14T22:46:31.386" v="282"/>
          <ac:spMkLst>
            <pc:docMk/>
            <pc:sldMk cId="3884138106" sldId="261"/>
            <ac:spMk id="2" creationId="{07BDAA43-E66A-271C-A6AD-25D1407DAAC8}"/>
          </ac:spMkLst>
        </pc:spChg>
        <pc:spChg chg="mod">
          <ac:chgData name="jassernahali" userId="S::jassernahali@mahdia.r-iset.tn::b788bd2e-4207-4ff6-99fe-ddbf713e893e" providerId="AD" clId="Web-{6D64986D-FA97-FC5C-E279-E08F0E364B37}" dt="2022-12-14T22:51:47.977" v="337" actId="14100"/>
          <ac:spMkLst>
            <pc:docMk/>
            <pc:sldMk cId="3884138106" sldId="261"/>
            <ac:spMk id="3" creationId="{780DD314-549E-2E04-A971-7B11C15BD95D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2:46:31.386" v="282"/>
          <ac:spMkLst>
            <pc:docMk/>
            <pc:sldMk cId="3884138106" sldId="261"/>
            <ac:spMk id="8" creationId="{A38A195E-584A-485A-BECD-66468900B947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2:46:31.386" v="282"/>
          <ac:spMkLst>
            <pc:docMk/>
            <pc:sldMk cId="3884138106" sldId="261"/>
            <ac:spMk id="10" creationId="{840177A7-740C-43C7-8F2D-BD7067F12C9C}"/>
          </ac:spMkLst>
        </pc:spChg>
        <pc:picChg chg="add">
          <ac:chgData name="jassernahali" userId="S::jassernahali@mahdia.r-iset.tn::b788bd2e-4207-4ff6-99fe-ddbf713e893e" providerId="AD" clId="Web-{6D64986D-FA97-FC5C-E279-E08F0E364B37}" dt="2022-12-14T22:46:31.386" v="282"/>
          <ac:picMkLst>
            <pc:docMk/>
            <pc:sldMk cId="3884138106" sldId="261"/>
            <ac:picMk id="12" creationId="{FF525AAA-82CE-4027-A26C-B0EFFD856F2E}"/>
          </ac:picMkLst>
        </pc:picChg>
      </pc:sldChg>
      <pc:sldChg chg="modSp add replId">
        <pc:chgData name="jassernahali" userId="S::jassernahali@mahdia.r-iset.tn::b788bd2e-4207-4ff6-99fe-ddbf713e893e" providerId="AD" clId="Web-{6D64986D-FA97-FC5C-E279-E08F0E364B37}" dt="2022-12-14T22:51:03.913" v="329" actId="20577"/>
        <pc:sldMkLst>
          <pc:docMk/>
          <pc:sldMk cId="2365732008" sldId="262"/>
        </pc:sldMkLst>
        <pc:spChg chg="mod">
          <ac:chgData name="jassernahali" userId="S::jassernahali@mahdia.r-iset.tn::b788bd2e-4207-4ff6-99fe-ddbf713e893e" providerId="AD" clId="Web-{6D64986D-FA97-FC5C-E279-E08F0E364B37}" dt="2022-12-14T22:51:03.913" v="329" actId="20577"/>
          <ac:spMkLst>
            <pc:docMk/>
            <pc:sldMk cId="2365732008" sldId="262"/>
            <ac:spMk id="3" creationId="{780DD314-549E-2E04-A971-7B11C15BD95D}"/>
          </ac:spMkLst>
        </pc:spChg>
      </pc:sldChg>
      <pc:sldChg chg="addSp modSp new del mod setBg">
        <pc:chgData name="jassernahali" userId="S::jassernahali@mahdia.r-iset.tn::b788bd2e-4207-4ff6-99fe-ddbf713e893e" providerId="AD" clId="Web-{6D64986D-FA97-FC5C-E279-E08F0E364B37}" dt="2022-12-14T22:59:30.261" v="348"/>
        <pc:sldMkLst>
          <pc:docMk/>
          <pc:sldMk cId="72016560" sldId="263"/>
        </pc:sldMkLst>
        <pc:spChg chg="mod">
          <ac:chgData name="jassernahali" userId="S::jassernahali@mahdia.r-iset.tn::b788bd2e-4207-4ff6-99fe-ddbf713e893e" providerId="AD" clId="Web-{6D64986D-FA97-FC5C-E279-E08F0E364B37}" dt="2022-12-14T22:52:50.808" v="345" actId="1076"/>
          <ac:spMkLst>
            <pc:docMk/>
            <pc:sldMk cId="72016560" sldId="263"/>
            <ac:spMk id="2" creationId="{99416B11-147D-23FD-384B-9AF5A3AD8685}"/>
          </ac:spMkLst>
        </pc:spChg>
        <pc:spChg chg="mod">
          <ac:chgData name="jassernahali" userId="S::jassernahali@mahdia.r-iset.tn::b788bd2e-4207-4ff6-99fe-ddbf713e893e" providerId="AD" clId="Web-{6D64986D-FA97-FC5C-E279-E08F0E364B37}" dt="2022-12-14T22:52:59.058" v="347" actId="14100"/>
          <ac:spMkLst>
            <pc:docMk/>
            <pc:sldMk cId="72016560" sldId="263"/>
            <ac:spMk id="3" creationId="{793906BA-80EA-70A2-AF72-FEBF4EB66386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2:52:35.869" v="340"/>
          <ac:spMkLst>
            <pc:docMk/>
            <pc:sldMk cId="72016560" sldId="263"/>
            <ac:spMk id="8" creationId="{637BD688-14A6-4B96-B8A2-3CD81C054FCE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2:52:35.869" v="340"/>
          <ac:spMkLst>
            <pc:docMk/>
            <pc:sldMk cId="72016560" sldId="263"/>
            <ac:spMk id="10" creationId="{B7B2544F-CA5E-40F6-9525-716A90C83FC5}"/>
          </ac:spMkLst>
        </pc:spChg>
        <pc:picChg chg="add">
          <ac:chgData name="jassernahali" userId="S::jassernahali@mahdia.r-iset.tn::b788bd2e-4207-4ff6-99fe-ddbf713e893e" providerId="AD" clId="Web-{6D64986D-FA97-FC5C-E279-E08F0E364B37}" dt="2022-12-14T22:52:35.869" v="340"/>
          <ac:picMkLst>
            <pc:docMk/>
            <pc:sldMk cId="72016560" sldId="263"/>
            <ac:picMk id="12" creationId="{D2B93162-635C-46F5-97EC-E98C1659F1F0}"/>
          </ac:picMkLst>
        </pc:picChg>
      </pc:sldChg>
      <pc:sldChg chg="addSp modSp new mod setBg setClrOvrMap">
        <pc:chgData name="jassernahali" userId="S::jassernahali@mahdia.r-iset.tn::b788bd2e-4207-4ff6-99fe-ddbf713e893e" providerId="AD" clId="Web-{6D64986D-FA97-FC5C-E279-E08F0E364B37}" dt="2022-12-14T23:04:13.741" v="371" actId="1076"/>
        <pc:sldMkLst>
          <pc:docMk/>
          <pc:sldMk cId="2317049011" sldId="263"/>
        </pc:sldMkLst>
        <pc:spChg chg="mod">
          <ac:chgData name="jassernahali" userId="S::jassernahali@mahdia.r-iset.tn::b788bd2e-4207-4ff6-99fe-ddbf713e893e" providerId="AD" clId="Web-{6D64986D-FA97-FC5C-E279-E08F0E364B37}" dt="2022-12-14T23:00:18.310" v="358" actId="1076"/>
          <ac:spMkLst>
            <pc:docMk/>
            <pc:sldMk cId="2317049011" sldId="263"/>
            <ac:spMk id="2" creationId="{3A27D24F-8EDC-DA55-BE2C-02DACD7F7109}"/>
          </ac:spMkLst>
        </pc:spChg>
        <pc:spChg chg="mod">
          <ac:chgData name="jassernahali" userId="S::jassernahali@mahdia.r-iset.tn::b788bd2e-4207-4ff6-99fe-ddbf713e893e" providerId="AD" clId="Web-{6D64986D-FA97-FC5C-E279-E08F0E364B37}" dt="2022-12-14T23:04:13.741" v="371" actId="1076"/>
          <ac:spMkLst>
            <pc:docMk/>
            <pc:sldMk cId="2317049011" sldId="263"/>
            <ac:spMk id="3" creationId="{5F302B2E-B38D-E458-6EE9-849F90E7910B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3:00:06.778" v="354"/>
          <ac:spMkLst>
            <pc:docMk/>
            <pc:sldMk cId="2317049011" sldId="263"/>
            <ac:spMk id="8" creationId="{934B872D-6FE9-472A-9E92-342E41DA7C2B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3:00:06.778" v="354"/>
          <ac:spMkLst>
            <pc:docMk/>
            <pc:sldMk cId="2317049011" sldId="263"/>
            <ac:spMk id="10" creationId="{488DEBA6-2ED2-4FED-8AAB-2F855348DDCC}"/>
          </ac:spMkLst>
        </pc:spChg>
        <pc:picChg chg="add">
          <ac:chgData name="jassernahali" userId="S::jassernahali@mahdia.r-iset.tn::b788bd2e-4207-4ff6-99fe-ddbf713e893e" providerId="AD" clId="Web-{6D64986D-FA97-FC5C-E279-E08F0E364B37}" dt="2022-12-14T23:00:06.778" v="354"/>
          <ac:picMkLst>
            <pc:docMk/>
            <pc:sldMk cId="2317049011" sldId="263"/>
            <ac:picMk id="12" creationId="{32162F0F-A9B7-409A-AD12-ADD441861C0B}"/>
          </ac:picMkLst>
        </pc:picChg>
      </pc:sldChg>
      <pc:sldChg chg="addSp delSp modSp new mod setBg setClrOvrMap">
        <pc:chgData name="jassernahali" userId="S::jassernahali@mahdia.r-iset.tn::b788bd2e-4207-4ff6-99fe-ddbf713e893e" providerId="AD" clId="Web-{6D64986D-FA97-FC5C-E279-E08F0E364B37}" dt="2022-12-14T23:06:14.949" v="380" actId="14100"/>
        <pc:sldMkLst>
          <pc:docMk/>
          <pc:sldMk cId="2865851102" sldId="264"/>
        </pc:sldMkLst>
        <pc:spChg chg="del">
          <ac:chgData name="jassernahali" userId="S::jassernahali@mahdia.r-iset.tn::b788bd2e-4207-4ff6-99fe-ddbf713e893e" providerId="AD" clId="Web-{6D64986D-FA97-FC5C-E279-E08F0E364B37}" dt="2022-12-14T23:04:49.914" v="373"/>
          <ac:spMkLst>
            <pc:docMk/>
            <pc:sldMk cId="2865851102" sldId="264"/>
            <ac:spMk id="2" creationId="{2238E3B4-78A2-809F-3B8D-A52F498910A5}"/>
          </ac:spMkLst>
        </pc:spChg>
        <pc:spChg chg="del">
          <ac:chgData name="jassernahali" userId="S::jassernahali@mahdia.r-iset.tn::b788bd2e-4207-4ff6-99fe-ddbf713e893e" providerId="AD" clId="Web-{6D64986D-FA97-FC5C-E279-E08F0E364B37}" dt="2022-12-14T23:04:51.289" v="374"/>
          <ac:spMkLst>
            <pc:docMk/>
            <pc:sldMk cId="2865851102" sldId="264"/>
            <ac:spMk id="3" creationId="{36357A2B-CA10-3D12-E840-04B957061FE2}"/>
          </ac:spMkLst>
        </pc:spChg>
        <pc:spChg chg="add del">
          <ac:chgData name="jassernahali" userId="S::jassernahali@mahdia.r-iset.tn::b788bd2e-4207-4ff6-99fe-ddbf713e893e" providerId="AD" clId="Web-{6D64986D-FA97-FC5C-E279-E08F0E364B37}" dt="2022-12-14T23:06:07.808" v="379"/>
          <ac:spMkLst>
            <pc:docMk/>
            <pc:sldMk cId="2865851102" sldId="264"/>
            <ac:spMk id="11" creationId="{2770B5F4-AED0-4A3A-859D-B6239ED38A3B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3:06:07.808" v="379"/>
          <ac:spMkLst>
            <pc:docMk/>
            <pc:sldMk cId="2865851102" sldId="264"/>
            <ac:spMk id="18" creationId="{6DC4C138-BBE2-4601-9B27-F6960A44C582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3:06:07.808" v="379"/>
          <ac:spMkLst>
            <pc:docMk/>
            <pc:sldMk cId="2865851102" sldId="264"/>
            <ac:spMk id="20" creationId="{F6555DCA-BE6B-44B7-A0E9-3DF12F930625}"/>
          </ac:spMkLst>
        </pc:spChg>
        <pc:spChg chg="add">
          <ac:chgData name="jassernahali" userId="S::jassernahali@mahdia.r-iset.tn::b788bd2e-4207-4ff6-99fe-ddbf713e893e" providerId="AD" clId="Web-{6D64986D-FA97-FC5C-E279-E08F0E364B37}" dt="2022-12-14T23:06:07.808" v="379"/>
          <ac:spMkLst>
            <pc:docMk/>
            <pc:sldMk cId="2865851102" sldId="264"/>
            <ac:spMk id="22" creationId="{7907E280-0DE1-4EDB-A8C9-5C995CAC3C9F}"/>
          </ac:spMkLst>
        </pc:spChg>
        <pc:picChg chg="add mod">
          <ac:chgData name="jassernahali" userId="S::jassernahali@mahdia.r-iset.tn::b788bd2e-4207-4ff6-99fe-ddbf713e893e" providerId="AD" clId="Web-{6D64986D-FA97-FC5C-E279-E08F0E364B37}" dt="2022-12-14T23:06:14.949" v="380" actId="14100"/>
          <ac:picMkLst>
            <pc:docMk/>
            <pc:sldMk cId="2865851102" sldId="264"/>
            <ac:picMk id="4" creationId="{8FF7F6E9-4E78-1407-9C45-616BBFBF1220}"/>
          </ac:picMkLst>
        </pc:picChg>
        <pc:picChg chg="add del">
          <ac:chgData name="jassernahali" userId="S::jassernahali@mahdia.r-iset.tn::b788bd2e-4207-4ff6-99fe-ddbf713e893e" providerId="AD" clId="Web-{6D64986D-FA97-FC5C-E279-E08F0E364B37}" dt="2022-12-14T23:06:07.808" v="379"/>
          <ac:picMkLst>
            <pc:docMk/>
            <pc:sldMk cId="2865851102" sldId="264"/>
            <ac:picMk id="9" creationId="{95DD5BC2-A8E7-4CAD-955A-3807355EC977}"/>
          </ac:picMkLst>
        </pc:picChg>
        <pc:picChg chg="add">
          <ac:chgData name="jassernahali" userId="S::jassernahali@mahdia.r-iset.tn::b788bd2e-4207-4ff6-99fe-ddbf713e893e" providerId="AD" clId="Web-{6D64986D-FA97-FC5C-E279-E08F0E364B37}" dt="2022-12-14T23:06:07.808" v="379"/>
          <ac:picMkLst>
            <pc:docMk/>
            <pc:sldMk cId="2865851102" sldId="264"/>
            <ac:picMk id="16" creationId="{95DD5BC2-A8E7-4CAD-955A-3807355EC977}"/>
          </ac:picMkLst>
        </pc:picChg>
      </pc:sldChg>
    </pc:docChg>
  </pc:docChgLst>
  <pc:docChgLst>
    <pc:chgData name="jassernahali" userId="S::jassernahali@mahdia.r-iset.tn::b788bd2e-4207-4ff6-99fe-ddbf713e893e" providerId="AD" clId="Web-{148C8FB3-D950-4E86-B2F8-9F4B04E8F950}"/>
    <pc:docChg chg="addSld modSld">
      <pc:chgData name="jassernahali" userId="S::jassernahali@mahdia.r-iset.tn::b788bd2e-4207-4ff6-99fe-ddbf713e893e" providerId="AD" clId="Web-{148C8FB3-D950-4E86-B2F8-9F4B04E8F950}" dt="2022-12-14T17:28:05.021" v="136" actId="1076"/>
      <pc:docMkLst>
        <pc:docMk/>
      </pc:docMkLst>
      <pc:sldChg chg="modSp">
        <pc:chgData name="jassernahali" userId="S::jassernahali@mahdia.r-iset.tn::b788bd2e-4207-4ff6-99fe-ddbf713e893e" providerId="AD" clId="Web-{148C8FB3-D950-4E86-B2F8-9F4B04E8F950}" dt="2022-12-14T17:07:00.810" v="46" actId="20577"/>
        <pc:sldMkLst>
          <pc:docMk/>
          <pc:sldMk cId="3402371617" sldId="256"/>
        </pc:sldMkLst>
        <pc:spChg chg="mod">
          <ac:chgData name="jassernahali" userId="S::jassernahali@mahdia.r-iset.tn::b788bd2e-4207-4ff6-99fe-ddbf713e893e" providerId="AD" clId="Web-{148C8FB3-D950-4E86-B2F8-9F4B04E8F950}" dt="2022-12-14T17:01:30.894" v="17" actId="20577"/>
          <ac:spMkLst>
            <pc:docMk/>
            <pc:sldMk cId="3402371617" sldId="256"/>
            <ac:spMk id="2" creationId="{00000000-0000-0000-0000-000000000000}"/>
          </ac:spMkLst>
        </pc:spChg>
        <pc:spChg chg="mod">
          <ac:chgData name="jassernahali" userId="S::jassernahali@mahdia.r-iset.tn::b788bd2e-4207-4ff6-99fe-ddbf713e893e" providerId="AD" clId="Web-{148C8FB3-D950-4E86-B2F8-9F4B04E8F950}" dt="2022-12-14T17:07:00.810" v="46" actId="20577"/>
          <ac:spMkLst>
            <pc:docMk/>
            <pc:sldMk cId="3402371617" sldId="256"/>
            <ac:spMk id="3" creationId="{00000000-0000-0000-0000-000000000000}"/>
          </ac:spMkLst>
        </pc:spChg>
      </pc:sldChg>
      <pc:sldChg chg="modSp new">
        <pc:chgData name="jassernahali" userId="S::jassernahali@mahdia.r-iset.tn::b788bd2e-4207-4ff6-99fe-ddbf713e893e" providerId="AD" clId="Web-{148C8FB3-D950-4E86-B2F8-9F4B04E8F950}" dt="2022-12-14T17:13:10.868" v="117" actId="20577"/>
        <pc:sldMkLst>
          <pc:docMk/>
          <pc:sldMk cId="3369845291" sldId="257"/>
        </pc:sldMkLst>
        <pc:spChg chg="mod">
          <ac:chgData name="jassernahali" userId="S::jassernahali@mahdia.r-iset.tn::b788bd2e-4207-4ff6-99fe-ddbf713e893e" providerId="AD" clId="Web-{148C8FB3-D950-4E86-B2F8-9F4B04E8F950}" dt="2022-12-14T17:07:33.968" v="52" actId="20577"/>
          <ac:spMkLst>
            <pc:docMk/>
            <pc:sldMk cId="3369845291" sldId="257"/>
            <ac:spMk id="2" creationId="{897926D8-9D8E-D19C-97A5-1E97D9DC87BC}"/>
          </ac:spMkLst>
        </pc:spChg>
        <pc:spChg chg="mod">
          <ac:chgData name="jassernahali" userId="S::jassernahali@mahdia.r-iset.tn::b788bd2e-4207-4ff6-99fe-ddbf713e893e" providerId="AD" clId="Web-{148C8FB3-D950-4E86-B2F8-9F4B04E8F950}" dt="2022-12-14T17:13:10.868" v="117" actId="20577"/>
          <ac:spMkLst>
            <pc:docMk/>
            <pc:sldMk cId="3369845291" sldId="257"/>
            <ac:spMk id="3" creationId="{EE9FD572-CECE-BBE2-6732-B33591E85994}"/>
          </ac:spMkLst>
        </pc:spChg>
      </pc:sldChg>
      <pc:sldChg chg="addSp delSp modSp new mod setBg">
        <pc:chgData name="jassernahali" userId="S::jassernahali@mahdia.r-iset.tn::b788bd2e-4207-4ff6-99fe-ddbf713e893e" providerId="AD" clId="Web-{148C8FB3-D950-4E86-B2F8-9F4B04E8F950}" dt="2022-12-14T17:28:05.021" v="136" actId="1076"/>
        <pc:sldMkLst>
          <pc:docMk/>
          <pc:sldMk cId="1905954278" sldId="258"/>
        </pc:sldMkLst>
        <pc:spChg chg="mod">
          <ac:chgData name="jassernahali" userId="S::jassernahali@mahdia.r-iset.tn::b788bd2e-4207-4ff6-99fe-ddbf713e893e" providerId="AD" clId="Web-{148C8FB3-D950-4E86-B2F8-9F4B04E8F950}" dt="2022-12-14T17:17:53.456" v="130" actId="1076"/>
          <ac:spMkLst>
            <pc:docMk/>
            <pc:sldMk cId="1905954278" sldId="258"/>
            <ac:spMk id="2" creationId="{48AF817F-8FF8-8230-DE42-94EEFC3944E6}"/>
          </ac:spMkLst>
        </pc:spChg>
        <pc:spChg chg="mod">
          <ac:chgData name="jassernahali" userId="S::jassernahali@mahdia.r-iset.tn::b788bd2e-4207-4ff6-99fe-ddbf713e893e" providerId="AD" clId="Web-{148C8FB3-D950-4E86-B2F8-9F4B04E8F950}" dt="2022-12-14T17:28:05.021" v="136" actId="1076"/>
          <ac:spMkLst>
            <pc:docMk/>
            <pc:sldMk cId="1905954278" sldId="258"/>
            <ac:spMk id="3" creationId="{C68F0BD7-A885-DD60-5BE3-1AAFBFB9A148}"/>
          </ac:spMkLst>
        </pc:spChg>
        <pc:spChg chg="add">
          <ac:chgData name="jassernahali" userId="S::jassernahali@mahdia.r-iset.tn::b788bd2e-4207-4ff6-99fe-ddbf713e893e" providerId="AD" clId="Web-{148C8FB3-D950-4E86-B2F8-9F4B04E8F950}" dt="2022-12-14T17:17:41.673" v="129"/>
          <ac:spMkLst>
            <pc:docMk/>
            <pc:sldMk cId="1905954278" sldId="258"/>
            <ac:spMk id="8" creationId="{637BD688-14A6-4B96-B8A2-3CD81C054FCE}"/>
          </ac:spMkLst>
        </pc:spChg>
        <pc:spChg chg="add del">
          <ac:chgData name="jassernahali" userId="S::jassernahali@mahdia.r-iset.tn::b788bd2e-4207-4ff6-99fe-ddbf713e893e" providerId="AD" clId="Web-{148C8FB3-D950-4E86-B2F8-9F4B04E8F950}" dt="2022-12-14T17:17:41.627" v="128"/>
          <ac:spMkLst>
            <pc:docMk/>
            <pc:sldMk cId="1905954278" sldId="258"/>
            <ac:spMk id="9" creationId="{8D25211A-4CA0-4B53-82BB-1EE7C7F3C725}"/>
          </ac:spMkLst>
        </pc:spChg>
        <pc:spChg chg="add">
          <ac:chgData name="jassernahali" userId="S::jassernahali@mahdia.r-iset.tn::b788bd2e-4207-4ff6-99fe-ddbf713e893e" providerId="AD" clId="Web-{148C8FB3-D950-4E86-B2F8-9F4B04E8F950}" dt="2022-12-14T17:17:41.673" v="129"/>
          <ac:spMkLst>
            <pc:docMk/>
            <pc:sldMk cId="1905954278" sldId="258"/>
            <ac:spMk id="10" creationId="{B7B2544F-CA5E-40F6-9525-716A90C83FC5}"/>
          </ac:spMkLst>
        </pc:spChg>
        <pc:picChg chg="add del">
          <ac:chgData name="jassernahali" userId="S::jassernahali@mahdia.r-iset.tn::b788bd2e-4207-4ff6-99fe-ddbf713e893e" providerId="AD" clId="Web-{148C8FB3-D950-4E86-B2F8-9F4B04E8F950}" dt="2022-12-14T17:17:41.627" v="128"/>
          <ac:picMkLst>
            <pc:docMk/>
            <pc:sldMk cId="1905954278" sldId="258"/>
            <ac:picMk id="5" creationId="{16B54663-ADBA-1CF3-6247-5A09B5FAC6EA}"/>
          </ac:picMkLst>
        </pc:picChg>
        <pc:picChg chg="add">
          <ac:chgData name="jassernahali" userId="S::jassernahali@mahdia.r-iset.tn::b788bd2e-4207-4ff6-99fe-ddbf713e893e" providerId="AD" clId="Web-{148C8FB3-D950-4E86-B2F8-9F4B04E8F950}" dt="2022-12-14T17:17:41.673" v="129"/>
          <ac:picMkLst>
            <pc:docMk/>
            <pc:sldMk cId="1905954278" sldId="258"/>
            <ac:picMk id="12" creationId="{D2B93162-635C-46F5-97EC-E98C1659F1F0}"/>
          </ac:picMkLst>
        </pc:picChg>
      </pc:sldChg>
    </pc:docChg>
  </pc:docChgLst>
  <pc:docChgLst>
    <pc:chgData name="jassernahali" userId="S::jassernahali@mahdia.r-iset.tn::b788bd2e-4207-4ff6-99fe-ddbf713e893e" providerId="AD" clId="Web-{45E682DC-D196-8195-92A0-8A9222CD8CF6}"/>
    <pc:docChg chg="addSld delSld modSld">
      <pc:chgData name="jassernahali" userId="S::jassernahali@mahdia.r-iset.tn::b788bd2e-4207-4ff6-99fe-ddbf713e893e" providerId="AD" clId="Web-{45E682DC-D196-8195-92A0-8A9222CD8CF6}" dt="2022-12-15T15:51:08.867" v="181" actId="1076"/>
      <pc:docMkLst>
        <pc:docMk/>
      </pc:docMkLst>
      <pc:sldChg chg="addSp delSp modSp">
        <pc:chgData name="jassernahali" userId="S::jassernahali@mahdia.r-iset.tn::b788bd2e-4207-4ff6-99fe-ddbf713e893e" providerId="AD" clId="Web-{45E682DC-D196-8195-92A0-8A9222CD8CF6}" dt="2022-12-15T15:34:03.903" v="104"/>
        <pc:sldMkLst>
          <pc:docMk/>
          <pc:sldMk cId="3402371617" sldId="256"/>
        </pc:sldMkLst>
        <pc:spChg chg="del">
          <ac:chgData name="jassernahali" userId="S::jassernahali@mahdia.r-iset.tn::b788bd2e-4207-4ff6-99fe-ddbf713e893e" providerId="AD" clId="Web-{45E682DC-D196-8195-92A0-8A9222CD8CF6}" dt="2022-12-15T15:33:28.714" v="103"/>
          <ac:spMkLst>
            <pc:docMk/>
            <pc:sldMk cId="3402371617" sldId="256"/>
            <ac:spMk id="3" creationId="{00000000-0000-0000-0000-000000000000}"/>
          </ac:spMkLst>
        </pc:spChg>
        <pc:spChg chg="add del mod">
          <ac:chgData name="jassernahali" userId="S::jassernahali@mahdia.r-iset.tn::b788bd2e-4207-4ff6-99fe-ddbf713e893e" providerId="AD" clId="Web-{45E682DC-D196-8195-92A0-8A9222CD8CF6}" dt="2022-12-15T15:34:03.903" v="104"/>
          <ac:spMkLst>
            <pc:docMk/>
            <pc:sldMk cId="3402371617" sldId="256"/>
            <ac:spMk id="5" creationId="{3A29914E-BC31-F1D2-DBFE-A4118F2E105F}"/>
          </ac:spMkLst>
        </pc:spChg>
      </pc:sldChg>
      <pc:sldChg chg="modSp">
        <pc:chgData name="jassernahali" userId="S::jassernahali@mahdia.r-iset.tn::b788bd2e-4207-4ff6-99fe-ddbf713e893e" providerId="AD" clId="Web-{45E682DC-D196-8195-92A0-8A9222CD8CF6}" dt="2022-12-15T15:48:41.567" v="138" actId="20577"/>
        <pc:sldMkLst>
          <pc:docMk/>
          <pc:sldMk cId="3369845291" sldId="257"/>
        </pc:sldMkLst>
        <pc:spChg chg="mod">
          <ac:chgData name="jassernahali" userId="S::jassernahali@mahdia.r-iset.tn::b788bd2e-4207-4ff6-99fe-ddbf713e893e" providerId="AD" clId="Web-{45E682DC-D196-8195-92A0-8A9222CD8CF6}" dt="2022-12-15T15:48:41.567" v="138" actId="20577"/>
          <ac:spMkLst>
            <pc:docMk/>
            <pc:sldMk cId="3369845291" sldId="257"/>
            <ac:spMk id="3" creationId="{EE9FD572-CECE-BBE2-6732-B33591E85994}"/>
          </ac:spMkLst>
        </pc:spChg>
      </pc:sldChg>
      <pc:sldChg chg="addSp delSp modSp">
        <pc:chgData name="jassernahali" userId="S::jassernahali@mahdia.r-iset.tn::b788bd2e-4207-4ff6-99fe-ddbf713e893e" providerId="AD" clId="Web-{45E682DC-D196-8195-92A0-8A9222CD8CF6}" dt="2022-12-15T15:11:14.581" v="96" actId="1076"/>
        <pc:sldMkLst>
          <pc:docMk/>
          <pc:sldMk cId="1905954278" sldId="258"/>
        </pc:sldMkLst>
        <pc:spChg chg="mod">
          <ac:chgData name="jassernahali" userId="S::jassernahali@mahdia.r-iset.tn::b788bd2e-4207-4ff6-99fe-ddbf713e893e" providerId="AD" clId="Web-{45E682DC-D196-8195-92A0-8A9222CD8CF6}" dt="2022-12-15T15:11:14.581" v="96" actId="1076"/>
          <ac:spMkLst>
            <pc:docMk/>
            <pc:sldMk cId="1905954278" sldId="258"/>
            <ac:spMk id="3" creationId="{C68F0BD7-A885-DD60-5BE3-1AAFBFB9A148}"/>
          </ac:spMkLst>
        </pc:spChg>
        <pc:spChg chg="del">
          <ac:chgData name="jassernahali" userId="S::jassernahali@mahdia.r-iset.tn::b788bd2e-4207-4ff6-99fe-ddbf713e893e" providerId="AD" clId="Web-{45E682DC-D196-8195-92A0-8A9222CD8CF6}" dt="2022-12-15T15:10:05.860" v="79"/>
          <ac:spMkLst>
            <pc:docMk/>
            <pc:sldMk cId="1905954278" sldId="258"/>
            <ac:spMk id="4" creationId="{3FAC9014-F319-92CA-3C88-84F123638EEE}"/>
          </ac:spMkLst>
        </pc:spChg>
        <pc:spChg chg="del">
          <ac:chgData name="jassernahali" userId="S::jassernahali@mahdia.r-iset.tn::b788bd2e-4207-4ff6-99fe-ddbf713e893e" providerId="AD" clId="Web-{45E682DC-D196-8195-92A0-8A9222CD8CF6}" dt="2022-12-15T15:10:16.798" v="82"/>
          <ac:spMkLst>
            <pc:docMk/>
            <pc:sldMk cId="1905954278" sldId="258"/>
            <ac:spMk id="11" creationId="{3ECC0010-7A69-6E31-9753-4EB6A86CDBD4}"/>
          </ac:spMkLst>
        </pc:spChg>
        <pc:spChg chg="add del">
          <ac:chgData name="jassernahali" userId="S::jassernahali@mahdia.r-iset.tn::b788bd2e-4207-4ff6-99fe-ddbf713e893e" providerId="AD" clId="Web-{45E682DC-D196-8195-92A0-8A9222CD8CF6}" dt="2022-12-15T15:10:26.610" v="85"/>
          <ac:spMkLst>
            <pc:docMk/>
            <pc:sldMk cId="1905954278" sldId="258"/>
            <ac:spMk id="14" creationId="{F4521E73-4316-C807-21CE-E3D70C626CC6}"/>
          </ac:spMkLst>
        </pc:spChg>
        <pc:spChg chg="del">
          <ac:chgData name="jassernahali" userId="S::jassernahali@mahdia.r-iset.tn::b788bd2e-4207-4ff6-99fe-ddbf713e893e" providerId="AD" clId="Web-{45E682DC-D196-8195-92A0-8A9222CD8CF6}" dt="2022-12-15T15:10:48.549" v="89"/>
          <ac:spMkLst>
            <pc:docMk/>
            <pc:sldMk cId="1905954278" sldId="258"/>
            <ac:spMk id="15" creationId="{138F2B18-C12E-980B-914E-08087333EDC5}"/>
          </ac:spMkLst>
        </pc:spChg>
        <pc:cxnChg chg="add del">
          <ac:chgData name="jassernahali" userId="S::jassernahali@mahdia.r-iset.tn::b788bd2e-4207-4ff6-99fe-ddbf713e893e" providerId="AD" clId="Web-{45E682DC-D196-8195-92A0-8A9222CD8CF6}" dt="2022-12-15T15:11:07.830" v="94"/>
          <ac:cxnSpMkLst>
            <pc:docMk/>
            <pc:sldMk cId="1905954278" sldId="258"/>
            <ac:cxnSpMk id="6" creationId="{595DE794-B41B-ABD2-952F-22E0103C0446}"/>
          </ac:cxnSpMkLst>
        </pc:cxnChg>
        <pc:cxnChg chg="add del mod">
          <ac:chgData name="jassernahali" userId="S::jassernahali@mahdia.r-iset.tn::b788bd2e-4207-4ff6-99fe-ddbf713e893e" providerId="AD" clId="Web-{45E682DC-D196-8195-92A0-8A9222CD8CF6}" dt="2022-12-15T15:11:05.518" v="93"/>
          <ac:cxnSpMkLst>
            <pc:docMk/>
            <pc:sldMk cId="1905954278" sldId="258"/>
            <ac:cxnSpMk id="7" creationId="{A49A00CD-5F2E-8114-102E-CF73FDC23F48}"/>
          </ac:cxnSpMkLst>
        </pc:cxnChg>
        <pc:cxnChg chg="add del">
          <ac:chgData name="jassernahali" userId="S::jassernahali@mahdia.r-iset.tn::b788bd2e-4207-4ff6-99fe-ddbf713e893e" providerId="AD" clId="Web-{45E682DC-D196-8195-92A0-8A9222CD8CF6}" dt="2022-12-15T15:11:10.565" v="95"/>
          <ac:cxnSpMkLst>
            <pc:docMk/>
            <pc:sldMk cId="1905954278" sldId="258"/>
            <ac:cxnSpMk id="9" creationId="{8F92BF00-0C0B-7A02-1F2D-B40ACCB76A5E}"/>
          </ac:cxnSpMkLst>
        </pc:cxnChg>
      </pc:sldChg>
      <pc:sldChg chg="del">
        <pc:chgData name="jassernahali" userId="S::jassernahali@mahdia.r-iset.tn::b788bd2e-4207-4ff6-99fe-ddbf713e893e" providerId="AD" clId="Web-{45E682DC-D196-8195-92A0-8A9222CD8CF6}" dt="2022-12-15T14:22:17.843" v="8"/>
        <pc:sldMkLst>
          <pc:docMk/>
          <pc:sldMk cId="2957339262" sldId="259"/>
        </pc:sldMkLst>
      </pc:sldChg>
      <pc:sldChg chg="addSp delSp modSp">
        <pc:chgData name="jassernahali" userId="S::jassernahali@mahdia.r-iset.tn::b788bd2e-4207-4ff6-99fe-ddbf713e893e" providerId="AD" clId="Web-{45E682DC-D196-8195-92A0-8A9222CD8CF6}" dt="2022-12-15T15:11:52.504" v="99" actId="20577"/>
        <pc:sldMkLst>
          <pc:docMk/>
          <pc:sldMk cId="3982139965" sldId="260"/>
        </pc:sldMkLst>
        <pc:spChg chg="mod">
          <ac:chgData name="jassernahali" userId="S::jassernahali@mahdia.r-iset.tn::b788bd2e-4207-4ff6-99fe-ddbf713e893e" providerId="AD" clId="Web-{45E682DC-D196-8195-92A0-8A9222CD8CF6}" dt="2022-12-15T15:11:52.504" v="99" actId="20577"/>
          <ac:spMkLst>
            <pc:docMk/>
            <pc:sldMk cId="3982139965" sldId="260"/>
            <ac:spMk id="3" creationId="{24A35132-E6AE-FDB8-0A24-BA20118A7608}"/>
          </ac:spMkLst>
        </pc:spChg>
        <pc:spChg chg="add del mod">
          <ac:chgData name="jassernahali" userId="S::jassernahali@mahdia.r-iset.tn::b788bd2e-4207-4ff6-99fe-ddbf713e893e" providerId="AD" clId="Web-{45E682DC-D196-8195-92A0-8A9222CD8CF6}" dt="2022-12-15T15:04:45.318" v="61"/>
          <ac:spMkLst>
            <pc:docMk/>
            <pc:sldMk cId="3982139965" sldId="260"/>
            <ac:spMk id="4" creationId="{9DE7B79B-02BB-4F81-CEEB-DFF6C80D536E}"/>
          </ac:spMkLst>
        </pc:spChg>
      </pc:sldChg>
      <pc:sldChg chg="addSp modSp">
        <pc:chgData name="jassernahali" userId="S::jassernahali@mahdia.r-iset.tn::b788bd2e-4207-4ff6-99fe-ddbf713e893e" providerId="AD" clId="Web-{45E682DC-D196-8195-92A0-8A9222CD8CF6}" dt="2022-12-15T15:08:31.185" v="65" actId="1076"/>
        <pc:sldMkLst>
          <pc:docMk/>
          <pc:sldMk cId="3884138106" sldId="261"/>
        </pc:sldMkLst>
        <pc:spChg chg="mod">
          <ac:chgData name="jassernahali" userId="S::jassernahali@mahdia.r-iset.tn::b788bd2e-4207-4ff6-99fe-ddbf713e893e" providerId="AD" clId="Web-{45E682DC-D196-8195-92A0-8A9222CD8CF6}" dt="2022-12-15T14:18:14.772" v="7" actId="20577"/>
          <ac:spMkLst>
            <pc:docMk/>
            <pc:sldMk cId="3884138106" sldId="261"/>
            <ac:spMk id="3" creationId="{780DD314-549E-2E04-A971-7B11C15BD95D}"/>
          </ac:spMkLst>
        </pc:spChg>
        <pc:spChg chg="add mod">
          <ac:chgData name="jassernahali" userId="S::jassernahali@mahdia.r-iset.tn::b788bd2e-4207-4ff6-99fe-ddbf713e893e" providerId="AD" clId="Web-{45E682DC-D196-8195-92A0-8A9222CD8CF6}" dt="2022-12-15T15:04:53.849" v="63" actId="1076"/>
          <ac:spMkLst>
            <pc:docMk/>
            <pc:sldMk cId="3884138106" sldId="261"/>
            <ac:spMk id="4" creationId="{F61C5E38-42A8-A0F7-B53E-B213A6BD7132}"/>
          </ac:spMkLst>
        </pc:spChg>
        <pc:picChg chg="add mod">
          <ac:chgData name="jassernahali" userId="S::jassernahali@mahdia.r-iset.tn::b788bd2e-4207-4ff6-99fe-ddbf713e893e" providerId="AD" clId="Web-{45E682DC-D196-8195-92A0-8A9222CD8CF6}" dt="2022-12-15T15:08:31.185" v="65" actId="1076"/>
          <ac:picMkLst>
            <pc:docMk/>
            <pc:sldMk cId="3884138106" sldId="261"/>
            <ac:picMk id="5" creationId="{5FFA2C0D-8C01-E4D3-7550-279F57BC45DA}"/>
          </ac:picMkLst>
        </pc:picChg>
      </pc:sldChg>
      <pc:sldChg chg="addSp modSp">
        <pc:chgData name="jassernahali" userId="S::jassernahali@mahdia.r-iset.tn::b788bd2e-4207-4ff6-99fe-ddbf713e893e" providerId="AD" clId="Web-{45E682DC-D196-8195-92A0-8A9222CD8CF6}" dt="2022-12-15T15:08:51.154" v="67" actId="1076"/>
        <pc:sldMkLst>
          <pc:docMk/>
          <pc:sldMk cId="2365732008" sldId="262"/>
        </pc:sldMkLst>
        <pc:picChg chg="add mod">
          <ac:chgData name="jassernahali" userId="S::jassernahali@mahdia.r-iset.tn::b788bd2e-4207-4ff6-99fe-ddbf713e893e" providerId="AD" clId="Web-{45E682DC-D196-8195-92A0-8A9222CD8CF6}" dt="2022-12-15T15:08:51.154" v="67" actId="1076"/>
          <ac:picMkLst>
            <pc:docMk/>
            <pc:sldMk cId="2365732008" sldId="262"/>
            <ac:picMk id="4" creationId="{867BBA4A-F4B5-D511-320E-60EE64469577}"/>
          </ac:picMkLst>
        </pc:picChg>
      </pc:sldChg>
      <pc:sldChg chg="addSp delSp modSp new">
        <pc:chgData name="jassernahali" userId="S::jassernahali@mahdia.r-iset.tn::b788bd2e-4207-4ff6-99fe-ddbf713e893e" providerId="AD" clId="Web-{45E682DC-D196-8195-92A0-8A9222CD8CF6}" dt="2022-12-15T15:43:14.214" v="125" actId="20577"/>
        <pc:sldMkLst>
          <pc:docMk/>
          <pc:sldMk cId="2409608153" sldId="265"/>
        </pc:sldMkLst>
        <pc:spChg chg="del">
          <ac:chgData name="jassernahali" userId="S::jassernahali@mahdia.r-iset.tn::b788bd2e-4207-4ff6-99fe-ddbf713e893e" providerId="AD" clId="Web-{45E682DC-D196-8195-92A0-8A9222CD8CF6}" dt="2022-12-15T15:09:59.906" v="78"/>
          <ac:spMkLst>
            <pc:docMk/>
            <pc:sldMk cId="2409608153" sldId="265"/>
            <ac:spMk id="2" creationId="{D4D063C4-6946-0DF0-5506-9644A4684F5D}"/>
          </ac:spMkLst>
        </pc:spChg>
        <pc:spChg chg="add mod">
          <ac:chgData name="jassernahali" userId="S::jassernahali@mahdia.r-iset.tn::b788bd2e-4207-4ff6-99fe-ddbf713e893e" providerId="AD" clId="Web-{45E682DC-D196-8195-92A0-8A9222CD8CF6}" dt="2022-12-15T15:43:14.214" v="125" actId="20577"/>
          <ac:spMkLst>
            <pc:docMk/>
            <pc:sldMk cId="2409608153" sldId="265"/>
            <ac:spMk id="2" creationId="{F49E4043-2290-0309-4347-373E3AF29D4C}"/>
          </ac:spMkLst>
        </pc:spChg>
        <pc:spChg chg="del">
          <ac:chgData name="jassernahali" userId="S::jassernahali@mahdia.r-iset.tn::b788bd2e-4207-4ff6-99fe-ddbf713e893e" providerId="AD" clId="Web-{45E682DC-D196-8195-92A0-8A9222CD8CF6}" dt="2022-12-15T15:09:57.547" v="77"/>
          <ac:spMkLst>
            <pc:docMk/>
            <pc:sldMk cId="2409608153" sldId="265"/>
            <ac:spMk id="3" creationId="{B91582B1-18BF-DB9B-BCA2-03736ADB1B81}"/>
          </ac:spMkLst>
        </pc:spChg>
        <pc:spChg chg="add del mod">
          <ac:chgData name="jassernahali" userId="S::jassernahali@mahdia.r-iset.tn::b788bd2e-4207-4ff6-99fe-ddbf713e893e" providerId="AD" clId="Web-{45E682DC-D196-8195-92A0-8A9222CD8CF6}" dt="2022-12-15T15:42:34.135" v="116"/>
          <ac:spMkLst>
            <pc:docMk/>
            <pc:sldMk cId="2409608153" sldId="265"/>
            <ac:spMk id="4" creationId="{12763EA2-F2D8-3212-134C-3538A3ACEF30}"/>
          </ac:spMkLst>
        </pc:spChg>
        <pc:spChg chg="add mod">
          <ac:chgData name="jassernahali" userId="S::jassernahali@mahdia.r-iset.tn::b788bd2e-4207-4ff6-99fe-ddbf713e893e" providerId="AD" clId="Web-{45E682DC-D196-8195-92A0-8A9222CD8CF6}" dt="2022-12-15T15:41:50.509" v="111" actId="20577"/>
          <ac:spMkLst>
            <pc:docMk/>
            <pc:sldMk cId="2409608153" sldId="265"/>
            <ac:spMk id="5" creationId="{ADFDBE5B-28D6-06DC-6365-AA75E709B1D6}"/>
          </ac:spMkLst>
        </pc:spChg>
        <pc:spChg chg="add mod">
          <ac:chgData name="jassernahali" userId="S::jassernahali@mahdia.r-iset.tn::b788bd2e-4207-4ff6-99fe-ddbf713e893e" providerId="AD" clId="Web-{45E682DC-D196-8195-92A0-8A9222CD8CF6}" dt="2022-12-15T15:42:17.900" v="115" actId="20577"/>
          <ac:spMkLst>
            <pc:docMk/>
            <pc:sldMk cId="2409608153" sldId="265"/>
            <ac:spMk id="6" creationId="{146C4F39-3FEC-C508-0681-D905621639DD}"/>
          </ac:spMkLst>
        </pc:spChg>
        <pc:spChg chg="add mod">
          <ac:chgData name="jassernahali" userId="S::jassernahali@mahdia.r-iset.tn::b788bd2e-4207-4ff6-99fe-ddbf713e893e" providerId="AD" clId="Web-{45E682DC-D196-8195-92A0-8A9222CD8CF6}" dt="2022-12-15T15:42:08.275" v="113" actId="20577"/>
          <ac:spMkLst>
            <pc:docMk/>
            <pc:sldMk cId="2409608153" sldId="265"/>
            <ac:spMk id="7" creationId="{A3F73813-0FBE-A846-FD7E-C974864CE0B6}"/>
          </ac:spMkLst>
        </pc:spChg>
      </pc:sldChg>
      <pc:sldChg chg="addSp delSp modSp new mod setBg setClrOvrMap">
        <pc:chgData name="jassernahali" userId="S::jassernahali@mahdia.r-iset.tn::b788bd2e-4207-4ff6-99fe-ddbf713e893e" providerId="AD" clId="Web-{45E682DC-D196-8195-92A0-8A9222CD8CF6}" dt="2022-12-15T15:51:08.867" v="181" actId="1076"/>
        <pc:sldMkLst>
          <pc:docMk/>
          <pc:sldMk cId="2165256407" sldId="266"/>
        </pc:sldMkLst>
        <pc:spChg chg="mod">
          <ac:chgData name="jassernahali" userId="S::jassernahali@mahdia.r-iset.tn::b788bd2e-4207-4ff6-99fe-ddbf713e893e" providerId="AD" clId="Web-{45E682DC-D196-8195-92A0-8A9222CD8CF6}" dt="2022-12-15T15:49:26.786" v="148" actId="20577"/>
          <ac:spMkLst>
            <pc:docMk/>
            <pc:sldMk cId="2165256407" sldId="266"/>
            <ac:spMk id="2" creationId="{5A462BD1-E9CB-8E78-F6D3-80D5E924E7E2}"/>
          </ac:spMkLst>
        </pc:spChg>
        <pc:spChg chg="del mod">
          <ac:chgData name="jassernahali" userId="S::jassernahali@mahdia.r-iset.tn::b788bd2e-4207-4ff6-99fe-ddbf713e893e" providerId="AD" clId="Web-{45E682DC-D196-8195-92A0-8A9222CD8CF6}" dt="2022-12-15T15:49:29.083" v="149"/>
          <ac:spMkLst>
            <pc:docMk/>
            <pc:sldMk cId="2165256407" sldId="266"/>
            <ac:spMk id="3" creationId="{62B7E5D2-3658-FE2E-E669-CED817931D56}"/>
          </ac:spMkLst>
        </pc:spChg>
        <pc:spChg chg="add mod">
          <ac:chgData name="jassernahali" userId="S::jassernahali@mahdia.r-iset.tn::b788bd2e-4207-4ff6-99fe-ddbf713e893e" providerId="AD" clId="Web-{45E682DC-D196-8195-92A0-8A9222CD8CF6}" dt="2022-12-15T15:50:52.273" v="167" actId="20577"/>
          <ac:spMkLst>
            <pc:docMk/>
            <pc:sldMk cId="2165256407" sldId="266"/>
            <ac:spMk id="6" creationId="{57C3767D-7B49-DD55-FFA7-087E6EAA6ABF}"/>
          </ac:spMkLst>
        </pc:spChg>
        <pc:spChg chg="add mod">
          <ac:chgData name="jassernahali" userId="S::jassernahali@mahdia.r-iset.tn::b788bd2e-4207-4ff6-99fe-ddbf713e893e" providerId="AD" clId="Web-{45E682DC-D196-8195-92A0-8A9222CD8CF6}" dt="2022-12-15T15:51:08.867" v="181" actId="1076"/>
          <ac:spMkLst>
            <pc:docMk/>
            <pc:sldMk cId="2165256407" sldId="266"/>
            <ac:spMk id="7" creationId="{3A73F55D-447E-5E3A-0D6B-212E188A3638}"/>
          </ac:spMkLst>
        </pc:spChg>
        <pc:spChg chg="add">
          <ac:chgData name="jassernahali" userId="S::jassernahali@mahdia.r-iset.tn::b788bd2e-4207-4ff6-99fe-ddbf713e893e" providerId="AD" clId="Web-{45E682DC-D196-8195-92A0-8A9222CD8CF6}" dt="2022-12-15T15:49:08.849" v="143"/>
          <ac:spMkLst>
            <pc:docMk/>
            <pc:sldMk cId="2165256407" sldId="266"/>
            <ac:spMk id="8" creationId="{934B872D-6FE9-472A-9E92-342E41DA7C2B}"/>
          </ac:spMkLst>
        </pc:spChg>
        <pc:spChg chg="add">
          <ac:chgData name="jassernahali" userId="S::jassernahali@mahdia.r-iset.tn::b788bd2e-4207-4ff6-99fe-ddbf713e893e" providerId="AD" clId="Web-{45E682DC-D196-8195-92A0-8A9222CD8CF6}" dt="2022-12-15T15:49:08.849" v="143"/>
          <ac:spMkLst>
            <pc:docMk/>
            <pc:sldMk cId="2165256407" sldId="266"/>
            <ac:spMk id="10" creationId="{488DEBA6-2ED2-4FED-8AAB-2F855348DDCC}"/>
          </ac:spMkLst>
        </pc:spChg>
        <pc:picChg chg="add mod">
          <ac:chgData name="jassernahali" userId="S::jassernahali@mahdia.r-iset.tn::b788bd2e-4207-4ff6-99fe-ddbf713e893e" providerId="AD" clId="Web-{45E682DC-D196-8195-92A0-8A9222CD8CF6}" dt="2022-12-15T15:50:20.413" v="158" actId="14100"/>
          <ac:picMkLst>
            <pc:docMk/>
            <pc:sldMk cId="2165256407" sldId="266"/>
            <ac:picMk id="4" creationId="{46D817B9-0089-57D8-EB2E-E9BF0F0A2F09}"/>
          </ac:picMkLst>
        </pc:picChg>
        <pc:picChg chg="add mod">
          <ac:chgData name="jassernahali" userId="S::jassernahali@mahdia.r-iset.tn::b788bd2e-4207-4ff6-99fe-ddbf713e893e" providerId="AD" clId="Web-{45E682DC-D196-8195-92A0-8A9222CD8CF6}" dt="2022-12-15T15:50:10.678" v="156" actId="1076"/>
          <ac:picMkLst>
            <pc:docMk/>
            <pc:sldMk cId="2165256407" sldId="266"/>
            <ac:picMk id="5" creationId="{1F85771A-87B4-DA7F-2729-529168764BDF}"/>
          </ac:picMkLst>
        </pc:picChg>
        <pc:picChg chg="add">
          <ac:chgData name="jassernahali" userId="S::jassernahali@mahdia.r-iset.tn::b788bd2e-4207-4ff6-99fe-ddbf713e893e" providerId="AD" clId="Web-{45E682DC-D196-8195-92A0-8A9222CD8CF6}" dt="2022-12-15T15:49:08.849" v="143"/>
          <ac:picMkLst>
            <pc:docMk/>
            <pc:sldMk cId="2165256407" sldId="266"/>
            <ac:picMk id="12" creationId="{32162F0F-A9B7-409A-AD12-ADD441861C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62DC9D-A958-4EBE-970C-AE65925C38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CE8ADD-74E6-43EB-A72E-1833437F14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79360-6F95-41E5-84EB-DB639602E362}" type="datetime1">
              <a:rPr lang="fr-FR" smtClean="0"/>
              <a:t>15/12/2022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E9EA35-62A0-4E24-B8C6-D3D00A452C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7A061-5A12-4889-AF18-5728237DC6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0110-3202-4AA7-955D-273181A899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527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10B7A-ACA5-42B5-A2E8-E8AA03F9D677}" type="datetime1">
              <a:rPr lang="fr-FR" smtClean="0"/>
              <a:pPr/>
              <a:t>15/12/2022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BE93A-A0B0-4AA5-B89E-9B1E294923A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247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BE93A-A0B0-4AA5-B89E-9B1E29492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80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939A60D0-6DE7-423B-8BD7-9C6F7721B297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BC098A-546F-4540-A566-3051268BD42F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BFEF4949-41A1-4D70-A568-BD4FDB37AEB7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75EC818-94CC-485B-B003-3E46DD5E8FFB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Zone de texte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9DB5029-FDBC-4D97-90F3-4D0A6D7DB625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AC4D5-CB52-412E-A150-EECD785D1AC6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61B65-211A-4309-8303-BD3AFF3C0634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E14777-DE38-42EE-8F19-25D189438C02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1D681E7-773C-4930-850D-1A92183F9ADD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88C6C3-FA91-40F8-895A-33DC20581E05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ED46D36-39F5-4AE4-9773-2114E6BDA200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5D405-0901-4436-846E-DA6259812302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0C22F6-BC9A-4423-BBC8-D96BB0BE0024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1B148-71E8-4581-9F2A-2C519F736833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88D447-C815-4A5A-9FF2-51A83E2D570C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D40F4-5386-451B-8542-02D1A007EF7E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E5D-BBA9-4081-98F8-81486F91E13C}" type="datetime1">
              <a:rPr lang="fr-FR" noProof="0" smtClean="0"/>
              <a:t>15/12/2022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9DCD3FF-9FE9-4EDF-9E3F-1E323BB4FF91}" type="datetime1">
              <a:rPr lang="fr-FR" noProof="0" smtClean="0"/>
              <a:t>15/12/2022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Mini projet </a:t>
            </a:r>
            <a:r>
              <a:rPr lang="fr-FR" sz="2400" dirty="0"/>
              <a:t>gestion de restaurant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DC4C138-BBE2-4601-9B27-F6960A44C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F6555DCA-BE6B-44B7-A0E9-3DF12F93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08" y="562356"/>
            <a:ext cx="11073384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7907E280-0DE1-4EDB-A8C9-5C995CAC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F7F6E9-4E78-1407-9C45-616BBFBF1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88" y="873252"/>
            <a:ext cx="8910908" cy="5261890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865851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26D8-9D8E-D19C-97A5-1E97D9DC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26" y="79259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D572-CECE-BBE2-6732-B33591E8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>
                <a:ea typeface="+mn-lt"/>
                <a:cs typeface="+mn-lt"/>
              </a:rPr>
              <a:t>Etude </a:t>
            </a:r>
            <a:r>
              <a:rPr lang="en-US" dirty="0" err="1">
                <a:ea typeface="+mn-lt"/>
                <a:cs typeface="+mn-lt"/>
              </a:rPr>
              <a:t>d'existence</a:t>
            </a:r>
            <a:endParaRPr lang="en-US" dirty="0" err="1"/>
          </a:p>
          <a:p>
            <a:r>
              <a:rPr lang="en-US" dirty="0"/>
              <a:t>Conception</a:t>
            </a:r>
          </a:p>
          <a:p>
            <a:r>
              <a:rPr lang="en-US" dirty="0"/>
              <a:t>Conclusion &amp; </a:t>
            </a:r>
            <a:r>
              <a:rPr lang="en-US" dirty="0" err="1"/>
              <a:t>Prespective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F817F-8FF8-8230-DE42-94EEFC39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17" y="-1122152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0BD7-A885-DD60-5BE3-1AAFBFB9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92" y="2839709"/>
            <a:ext cx="5755949" cy="1584847"/>
          </a:xfrm>
        </p:spPr>
        <p:txBody>
          <a:bodyPr anchor="ctr">
            <a:normAutofit/>
          </a:bodyPr>
          <a:lstStyle/>
          <a:p>
            <a:r>
              <a:rPr lang="fr" sz="1800" dirty="0">
                <a:latin typeface="Consolas"/>
              </a:rPr>
              <a:t>beaucoup d'employés de restaurant passent du temps à écrire des commandes sur papier avec un crayon, donc le moyen le plus rapide est de tout rendre numérique depuis la prise de commandes et l'organisation de l'ensemble du restaurant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595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2775-2BAF-48D8-98D9-DC55D0E4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55" y="152892"/>
            <a:ext cx="7434070" cy="862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Problématique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5132-E6AE-FDB8-0A24-BA20118A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180160"/>
            <a:ext cx="7454077" cy="5038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Une </a:t>
            </a:r>
            <a:r>
              <a:rPr lang="en-US" b="1" dirty="0" err="1"/>
              <a:t>mauvaise</a:t>
            </a:r>
            <a:r>
              <a:rPr lang="en-US" b="1" dirty="0"/>
              <a:t> gestion financière</a:t>
            </a:r>
            <a:endParaRPr lang="en-US" sz="2000" dirty="0">
              <a:ea typeface="+mn-lt"/>
              <a:cs typeface="+mn-lt"/>
            </a:endParaRPr>
          </a:p>
          <a:p>
            <a:pPr lvl="1" indent="0">
              <a:buNone/>
            </a:pPr>
            <a:endParaRPr lang="fr" dirty="0">
              <a:latin typeface="Consolas"/>
            </a:endParaRPr>
          </a:p>
          <a:p>
            <a:endParaRPr lang="en-US" dirty="0"/>
          </a:p>
          <a:p>
            <a:r>
              <a:rPr lang="en-US" b="1" dirty="0"/>
              <a:t> Les clients qui </a:t>
            </a:r>
            <a:r>
              <a:rPr lang="en-US" b="1" dirty="0" err="1"/>
              <a:t>réservent</a:t>
            </a:r>
            <a:r>
              <a:rPr lang="en-US" b="1" dirty="0"/>
              <a:t> et… qui ne </a:t>
            </a:r>
            <a:r>
              <a:rPr lang="en-US" b="1" dirty="0" err="1"/>
              <a:t>viennent</a:t>
            </a:r>
            <a:r>
              <a:rPr lang="en-US" b="1" dirty="0"/>
              <a:t> pas</a:t>
            </a:r>
            <a:endParaRPr lang="en-US" sz="2000" dirty="0">
              <a:ea typeface="+mn-lt"/>
              <a:cs typeface="+mn-lt"/>
            </a:endParaRP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FDBE5B-28D6-06DC-6365-AA75E709B1D6}"/>
              </a:ext>
            </a:extLst>
          </p:cNvPr>
          <p:cNvSpPr/>
          <p:nvPr/>
        </p:nvSpPr>
        <p:spPr>
          <a:xfrm>
            <a:off x="479796" y="3429245"/>
            <a:ext cx="3067075" cy="181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" sz="2000" dirty="0">
                <a:ea typeface="+mn-lt"/>
                <a:cs typeface="+mn-lt"/>
              </a:rPr>
              <a:t>l'automatisation et à l'accélération des processus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6C4F39-3FEC-C508-0681-D905621639DD}"/>
              </a:ext>
            </a:extLst>
          </p:cNvPr>
          <p:cNvSpPr/>
          <p:nvPr/>
        </p:nvSpPr>
        <p:spPr>
          <a:xfrm>
            <a:off x="4723616" y="3426310"/>
            <a:ext cx="3017922" cy="1866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ea typeface="+mn-lt"/>
                <a:cs typeface="+mn-lt"/>
              </a:rPr>
              <a:t>Les clients </a:t>
            </a:r>
            <a:r>
              <a:rPr lang="en-US" sz="2000" dirty="0" err="1">
                <a:ea typeface="+mn-lt"/>
                <a:cs typeface="+mn-lt"/>
              </a:rPr>
              <a:t>modernes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attendent</a:t>
            </a:r>
            <a:r>
              <a:rPr lang="en-US" sz="2000" dirty="0">
                <a:ea typeface="+mn-lt"/>
                <a:cs typeface="+mn-lt"/>
              </a:rPr>
              <a:t> un service </a:t>
            </a:r>
            <a:r>
              <a:rPr lang="en-US" sz="2000" dirty="0" err="1">
                <a:ea typeface="+mn-lt"/>
                <a:cs typeface="+mn-lt"/>
              </a:rPr>
              <a:t>rapide</a:t>
            </a:r>
            <a:r>
              <a:rPr lang="en-US" sz="2000" dirty="0">
                <a:ea typeface="+mn-lt"/>
                <a:cs typeface="+mn-lt"/>
              </a:rPr>
              <a:t> et fluid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F73813-0FBE-A846-FD7E-C974864CE0B6}"/>
              </a:ext>
            </a:extLst>
          </p:cNvPr>
          <p:cNvSpPr/>
          <p:nvPr/>
        </p:nvSpPr>
        <p:spPr>
          <a:xfrm>
            <a:off x="8435065" y="3376177"/>
            <a:ext cx="3341454" cy="1868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ea typeface="+mn-lt"/>
                <a:cs typeface="+mn-lt"/>
              </a:rPr>
              <a:t>rassemblent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nombreux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processus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différents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seul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endroit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E4043-2290-0309-4347-373E3AF29D4C}"/>
              </a:ext>
            </a:extLst>
          </p:cNvPr>
          <p:cNvSpPr txBox="1"/>
          <p:nvPr/>
        </p:nvSpPr>
        <p:spPr>
          <a:xfrm>
            <a:off x="2416341" y="1072815"/>
            <a:ext cx="77207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les </a:t>
            </a:r>
            <a:r>
              <a:rPr lang="en-US" sz="2400" dirty="0" err="1">
                <a:ea typeface="+mn-lt"/>
                <a:cs typeface="+mn-lt"/>
              </a:rPr>
              <a:t>avantages</a:t>
            </a:r>
            <a:r>
              <a:rPr lang="en-US" sz="2400" dirty="0">
                <a:ea typeface="+mn-lt"/>
                <a:cs typeface="+mn-lt"/>
              </a:rPr>
              <a:t> des </a:t>
            </a:r>
            <a:r>
              <a:rPr lang="en-US" sz="2400" dirty="0" err="1">
                <a:ea typeface="+mn-lt"/>
                <a:cs typeface="+mn-lt"/>
              </a:rPr>
              <a:t>systèmes</a:t>
            </a:r>
            <a:r>
              <a:rPr lang="en-US" sz="2400" dirty="0">
                <a:ea typeface="+mn-lt"/>
                <a:cs typeface="+mn-lt"/>
              </a:rPr>
              <a:t> de gestion de restaurant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60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62BD1-E9CB-8E78-F6D3-80D5E924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929" y="-749745"/>
            <a:ext cx="5065517" cy="52493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Etude </a:t>
            </a:r>
            <a:br>
              <a:rPr lang="en-US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d'existence</a:t>
            </a:r>
            <a:endParaRPr lang="en-US" dirty="0" err="1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D817B9-0089-57D8-EB2E-E9BF0F0A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63" y="-482"/>
            <a:ext cx="4948990" cy="349012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F85771A-87B4-DA7F-2729-529168764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347" y="3524112"/>
            <a:ext cx="5199647" cy="33290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C3767D-7B49-DD55-FFA7-087E6EAA6ABF}"/>
              </a:ext>
            </a:extLst>
          </p:cNvPr>
          <p:cNvSpPr/>
          <p:nvPr/>
        </p:nvSpPr>
        <p:spPr>
          <a:xfrm>
            <a:off x="10347157" y="1333499"/>
            <a:ext cx="1844842" cy="972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Speed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73F55D-447E-5E3A-0D6B-212E188A3638}"/>
              </a:ext>
            </a:extLst>
          </p:cNvPr>
          <p:cNvSpPr/>
          <p:nvPr/>
        </p:nvSpPr>
        <p:spPr>
          <a:xfrm>
            <a:off x="4842709" y="4792578"/>
            <a:ext cx="1844842" cy="972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Snapshift</a:t>
            </a:r>
          </a:p>
        </p:txBody>
      </p:sp>
    </p:spTree>
    <p:extLst>
      <p:ext uri="{BB962C8B-B14F-4D97-AF65-F5344CB8AC3E}">
        <p14:creationId xmlns:p14="http://schemas.microsoft.com/office/powerpoint/2010/main" val="216525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DAA43-E66A-271C-A6AD-25D1407D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besion</a:t>
            </a:r>
            <a:r>
              <a:rPr lang="en-US" dirty="0"/>
              <a:t> </a:t>
            </a:r>
            <a:r>
              <a:rPr lang="en-US" dirty="0" err="1"/>
              <a:t>fonctionelle</a:t>
            </a:r>
            <a:endParaRPr lang="en-US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D314-549E-2E04-A971-7B11C15B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212" y="2628900"/>
            <a:ext cx="8404224" cy="3589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Cote Owner:</a:t>
            </a:r>
          </a:p>
          <a:p>
            <a:pPr lvl="1"/>
            <a:r>
              <a:rPr lang="en-US" dirty="0"/>
              <a:t>Gestion </a:t>
            </a:r>
            <a:r>
              <a:rPr lang="en-US" dirty="0" err="1"/>
              <a:t>utilisateur</a:t>
            </a:r>
            <a:r>
              <a:rPr lang="en-US" dirty="0"/>
              <a:t>(</a:t>
            </a:r>
            <a:r>
              <a:rPr lang="en-US" dirty="0" err="1"/>
              <a:t>ajouter</a:t>
            </a:r>
            <a:r>
              <a:rPr lang="en-US" dirty="0"/>
              <a:t>/</a:t>
            </a:r>
            <a:r>
              <a:rPr lang="en-US" dirty="0" err="1"/>
              <a:t>supprimer</a:t>
            </a:r>
            <a:r>
              <a:rPr lang="en-US" dirty="0"/>
              <a:t>/consulter)</a:t>
            </a:r>
          </a:p>
          <a:p>
            <a:pPr lvl="1"/>
            <a:r>
              <a:rPr lang="en-US" dirty="0">
                <a:ea typeface="+mn-lt"/>
                <a:cs typeface="+mn-lt"/>
              </a:rPr>
              <a:t>Gestion Équipement(</a:t>
            </a:r>
            <a:r>
              <a:rPr lang="en-US" dirty="0" err="1">
                <a:ea typeface="+mn-lt"/>
                <a:cs typeface="+mn-lt"/>
              </a:rPr>
              <a:t>ajouter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supprimer</a:t>
            </a:r>
            <a:r>
              <a:rPr lang="en-US" dirty="0">
                <a:ea typeface="+mn-lt"/>
                <a:cs typeface="+mn-lt"/>
              </a:rPr>
              <a:t>/consulter/modifier) 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Consulter les</a:t>
            </a:r>
            <a:r>
              <a:rPr lang="en-US" dirty="0"/>
              <a:t> </a:t>
            </a:r>
            <a:r>
              <a:rPr lang="en-US" dirty="0" err="1"/>
              <a:t>commande</a:t>
            </a: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lvl="1"/>
            <a:r>
              <a:rPr lang="en-US" dirty="0"/>
              <a:t>Gestion article(</a:t>
            </a:r>
            <a:r>
              <a:rPr lang="en-US" dirty="0" err="1"/>
              <a:t>ajouter</a:t>
            </a:r>
            <a:r>
              <a:rPr lang="en-US" dirty="0"/>
              <a:t>/</a:t>
            </a:r>
            <a:r>
              <a:rPr lang="en-US" dirty="0" err="1"/>
              <a:t>supprimer</a:t>
            </a:r>
            <a:r>
              <a:rPr lang="en-US" dirty="0"/>
              <a:t>/modifier)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61C5E38-42A8-A0F7-B53E-B213A6BD7132}"/>
              </a:ext>
            </a:extLst>
          </p:cNvPr>
          <p:cNvSpPr txBox="1"/>
          <p:nvPr/>
        </p:nvSpPr>
        <p:spPr>
          <a:xfrm>
            <a:off x="260194" y="2109438"/>
            <a:ext cx="323385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ea typeface="+mn-lt"/>
                <a:cs typeface="+mn-lt"/>
              </a:rPr>
              <a:t>Conception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FA2C0D-8C01-E4D3-7550-279F57BC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242" y="403258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3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DAA43-E66A-271C-A6AD-25D1407D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besion</a:t>
            </a:r>
            <a:r>
              <a:rPr lang="en-US" dirty="0"/>
              <a:t> </a:t>
            </a:r>
            <a:r>
              <a:rPr lang="en-US" dirty="0" err="1"/>
              <a:t>fonctionelle</a:t>
            </a:r>
            <a:endParaRPr lang="en-US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D314-549E-2E04-A971-7B11C15B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Cote Membre: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Passez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commande</a:t>
            </a:r>
            <a:r>
              <a:rPr lang="en-US" dirty="0">
                <a:ea typeface="+mn-lt"/>
                <a:cs typeface="+mn-lt"/>
              </a:rPr>
              <a:t> pour client</a:t>
            </a:r>
          </a:p>
          <a:p>
            <a:pPr lvl="1"/>
            <a:r>
              <a:rPr lang="en-US" dirty="0"/>
              <a:t>Consulter Menu </a:t>
            </a:r>
            <a:r>
              <a:rPr lang="en-US" dirty="0" err="1"/>
              <a:t>d'article</a:t>
            </a:r>
            <a:endParaRPr lang="en-US"/>
          </a:p>
          <a:p>
            <a:pPr lvl="1"/>
            <a:endParaRPr lang="en-US" dirty="0"/>
          </a:p>
          <a:p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7BBA4A-F4B5-D511-320E-60EE6446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79195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3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7D24F-8EDC-DA55-BE2C-02DACD7F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40" y="-907814"/>
            <a:ext cx="3922888" cy="5249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Conclusion &amp; 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Prespective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2B2E-B38D-E458-6EE9-849F90E7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18" y="456260"/>
            <a:ext cx="6271477" cy="52493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" sz="2400" dirty="0">
                <a:latin typeface="Consolas"/>
              </a:rPr>
              <a:t>Enfin, le système de gestion de restaurant est très important de nos jours pour rendre tout plus organisé et plus rapide, réduire les risques d'erreurs et faciliter les relations avec le client .</a:t>
            </a:r>
            <a:endParaRPr lang="en-US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70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Traînée de condensation</vt:lpstr>
      <vt:lpstr>Mini projet gestion de restaurant</vt:lpstr>
      <vt:lpstr>Plan</vt:lpstr>
      <vt:lpstr>Introduction</vt:lpstr>
      <vt:lpstr>Problématique</vt:lpstr>
      <vt:lpstr>PowerPoint Presentation</vt:lpstr>
      <vt:lpstr>Etude  d'existence</vt:lpstr>
      <vt:lpstr>Les besion fonctionelle</vt:lpstr>
      <vt:lpstr>Les besion fonctionelle</vt:lpstr>
      <vt:lpstr>Conclusion &amp; Prespective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323</cp:revision>
  <dcterms:created xsi:type="dcterms:W3CDTF">2022-12-14T17:00:23Z</dcterms:created>
  <dcterms:modified xsi:type="dcterms:W3CDTF">2022-12-15T15:51:16Z</dcterms:modified>
</cp:coreProperties>
</file>