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818E06-AD64-4253-A279-AED95BD4EC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88F0D-66E1-41EA-AAEF-A31FC87675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57394-7B6C-4FDC-8EEF-61E8415E346C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0FAF5-F421-4A22-8FAD-FE26B7AACB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524B7-EC79-43FB-BA00-884B95B888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C5C13-70B1-4D23-810C-FE39ED85A4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78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EE8F-C903-4FF6-AD5E-4F9108BB7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BACAC-0139-4E88-91B5-EBEDFA0CF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446A8-15A7-4A83-A018-7B615E15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9B07-4A8D-423D-908E-D8D267CDD96B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214D9-F6ED-4398-8B6F-F04822E4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05C59-3A5B-48C9-A3BD-93B6405F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1424-CA82-459C-9FF4-66BDDB923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15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A3D4-52AB-4BEE-874A-649A2893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99990-5F3C-4940-BCF2-CC18317F1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1873-1C95-47A1-8BE6-4ABB783E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9B07-4A8D-423D-908E-D8D267CDD96B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319F-2681-45A5-8343-6CA60E75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10664-A902-4783-BA07-28296101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1424-CA82-459C-9FF4-66BDDB923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2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A9822-7BB4-4864-ABF6-8EBE2CA07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60419-BD3F-49FF-89BF-22361C91B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C4993-EE17-4853-A072-21040E59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9B07-4A8D-423D-908E-D8D267CDD96B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598B9-8376-4A60-BD68-7C80385B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7A0A6-F7E2-4305-91FE-E1B6C132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1424-CA82-459C-9FF4-66BDDB923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8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6B4C-2BCB-400F-A373-20FD5F56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A567B-8DF7-4E8E-ADBB-6876D73E4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2600C-B250-49A3-BF1C-DFD36CAD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9B07-4A8D-423D-908E-D8D267CDD96B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6ADA5-3D77-4C17-A397-848E691C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9BA2C-DE9C-4031-B8F5-9A3F5A5D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1424-CA82-459C-9FF4-66BDDB923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B53B-B7FF-4535-B3A2-E7C7756E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FB078-2E5F-4905-8C8F-4D2CAF847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2FDBA-3FCF-4E51-A0C1-EA7177E3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9B07-4A8D-423D-908E-D8D267CDD96B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2C6D-7D31-4B42-8224-8B0C9C2B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C42BA-BCFD-4942-999F-1AF9BC4D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1424-CA82-459C-9FF4-66BDDB923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BB39-EC9C-4C8C-8B16-46959F72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6414-EE6D-4009-81C5-3842305D8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99598-16C4-4F42-95BB-3E351267E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CFC42-4ED6-42AF-80C7-880F3329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9B07-4A8D-423D-908E-D8D267CDD96B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C80D4-8A00-4648-91AC-EF610E8B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A2D45-5BD8-45F5-B021-36D1DDD6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1424-CA82-459C-9FF4-66BDDB923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6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024B-E702-48C1-A2A2-C33FF66F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E10C7-5C37-4B7D-A4C2-7B0BD414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A14B9-2823-488C-BE8D-FB55D7C8B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E40DB-22C0-46B8-BDDC-A53A08CEE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08E2A-5F6F-42D4-BA7C-64AA99C92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EE452-33AA-4351-A291-FC0612BC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9B07-4A8D-423D-908E-D8D267CDD96B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0EB26-2284-48D0-BF4B-3DED0077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22890-1069-434A-9DD8-446F4826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1424-CA82-459C-9FF4-66BDDB923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7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96FA-F950-4F69-897A-2E847A67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B9B78-2A33-48BF-93D5-875B681E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9B07-4A8D-423D-908E-D8D267CDD96B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8E9D1-BD3D-4A57-AB5E-EB515383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AEB07-8578-4E56-A845-05048CF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1424-CA82-459C-9FF4-66BDDB923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3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95EE4-FF64-4453-8451-A3775F2F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9B07-4A8D-423D-908E-D8D267CDD96B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55448-0CFA-4C50-82C9-9AD898C7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BC7BA-E32E-45D6-AD84-192E36F5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1424-CA82-459C-9FF4-66BDDB923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8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DBC4-9FBF-43BA-99C0-76EE7E73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A3EA2-761C-4608-9F81-28B6D9E5F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1E373-8010-4BDA-854F-10DCBDED4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96B9F-DB70-4BD6-A02C-4A0E6F3F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9B07-4A8D-423D-908E-D8D267CDD96B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8B812-413F-41EE-9DE3-556BCEAF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5A85D-BB23-4FFE-A1A8-354CCE69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1424-CA82-459C-9FF4-66BDDB923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7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4AC6-B2C2-4E42-BA1D-9193779C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A08BE-8420-4BD7-95D6-B228E7084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78FAF-B1F2-4B66-94D8-F1ABC3897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2FE59-8307-4156-8C12-0D3FEC54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9B07-4A8D-423D-908E-D8D267CDD96B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8C9D5-731F-48A4-8C39-E7830987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D409D-6678-41C3-AE21-DC6F98B3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1424-CA82-459C-9FF4-66BDDB923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4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ixabay.com/en/background-abstract-line-2462431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F460E-DFA1-4324-A446-EE0DCEB3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605DD-0E9B-463B-B8C9-E77072A88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B483-95DE-4FAA-875C-4DDB766EE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89B07-4A8D-423D-908E-D8D267CDD96B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4331A-FFE8-4BFA-9AD6-52829A94B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B37DF-657C-4284-8620-FE4335A65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A1424-CA82-459C-9FF4-66BDDB923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2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D7759-1921-4CD9-86A6-10A46076B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685" y="675249"/>
            <a:ext cx="9337585" cy="3829111"/>
          </a:xfrm>
          <a:noFill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80808"/>
                </a:solidFill>
              </a:rPr>
              <a:t>Final Project, Advanced Programming</a:t>
            </a:r>
            <a:br>
              <a:rPr lang="en-US" dirty="0">
                <a:solidFill>
                  <a:srgbClr val="080808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COLOUR SWITCH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6D243-6663-45DD-BE21-B8688A0C3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478" y="4277785"/>
            <a:ext cx="9751162" cy="2268789"/>
          </a:xfrm>
          <a:noFill/>
        </p:spPr>
        <p:txBody>
          <a:bodyPr>
            <a:normAutofit fontScale="55000" lnSpcReduction="20000"/>
          </a:bodyPr>
          <a:lstStyle/>
          <a:p>
            <a:r>
              <a:rPr lang="en-US" sz="4000" dirty="0">
                <a:solidFill>
                  <a:srgbClr val="080808"/>
                </a:solidFill>
              </a:rPr>
              <a:t>By :-</a:t>
            </a:r>
          </a:p>
          <a:p>
            <a:r>
              <a:rPr lang="en-US" sz="4000" dirty="0">
                <a:solidFill>
                  <a:srgbClr val="080808"/>
                </a:solidFill>
              </a:rPr>
              <a:t>Jasdeep Singh 2019047</a:t>
            </a:r>
          </a:p>
          <a:p>
            <a:r>
              <a:rPr lang="en-US" sz="4000" dirty="0">
                <a:solidFill>
                  <a:srgbClr val="080808"/>
                </a:solidFill>
              </a:rPr>
              <a:t>And</a:t>
            </a:r>
          </a:p>
          <a:p>
            <a:r>
              <a:rPr lang="en-US" sz="4000" dirty="0">
                <a:solidFill>
                  <a:srgbClr val="080808"/>
                </a:solidFill>
              </a:rPr>
              <a:t>Rohit Roy 2018259</a:t>
            </a:r>
          </a:p>
          <a:p>
            <a:r>
              <a:rPr lang="en-US" sz="4000" dirty="0">
                <a:solidFill>
                  <a:srgbClr val="080808"/>
                </a:solidFill>
              </a:rPr>
              <a:t>[Group number :- 78]</a:t>
            </a:r>
          </a:p>
          <a:p>
            <a:r>
              <a:rPr lang="en-US" sz="4000" dirty="0">
                <a:solidFill>
                  <a:srgbClr val="080808"/>
                </a:solidFill>
              </a:rPr>
              <a:t>Github link :- https://github.com/Jasdeep71/COLOR-SWITCH.git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7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97B6-4251-4BCD-957E-FB147CFD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086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i="1" u="sng" dirty="0"/>
              <a:t>Rules Of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90DFE-B6F9-48E1-86F3-8E05F6CE4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212"/>
            <a:ext cx="10515600" cy="5409662"/>
          </a:xfrm>
        </p:spPr>
        <p:txBody>
          <a:bodyPr/>
          <a:lstStyle/>
          <a:p>
            <a:r>
              <a:rPr lang="en-US" dirty="0">
                <a:latin typeface="Selawik Light" panose="020B0502040204020203" pitchFamily="34" charset="0"/>
              </a:rPr>
              <a:t>The Main page of the game consists of Start New Game button to start new game, Load Game to load a saved file and exit to exit from the game.</a:t>
            </a:r>
          </a:p>
          <a:p>
            <a:r>
              <a:rPr lang="en-US" dirty="0">
                <a:latin typeface="Selawik Light" panose="020B0502040204020203" pitchFamily="34" charset="0"/>
              </a:rPr>
              <a:t>Use spacebar to jump the ball after starting or loading a game.</a:t>
            </a:r>
          </a:p>
          <a:p>
            <a:r>
              <a:rPr lang="en-US" dirty="0">
                <a:latin typeface="Selawik Light" panose="020B0502040204020203" pitchFamily="34" charset="0"/>
              </a:rPr>
              <a:t>During gameplay, press P key to pause the game. Then you can choose to resume it, save it </a:t>
            </a:r>
          </a:p>
          <a:p>
            <a:r>
              <a:rPr lang="en-US" dirty="0">
                <a:latin typeface="Selawik Light" panose="020B0502040204020203" pitchFamily="34" charset="0"/>
              </a:rPr>
              <a:t>The saved file are stored in Saves folder</a:t>
            </a:r>
          </a:p>
          <a:p>
            <a:r>
              <a:rPr lang="en-US" dirty="0">
                <a:latin typeface="Selawik Light" panose="020B0502040204020203" pitchFamily="34" charset="0"/>
              </a:rPr>
              <a:t>The music for the game is stored in the main game folder</a:t>
            </a:r>
          </a:p>
          <a:p>
            <a:r>
              <a:rPr lang="en-US" dirty="0">
                <a:latin typeface="Selawik Light" panose="020B0502040204020203" pitchFamily="34" charset="0"/>
              </a:rPr>
              <a:t>Player can save multiple times during the game and also load each one of them</a:t>
            </a:r>
          </a:p>
        </p:txBody>
      </p:sp>
    </p:spTree>
    <p:extLst>
      <p:ext uri="{BB962C8B-B14F-4D97-AF65-F5344CB8AC3E}">
        <p14:creationId xmlns:p14="http://schemas.microsoft.com/office/powerpoint/2010/main" val="253116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BB36-057B-4B87-B820-10763DC6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900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i="1" u="sng" dirty="0"/>
              <a:t>Implementation of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04F1-CA77-4548-BB67-BF6230FA2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026"/>
            <a:ext cx="10515600" cy="4924937"/>
          </a:xfrm>
        </p:spPr>
        <p:txBody>
          <a:bodyPr>
            <a:normAutofit/>
          </a:bodyPr>
          <a:lstStyle/>
          <a:p>
            <a:r>
              <a:rPr lang="en-US" dirty="0">
                <a:latin typeface="Selawik Light" panose="020B0502040204020203" pitchFamily="34" charset="0"/>
              </a:rPr>
              <a:t>We have the Game class inside which we have created objects of Player , Obsticles, Ball, Star, Colourswitch and Difficulty. The Player class has association with almost all these objects.</a:t>
            </a:r>
          </a:p>
          <a:p>
            <a:r>
              <a:rPr lang="en-US" dirty="0">
                <a:latin typeface="Selawik Light" panose="020B0502040204020203" pitchFamily="34" charset="0"/>
              </a:rPr>
              <a:t>For the different scenes(pages), we have created methods such as startNewGame , loadGame inside the Game class. We have created objects of Scene,Pane and set them inside these methods.</a:t>
            </a:r>
          </a:p>
          <a:p>
            <a:r>
              <a:rPr lang="en-US" dirty="0">
                <a:latin typeface="Selawik Light" panose="020B0502040204020203" pitchFamily="34" charset="0"/>
              </a:rPr>
              <a:t>Obsticle is an abstract class which is the superclass of all concrete obsticles such as Rectangle, Crossbar, MyCircle, etc.</a:t>
            </a:r>
          </a:p>
          <a:p>
            <a:r>
              <a:rPr lang="en-US" dirty="0">
                <a:latin typeface="Selawik Light" panose="020B0502040204020203" pitchFamily="34" charset="0"/>
              </a:rPr>
              <a:t>Star changes the score of the Player object and ColourSwitch changes the colour of the Ball object inside the Player class.</a:t>
            </a:r>
          </a:p>
          <a:p>
            <a:r>
              <a:rPr lang="en-US" dirty="0">
                <a:latin typeface="Selawik Light" panose="020B0502040204020203" pitchFamily="34" charset="0"/>
              </a:rPr>
              <a:t>There is methods for collision, fall and rotate of each obstacle </a:t>
            </a:r>
          </a:p>
        </p:txBody>
      </p:sp>
    </p:spTree>
    <p:extLst>
      <p:ext uri="{BB962C8B-B14F-4D97-AF65-F5344CB8AC3E}">
        <p14:creationId xmlns:p14="http://schemas.microsoft.com/office/powerpoint/2010/main" val="342414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D1EC-8A5C-44CB-868A-BF5E031B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749"/>
          </a:xfrm>
        </p:spPr>
        <p:txBody>
          <a:bodyPr>
            <a:normAutofit fontScale="90000"/>
          </a:bodyPr>
          <a:lstStyle/>
          <a:p>
            <a:r>
              <a:rPr lang="en-US" dirty="0"/>
              <a:t>	Individual Contributions to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9FD8-C158-433F-874F-52DBE2710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323"/>
            <a:ext cx="10515600" cy="53448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Jasdeep</a:t>
            </a:r>
            <a:r>
              <a:rPr lang="en-US" dirty="0"/>
              <a:t>              				                                                </a:t>
            </a:r>
            <a:r>
              <a:rPr lang="en-US" u="sng" dirty="0"/>
              <a:t>Rohit     </a:t>
            </a:r>
            <a:r>
              <a:rPr lang="en-US" dirty="0"/>
              <a:t>         </a:t>
            </a:r>
            <a:endParaRPr lang="en-US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52BD23-BA93-45E7-B061-079F63AE21B1}"/>
              </a:ext>
            </a:extLst>
          </p:cNvPr>
          <p:cNvSpPr txBox="1"/>
          <p:nvPr/>
        </p:nvSpPr>
        <p:spPr>
          <a:xfrm>
            <a:off x="838200" y="2411896"/>
            <a:ext cx="49662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Implemented Save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Implemented Load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Implemented Main page, pause menu and designed Start new game menu and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 transition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 image view and its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Color switch class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Colour switch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Created 3 obstacles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Bonus: top score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Polymorphism in the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Implemented decorator and Composition design in the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037B03-5948-4435-BC30-3726AEF4D526}"/>
              </a:ext>
            </a:extLst>
          </p:cNvPr>
          <p:cNvSpPr txBox="1"/>
          <p:nvPr/>
        </p:nvSpPr>
        <p:spPr>
          <a:xfrm>
            <a:off x="6997148" y="2319130"/>
            <a:ext cx="51948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implemented move, rotate and collision of obstacles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Implemented gameplay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Implemented jumping and fall of obsticles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Implemented level and difficulty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Implemented Ball , its colour,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Implemented randomization in obstacles and ball colour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Created 4 obstacles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Inheritance implementation in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Bonus: Background music and jumping sound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Implemented Adaptor and strategy design in the code</a:t>
            </a:r>
          </a:p>
        </p:txBody>
      </p:sp>
    </p:spTree>
    <p:extLst>
      <p:ext uri="{BB962C8B-B14F-4D97-AF65-F5344CB8AC3E}">
        <p14:creationId xmlns:p14="http://schemas.microsoft.com/office/powerpoint/2010/main" val="178781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1216-E38D-4112-8D08-5746FBD5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  </a:t>
            </a:r>
            <a:r>
              <a:rPr lang="en-US" sz="6000" i="1" u="sng" dirty="0"/>
              <a:t>Bonus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2D90-B0DB-4DAD-8F77-166F2B592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Selawik Light" panose="020B0502040204020203" pitchFamily="34" charset="0"/>
              </a:rPr>
              <a:t>Shown a paint animation for ball collision with obstacles</a:t>
            </a:r>
          </a:p>
          <a:p>
            <a:r>
              <a:rPr lang="en-US" dirty="0">
                <a:latin typeface="Selawik Light" panose="020B0502040204020203" pitchFamily="34" charset="0"/>
              </a:rPr>
              <a:t>Star deduction algorithm implemented and is saved properly while continuing game</a:t>
            </a:r>
          </a:p>
          <a:p>
            <a:r>
              <a:rPr lang="en-US" dirty="0">
                <a:latin typeface="Selawik Light" panose="020B0502040204020203" pitchFamily="34" charset="0"/>
              </a:rPr>
              <a:t>High score is shown (if done a high score) along with normal score</a:t>
            </a:r>
          </a:p>
          <a:p>
            <a:r>
              <a:rPr lang="en-US" dirty="0">
                <a:latin typeface="Selawik Light" panose="020B0502040204020203" pitchFamily="34" charset="0"/>
              </a:rPr>
              <a:t>Highly fluid animation implemented</a:t>
            </a:r>
          </a:p>
          <a:p>
            <a:r>
              <a:rPr lang="en-US" dirty="0">
                <a:latin typeface="Selawik Light" panose="020B0502040204020203" pitchFamily="34" charset="0"/>
              </a:rPr>
              <a:t>Level by level difficulty increasing (increasing obstacles along with level and speed</a:t>
            </a:r>
          </a:p>
          <a:p>
            <a:r>
              <a:rPr lang="en-US" dirty="0">
                <a:latin typeface="Selawik Light" panose="020B0502040204020203" pitchFamily="34" charset="0"/>
              </a:rPr>
              <a:t>Accelerating gravity shown for falling of ball and obstacles</a:t>
            </a:r>
          </a:p>
          <a:p>
            <a:r>
              <a:rPr lang="en-US" dirty="0">
                <a:latin typeface="Selawik Light" panose="020B0502040204020203" pitchFamily="34" charset="0"/>
              </a:rPr>
              <a:t>Seven Obstacles implemented (including 2 compound ones)</a:t>
            </a:r>
          </a:p>
          <a:p>
            <a:r>
              <a:rPr lang="en-US" dirty="0">
                <a:latin typeface="Selawik Light" panose="020B0502040204020203" pitchFamily="34" charset="0"/>
              </a:rPr>
              <a:t>Music setting for background music (in Main Menu) and bloop music for keystroke for jumping of ball</a:t>
            </a:r>
          </a:p>
        </p:txBody>
      </p:sp>
    </p:spTree>
    <p:extLst>
      <p:ext uri="{BB962C8B-B14F-4D97-AF65-F5344CB8AC3E}">
        <p14:creationId xmlns:p14="http://schemas.microsoft.com/office/powerpoint/2010/main" val="370339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Selawik Light</vt:lpstr>
      <vt:lpstr>Office Theme</vt:lpstr>
      <vt:lpstr>Final Project, Advanced Programming COLOUR SWITCH</vt:lpstr>
      <vt:lpstr>   Rules Of the Game</vt:lpstr>
      <vt:lpstr>  Implementation of the Game</vt:lpstr>
      <vt:lpstr> Individual Contributions to the Game</vt:lpstr>
      <vt:lpstr>    Bonus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Project, Advanced Programming COLOUR SWITCH</dc:title>
  <dc:creator>rohit roy</dc:creator>
  <cp:lastModifiedBy>rohit roy</cp:lastModifiedBy>
  <cp:revision>11</cp:revision>
  <dcterms:created xsi:type="dcterms:W3CDTF">2020-12-17T15:46:01Z</dcterms:created>
  <dcterms:modified xsi:type="dcterms:W3CDTF">2020-12-17T17:58:44Z</dcterms:modified>
</cp:coreProperties>
</file>