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E5C6-A423-4AD9-AC8C-0C82D60D6B1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C5DB7357-DAF1-4DE2-8372-9B5ADD4D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E5C6-A423-4AD9-AC8C-0C82D60D6B1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7357-DAF1-4DE2-8372-9B5ADD4D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E5C6-A423-4AD9-AC8C-0C82D60D6B1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7357-DAF1-4DE2-8372-9B5ADD4D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E5C6-A423-4AD9-AC8C-0C82D60D6B1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7357-DAF1-4DE2-8372-9B5ADD4D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2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E5C6-A423-4AD9-AC8C-0C82D60D6B1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7357-DAF1-4DE2-8372-9B5ADD4D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0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E5C6-A423-4AD9-AC8C-0C82D60D6B1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7357-DAF1-4DE2-8372-9B5ADD4D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E5C6-A423-4AD9-AC8C-0C82D60D6B1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7357-DAF1-4DE2-8372-9B5ADD4D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7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E5C6-A423-4AD9-AC8C-0C82D60D6B1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7357-DAF1-4DE2-8372-9B5ADD4D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E5C6-A423-4AD9-AC8C-0C82D60D6B1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7357-DAF1-4DE2-8372-9B5ADD4D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E5C6-A423-4AD9-AC8C-0C82D60D6B1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7357-DAF1-4DE2-8372-9B5ADD4D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4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8AE5C6-A423-4AD9-AC8C-0C82D60D6B1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7357-DAF1-4DE2-8372-9B5ADD4D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E5C6-A423-4AD9-AC8C-0C82D60D6B1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DB7357-DAF1-4DE2-8372-9B5ADD4D10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66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86DEC52-82D8-179E-D692-500F11AF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89" y="0"/>
            <a:ext cx="912402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E0432-33F2-72A6-C26F-CB48333C1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179" r="32271" b="63237"/>
          <a:stretch/>
        </p:blipFill>
        <p:spPr>
          <a:xfrm>
            <a:off x="8111190" y="131570"/>
            <a:ext cx="2249818" cy="1973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80F54C-1585-886F-818B-473730FEB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41" y="421021"/>
            <a:ext cx="953870" cy="9538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7C876E-27AB-295B-1C94-80B5F72B4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179" r="32271" b="63237"/>
          <a:stretch/>
        </p:blipFill>
        <p:spPr>
          <a:xfrm>
            <a:off x="1856212" y="5860083"/>
            <a:ext cx="1525094" cy="7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4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D1D79-133B-32DF-DBEB-592F773025BA}"/>
              </a:ext>
            </a:extLst>
          </p:cNvPr>
          <p:cNvSpPr txBox="1"/>
          <p:nvPr/>
        </p:nvSpPr>
        <p:spPr>
          <a:xfrm>
            <a:off x="3922330" y="271198"/>
            <a:ext cx="714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WAL(Write Ahead Log)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F226BF-DE78-8337-9B61-E10B1C71D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16377"/>
              </p:ext>
            </p:extLst>
          </p:nvPr>
        </p:nvGraphicFramePr>
        <p:xfrm>
          <a:off x="1058394" y="1919307"/>
          <a:ext cx="1888737" cy="2012924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1888737">
                  <a:extLst>
                    <a:ext uri="{9D8B030D-6E8A-4147-A177-3AD203B41FA5}">
                      <a16:colId xmlns:a16="http://schemas.microsoft.com/office/drawing/2014/main" val="2726362787"/>
                    </a:ext>
                  </a:extLst>
                </a:gridCol>
              </a:tblGrid>
              <a:tr h="5032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TableID</a:t>
                      </a:r>
                      <a:r>
                        <a:rPr lang="en-US" baseline="-250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256176"/>
                  </a:ext>
                </a:extLst>
              </a:tr>
              <a:tr h="5032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TableID</a:t>
                      </a:r>
                      <a:r>
                        <a:rPr lang="en-US" baseline="-250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443988"/>
                  </a:ext>
                </a:extLst>
              </a:tr>
              <a:tr h="5032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TableID</a:t>
                      </a:r>
                      <a:r>
                        <a:rPr lang="en-US" baseline="-25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538144"/>
                  </a:ext>
                </a:extLst>
              </a:tr>
              <a:tr h="5032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TableID</a:t>
                      </a:r>
                      <a:r>
                        <a:rPr lang="en-US" baseline="-25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233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AE51863-B02E-6463-9FA4-D3A769BDFEE0}"/>
              </a:ext>
            </a:extLst>
          </p:cNvPr>
          <p:cNvSpPr txBox="1"/>
          <p:nvPr/>
        </p:nvSpPr>
        <p:spPr>
          <a:xfrm>
            <a:off x="1521807" y="1396087"/>
            <a:ext cx="361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HASH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8E5215-8922-80A7-9CAB-CD4A375F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1346"/>
              </p:ext>
            </p:extLst>
          </p:nvPr>
        </p:nvGraphicFramePr>
        <p:xfrm>
          <a:off x="5683348" y="1380595"/>
          <a:ext cx="5612121" cy="370840"/>
        </p:xfrm>
        <a:graphic>
          <a:graphicData uri="http://schemas.openxmlformats.org/drawingml/2006/table">
            <a:tbl>
              <a:tblPr bandCol="1">
                <a:tableStyleId>{00A15C55-8517-42AA-B614-E9B94910E393}</a:tableStyleId>
              </a:tblPr>
              <a:tblGrid>
                <a:gridCol w="1870707">
                  <a:extLst>
                    <a:ext uri="{9D8B030D-6E8A-4147-A177-3AD203B41FA5}">
                      <a16:colId xmlns:a16="http://schemas.microsoft.com/office/drawing/2014/main" val="1719944998"/>
                    </a:ext>
                  </a:extLst>
                </a:gridCol>
                <a:gridCol w="1870707">
                  <a:extLst>
                    <a:ext uri="{9D8B030D-6E8A-4147-A177-3AD203B41FA5}">
                      <a16:colId xmlns:a16="http://schemas.microsoft.com/office/drawing/2014/main" val="648661934"/>
                    </a:ext>
                  </a:extLst>
                </a:gridCol>
                <a:gridCol w="1870707">
                  <a:extLst>
                    <a:ext uri="{9D8B030D-6E8A-4147-A177-3AD203B41FA5}">
                      <a16:colId xmlns:a16="http://schemas.microsoft.com/office/drawing/2014/main" val="374566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K</a:t>
                      </a:r>
                      <a:r>
                        <a:rPr lang="en-US" baseline="-25000" dirty="0"/>
                        <a:t> 1</a:t>
                      </a:r>
                      <a:r>
                        <a:rPr lang="en-US" baseline="0" dirty="0"/>
                        <a:t>KP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K</a:t>
                      </a:r>
                      <a:r>
                        <a:rPr lang="en-US" baseline="-25000" dirty="0"/>
                        <a:t> 2</a:t>
                      </a:r>
                      <a:r>
                        <a:rPr lang="en-US" baseline="0" dirty="0"/>
                        <a:t>KP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6340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470CE3B-ABA5-C4E5-41CC-525AE9AC4CC2}"/>
              </a:ext>
            </a:extLst>
          </p:cNvPr>
          <p:cNvSpPr txBox="1"/>
          <p:nvPr/>
        </p:nvSpPr>
        <p:spPr>
          <a:xfrm>
            <a:off x="972457" y="4108936"/>
            <a:ext cx="361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each table separate Wal</a:t>
            </a:r>
            <a:endParaRPr lang="en-US" sz="2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267F5D-31D3-6E1D-3666-115A0F7A0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58111"/>
              </p:ext>
            </p:extLst>
          </p:nvPr>
        </p:nvGraphicFramePr>
        <p:xfrm>
          <a:off x="5683347" y="2299793"/>
          <a:ext cx="5612121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870707">
                  <a:extLst>
                    <a:ext uri="{9D8B030D-6E8A-4147-A177-3AD203B41FA5}">
                      <a16:colId xmlns:a16="http://schemas.microsoft.com/office/drawing/2014/main" val="1719944998"/>
                    </a:ext>
                  </a:extLst>
                </a:gridCol>
                <a:gridCol w="1870707">
                  <a:extLst>
                    <a:ext uri="{9D8B030D-6E8A-4147-A177-3AD203B41FA5}">
                      <a16:colId xmlns:a16="http://schemas.microsoft.com/office/drawing/2014/main" val="648661934"/>
                    </a:ext>
                  </a:extLst>
                </a:gridCol>
                <a:gridCol w="1870707">
                  <a:extLst>
                    <a:ext uri="{9D8B030D-6E8A-4147-A177-3AD203B41FA5}">
                      <a16:colId xmlns:a16="http://schemas.microsoft.com/office/drawing/2014/main" val="374566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K</a:t>
                      </a:r>
                      <a:r>
                        <a:rPr lang="en-US" baseline="-25000" dirty="0"/>
                        <a:t> 1</a:t>
                      </a:r>
                      <a:r>
                        <a:rPr lang="en-US" baseline="0" dirty="0"/>
                        <a:t>KP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3403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76F414-3382-1FF2-C0C2-EA87F62BE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99525"/>
              </p:ext>
            </p:extLst>
          </p:nvPr>
        </p:nvGraphicFramePr>
        <p:xfrm>
          <a:off x="5683347" y="3257177"/>
          <a:ext cx="5612121" cy="370840"/>
        </p:xfrm>
        <a:graphic>
          <a:graphicData uri="http://schemas.openxmlformats.org/drawingml/2006/table">
            <a:tbl>
              <a:tblPr bandCol="1">
                <a:tableStyleId>{93296810-A885-4BE3-A3E7-6D5BEEA58F35}</a:tableStyleId>
              </a:tblPr>
              <a:tblGrid>
                <a:gridCol w="1870707">
                  <a:extLst>
                    <a:ext uri="{9D8B030D-6E8A-4147-A177-3AD203B41FA5}">
                      <a16:colId xmlns:a16="http://schemas.microsoft.com/office/drawing/2014/main" val="1719944998"/>
                    </a:ext>
                  </a:extLst>
                </a:gridCol>
                <a:gridCol w="1870707">
                  <a:extLst>
                    <a:ext uri="{9D8B030D-6E8A-4147-A177-3AD203B41FA5}">
                      <a16:colId xmlns:a16="http://schemas.microsoft.com/office/drawing/2014/main" val="648661934"/>
                    </a:ext>
                  </a:extLst>
                </a:gridCol>
                <a:gridCol w="1870707">
                  <a:extLst>
                    <a:ext uri="{9D8B030D-6E8A-4147-A177-3AD203B41FA5}">
                      <a16:colId xmlns:a16="http://schemas.microsoft.com/office/drawing/2014/main" val="374566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K</a:t>
                      </a:r>
                      <a:r>
                        <a:rPr lang="en-US" baseline="-25000" dirty="0"/>
                        <a:t> 1</a:t>
                      </a:r>
                      <a:r>
                        <a:rPr lang="en-US" baseline="0" dirty="0"/>
                        <a:t>KP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K</a:t>
                      </a:r>
                      <a:r>
                        <a:rPr lang="en-US" baseline="-25000" dirty="0"/>
                        <a:t> 2</a:t>
                      </a:r>
                      <a:r>
                        <a:rPr lang="en-US" baseline="0" dirty="0"/>
                        <a:t>KP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3403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683A792-47BE-148B-073C-837CCF1DE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29755"/>
              </p:ext>
            </p:extLst>
          </p:nvPr>
        </p:nvGraphicFramePr>
        <p:xfrm>
          <a:off x="5683347" y="4108936"/>
          <a:ext cx="5612121" cy="370840"/>
        </p:xfrm>
        <a:graphic>
          <a:graphicData uri="http://schemas.openxmlformats.org/drawingml/2006/table">
            <a:tbl>
              <a:tblPr bandCol="1">
                <a:tableStyleId>{21E4AEA4-8DFA-4A89-87EB-49C32662AFE0}</a:tableStyleId>
              </a:tblPr>
              <a:tblGrid>
                <a:gridCol w="1870707">
                  <a:extLst>
                    <a:ext uri="{9D8B030D-6E8A-4147-A177-3AD203B41FA5}">
                      <a16:colId xmlns:a16="http://schemas.microsoft.com/office/drawing/2014/main" val="1719944998"/>
                    </a:ext>
                  </a:extLst>
                </a:gridCol>
                <a:gridCol w="1870707">
                  <a:extLst>
                    <a:ext uri="{9D8B030D-6E8A-4147-A177-3AD203B41FA5}">
                      <a16:colId xmlns:a16="http://schemas.microsoft.com/office/drawing/2014/main" val="648661934"/>
                    </a:ext>
                  </a:extLst>
                </a:gridCol>
                <a:gridCol w="1870707">
                  <a:extLst>
                    <a:ext uri="{9D8B030D-6E8A-4147-A177-3AD203B41FA5}">
                      <a16:colId xmlns:a16="http://schemas.microsoft.com/office/drawing/2014/main" val="374566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K</a:t>
                      </a:r>
                      <a:r>
                        <a:rPr lang="en-US" baseline="-25000" dirty="0"/>
                        <a:t> 1</a:t>
                      </a:r>
                      <a:r>
                        <a:rPr lang="en-US" baseline="0" dirty="0"/>
                        <a:t>KP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K</a:t>
                      </a:r>
                      <a:r>
                        <a:rPr lang="en-US" baseline="-25000" dirty="0"/>
                        <a:t> 2</a:t>
                      </a:r>
                      <a:r>
                        <a:rPr lang="en-US" baseline="0" dirty="0"/>
                        <a:t>KP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K</a:t>
                      </a:r>
                      <a:r>
                        <a:rPr lang="en-US" baseline="-25000" dirty="0"/>
                        <a:t> 3</a:t>
                      </a:r>
                      <a:r>
                        <a:rPr lang="en-US" baseline="0" dirty="0"/>
                        <a:t>KP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34032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208491-787D-2634-1488-A7182ED8BD02}"/>
              </a:ext>
            </a:extLst>
          </p:cNvPr>
          <p:cNvSpPr/>
          <p:nvPr/>
        </p:nvSpPr>
        <p:spPr>
          <a:xfrm rot="16200000">
            <a:off x="9301235" y="1791265"/>
            <a:ext cx="290466" cy="24567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05A3774-BBC3-E6BE-0FD3-ECBC25D00322}"/>
              </a:ext>
            </a:extLst>
          </p:cNvPr>
          <p:cNvSpPr/>
          <p:nvPr/>
        </p:nvSpPr>
        <p:spPr>
          <a:xfrm rot="16200000">
            <a:off x="7401552" y="2702924"/>
            <a:ext cx="290466" cy="24567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2A6CD64-B21B-D2B2-A803-23F20E9B6542}"/>
              </a:ext>
            </a:extLst>
          </p:cNvPr>
          <p:cNvSpPr/>
          <p:nvPr/>
        </p:nvSpPr>
        <p:spPr>
          <a:xfrm rot="16200000">
            <a:off x="9294148" y="3671825"/>
            <a:ext cx="290466" cy="24567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A2DC1AB-C9FF-1FDB-22A8-EB6AE97C41C8}"/>
              </a:ext>
            </a:extLst>
          </p:cNvPr>
          <p:cNvSpPr/>
          <p:nvPr/>
        </p:nvSpPr>
        <p:spPr>
          <a:xfrm rot="16200000">
            <a:off x="11150235" y="4525982"/>
            <a:ext cx="290466" cy="2456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FD8C-5F17-1918-F25E-5369D1C90399}"/>
              </a:ext>
            </a:extLst>
          </p:cNvPr>
          <p:cNvCxnSpPr>
            <a:cxnSpLocks noChangeAspect="1"/>
            <a:endCxn id="9" idx="1"/>
          </p:cNvCxnSpPr>
          <p:nvPr/>
        </p:nvCxnSpPr>
        <p:spPr>
          <a:xfrm flipV="1">
            <a:off x="2947131" y="1566015"/>
            <a:ext cx="2736217" cy="577921"/>
          </a:xfrm>
          <a:prstGeom prst="straightConnector1">
            <a:avLst/>
          </a:prstGeom>
          <a:ln cap="flat">
            <a:solidFill>
              <a:schemeClr val="accent5"/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7D7746-E54C-1524-353C-67A3F29A0E78}"/>
              </a:ext>
            </a:extLst>
          </p:cNvPr>
          <p:cNvCxnSpPr>
            <a:endCxn id="11" idx="1"/>
          </p:cNvCxnSpPr>
          <p:nvPr/>
        </p:nvCxnSpPr>
        <p:spPr>
          <a:xfrm flipV="1">
            <a:off x="2947131" y="2485213"/>
            <a:ext cx="2736216" cy="1854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2202DA-38A7-119F-EDA6-CFE850616FE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47131" y="3168465"/>
            <a:ext cx="2736216" cy="27413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004C72-8244-EFBA-C658-F5D8B5B8B4B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947131" y="3683056"/>
            <a:ext cx="2736216" cy="611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24DCDC-E3C5-7822-826C-356DACB81537}"/>
              </a:ext>
            </a:extLst>
          </p:cNvPr>
          <p:cNvSpPr txBox="1"/>
          <p:nvPr/>
        </p:nvSpPr>
        <p:spPr>
          <a:xfrm>
            <a:off x="5618861" y="4720236"/>
            <a:ext cx="5209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OP: Operation(Add(0)/Delete(1))</a:t>
            </a:r>
          </a:p>
          <a:p>
            <a:r>
              <a:rPr lang="en-US" sz="2000" dirty="0"/>
              <a:t>K: Key of Data(</a:t>
            </a:r>
            <a:r>
              <a:rPr lang="en-US" sz="2000" dirty="0" err="1"/>
              <a:t>TableId</a:t>
            </a:r>
            <a:r>
              <a:rPr lang="en-US" sz="2000" dirty="0"/>
              <a:t> | </a:t>
            </a:r>
            <a:r>
              <a:rPr lang="en-US" sz="2000" dirty="0" err="1"/>
              <a:t>RowId</a:t>
            </a:r>
            <a:r>
              <a:rPr lang="en-US" sz="2000" dirty="0"/>
              <a:t>)</a:t>
            </a:r>
          </a:p>
          <a:p>
            <a:r>
              <a:rPr lang="en-US" sz="2000" dirty="0"/>
              <a:t>KP: Pointer to Data(In NVRAM)/Actual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003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65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Rockwell</vt:lpstr>
      <vt:lpstr>Gallery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Jassi Gill</dc:creator>
  <cp:lastModifiedBy>Jassi Gill</cp:lastModifiedBy>
  <cp:revision>7</cp:revision>
  <dcterms:created xsi:type="dcterms:W3CDTF">2025-03-01T12:42:05Z</dcterms:created>
  <dcterms:modified xsi:type="dcterms:W3CDTF">2025-03-03T16:32:16Z</dcterms:modified>
</cp:coreProperties>
</file>