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html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FF66"/>
    <a:srgbClr val="691D2D"/>
    <a:srgbClr val="D2C51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8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6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73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89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77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70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2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4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4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9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17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EFEE-4BE1-4056-BD02-6A12CFD5381D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82021-68AE-4BA1-A8F8-1765C19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3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ht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816100">
            <a:off x="376140" y="677467"/>
            <a:ext cx="9565593" cy="2697290"/>
          </a:xfrm>
          <a:noFill/>
          <a:ln w="38100">
            <a:noFill/>
          </a:ln>
        </p:spPr>
        <p:txBody>
          <a:bodyPr/>
          <a:lstStyle/>
          <a:p>
            <a:r>
              <a:rPr lang="en-US" sz="9600" i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HackerEarth</a:t>
            </a:r>
            <a:r>
              <a:rPr lang="en-US" sz="8000" i="1" dirty="0" smtClean="0">
                <a:solidFill>
                  <a:srgbClr val="99FF66"/>
                </a:solidFill>
              </a:rPr>
              <a:t> </a:t>
            </a:r>
            <a:endParaRPr lang="en-IN" sz="8000" i="1" dirty="0">
              <a:solidFill>
                <a:srgbClr val="99FF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830528">
            <a:off x="2395045" y="3433495"/>
            <a:ext cx="6815669" cy="1320802"/>
          </a:xfrm>
          <a:noFill/>
        </p:spPr>
        <p:txBody>
          <a:bodyPr>
            <a:normAutofit/>
          </a:bodyPr>
          <a:lstStyle/>
          <a:p>
            <a:r>
              <a:rPr lang="en-US" sz="8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HackBenchers</a:t>
            </a:r>
            <a:r>
              <a:rPr lang="en-US" sz="8000" b="1" dirty="0" smtClean="0">
                <a:solidFill>
                  <a:srgbClr val="99FF66"/>
                </a:solidFill>
                <a:latin typeface="Monotype Corsiva" panose="03010101010201010101" pitchFamily="66" charset="0"/>
              </a:rPr>
              <a:t> </a:t>
            </a:r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#4</a:t>
            </a:r>
          </a:p>
          <a:p>
            <a:endParaRPr lang="en-IN" sz="4800" b="1" dirty="0">
              <a:solidFill>
                <a:srgbClr val="99FF66"/>
              </a:solidFill>
              <a:latin typeface="Monotype Corsiva" panose="03010101010201010101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22970">
            <a:off x="5419932" y="3821231"/>
            <a:ext cx="68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Light" panose="020B0502040204020203" pitchFamily="34" charset="0"/>
              </a:rPr>
              <a:t>(A HACKATHON FOR ASPIRING AND COLOURFUL MINDS)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4.googleusercontent.com/VkRciwrGdl_Ag4IgxxxB0s3uT3xxt4FuNVIMdbZcNWFWYgI2O1mzBDpmY5_8w27AyMY9ges2J3LC8v5XsY6_VlJrZw59xjJMRWiJol0YhYmdJu7QPCETC_-ga0YJOOxthgFfOnlR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9" y="977337"/>
            <a:ext cx="2589310" cy="4212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TextBox 2"/>
          <p:cNvSpPr txBox="1"/>
          <p:nvPr/>
        </p:nvSpPr>
        <p:spPr>
          <a:xfrm>
            <a:off x="231819" y="257578"/>
            <a:ext cx="1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anose="03010101010201010101" pitchFamily="66" charset="0"/>
              </a:rPr>
              <a:t>Here are some screenshots of our website on various devices</a:t>
            </a:r>
            <a:endParaRPr lang="en-IN" sz="36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8" y="977337"/>
            <a:ext cx="2538568" cy="4481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32" y="2902819"/>
            <a:ext cx="5174481" cy="2629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18" y="3946744"/>
            <a:ext cx="5028505" cy="2707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68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1835" y="2395073"/>
            <a:ext cx="92945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Thanking you for </a:t>
            </a:r>
            <a:r>
              <a:rPr lang="en-US" sz="4000" dirty="0" err="1" smtClean="0">
                <a:solidFill>
                  <a:srgbClr val="FFFF00"/>
                </a:solidFill>
                <a:latin typeface="Algerian" panose="04020705040A02060702" pitchFamily="82" charset="0"/>
              </a:rPr>
              <a:t>ur</a:t>
            </a:r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precious time</a:t>
            </a:r>
            <a:endParaRPr lang="en-IN" sz="40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924" y="540913"/>
            <a:ext cx="10878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anose="03010101010201010101" pitchFamily="66" charset="0"/>
              </a:rPr>
              <a:t>We hope that our work is satisfactory according to the rules of the HACKATHON and may have delighted you .</a:t>
            </a:r>
            <a:endParaRPr lang="en-IN" sz="2800" dirty="0">
              <a:latin typeface="Monotype Corsiva" panose="03010101010201010101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81" y="3383611"/>
            <a:ext cx="3974416" cy="2889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82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071" y="1648496"/>
            <a:ext cx="826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071" y="1517733"/>
            <a:ext cx="99682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GOLDEN RATIO…</a:t>
            </a:r>
            <a:endParaRPr lang="en-IN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9" y="209025"/>
            <a:ext cx="4584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odoni MT Black" panose="02070A03080606020203" pitchFamily="18" charset="0"/>
              </a:rPr>
              <a:t>TOPIC :</a:t>
            </a:r>
            <a:endParaRPr lang="en-IN" sz="5400" dirty="0">
              <a:latin typeface="Bodoni MT Black" panose="02070A03080606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2" y="3218156"/>
            <a:ext cx="4286250" cy="267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13" y="3088855"/>
            <a:ext cx="2499307" cy="2805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73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70" y="1764407"/>
            <a:ext cx="92856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	I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Jaskeerat Singh </a:t>
            </a:r>
            <a:r>
              <a:rPr lang="en-US" sz="2000" dirty="0" smtClean="0"/>
              <a:t>with my project partner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Bala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Yokesh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created a website based on the topic of </a:t>
            </a:r>
            <a:r>
              <a:rPr lang="en-US" sz="2000" dirty="0" smtClean="0">
                <a:solidFill>
                  <a:srgbClr val="FFFF00"/>
                </a:solidFill>
              </a:rPr>
              <a:t>Golden Ratio </a:t>
            </a:r>
            <a:r>
              <a:rPr lang="en-US" sz="2000" dirty="0" smtClean="0"/>
              <a:t>. It highlights all the key information related to the topic. The viewer may encounter: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Basic Definition of Golden Ratio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How it is calculated(The formula used) 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From where it came?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How it is used?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Applications of Golden Ratio in various areas depicted using pictures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Various pictures in the GALLERY section according to user’s selection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85624" y="373489"/>
            <a:ext cx="6503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stellar" panose="020A0402060406010301" pitchFamily="18" charset="0"/>
              </a:rPr>
              <a:t>Acknowledgement</a:t>
            </a:r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4045" y="1657297"/>
            <a:ext cx="88520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IN" sz="3600" b="0" i="0" u="none" strike="noStrike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600" b="0" i="0" u="none" strike="noStrike" dirty="0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HTML</a:t>
            </a:r>
          </a:p>
          <a:p>
            <a:pPr fontAlgn="base">
              <a:buFont typeface="+mj-lt"/>
              <a:buAutoNum type="arabicPeriod"/>
            </a:pPr>
            <a:r>
              <a:rPr lang="en-IN" sz="3600" b="0" i="0" u="none" strike="noStrike" dirty="0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 CSS </a:t>
            </a:r>
          </a:p>
          <a:p>
            <a:pPr fontAlgn="base">
              <a:buFont typeface="+mj-lt"/>
              <a:buAutoNum type="arabicPeriod"/>
            </a:pPr>
            <a:r>
              <a:rPr lang="en-IN" sz="3600" dirty="0">
                <a:solidFill>
                  <a:srgbClr val="00B050"/>
                </a:solidFill>
                <a:latin typeface="Castellar" panose="020A0402060406010301" pitchFamily="18" charset="0"/>
              </a:rPr>
              <a:t> </a:t>
            </a:r>
            <a:r>
              <a:rPr lang="en-IN" sz="3600" b="0" i="0" u="none" strike="noStrike" dirty="0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Bootstrap</a:t>
            </a:r>
          </a:p>
          <a:p>
            <a:pPr fontAlgn="base">
              <a:spcAft>
                <a:spcPts val="1600"/>
              </a:spcAft>
              <a:buFont typeface="+mj-lt"/>
              <a:buAutoNum type="arabicPeriod"/>
            </a:pPr>
            <a:r>
              <a:rPr lang="en-IN" sz="3600" b="0" i="0" u="none" strike="noStrike" dirty="0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 </a:t>
            </a:r>
            <a:r>
              <a:rPr lang="en-IN" sz="3600" b="0" i="0" u="none" strike="noStrike" dirty="0" err="1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Javascript</a:t>
            </a:r>
            <a:r>
              <a:rPr lang="en-IN" sz="3600" b="0" i="0" u="none" strike="noStrike" dirty="0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 (</a:t>
            </a:r>
            <a:r>
              <a:rPr lang="en-IN" sz="3600" b="0" i="0" u="none" strike="noStrike" dirty="0" err="1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Jquery</a:t>
            </a:r>
            <a:r>
              <a:rPr lang="en-IN" sz="3600" b="0" i="0" u="none" strike="noStrike" dirty="0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 </a:t>
            </a:r>
            <a:r>
              <a:rPr lang="en-IN" sz="3600" b="0" i="0" u="none" strike="noStrike" dirty="0" err="1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lite</a:t>
            </a:r>
            <a:r>
              <a:rPr lang="en-IN" sz="3600" b="0" i="0" u="none" strike="noStrike" dirty="0" smtClean="0">
                <a:solidFill>
                  <a:srgbClr val="00B050"/>
                </a:solidFill>
                <a:effectLst/>
                <a:latin typeface="Castellar" panose="020A0402060406010301" pitchFamily="18" charset="0"/>
              </a:rPr>
              <a:t> version, popper.js, Ajax)</a:t>
            </a:r>
            <a:endParaRPr lang="en-IN" sz="3600" b="0" i="0" u="none" strike="noStrike" dirty="0">
              <a:solidFill>
                <a:srgbClr val="00B050"/>
              </a:solidFill>
              <a:effectLst/>
              <a:latin typeface="Castellar" panose="020A0402060406010301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577" y="425003"/>
            <a:ext cx="888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TECHNOLOGIES WE USED TO DESIGN THE WEBSITE :</a:t>
            </a:r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631065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The things that definitely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gonna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catch attention of the viewers are :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307" y="1931831"/>
            <a:ext cx="87962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en-US" sz="4000" dirty="0" smtClean="0">
                <a:solidFill>
                  <a:srgbClr val="00B0F0"/>
                </a:solidFill>
                <a:latin typeface="Castellar" panose="020A0402060406010301" pitchFamily="18" charset="0"/>
              </a:rPr>
              <a:t>Responsiveness</a:t>
            </a:r>
          </a:p>
          <a:p>
            <a:pPr marL="342900" indent="-342900" fontAlgn="base">
              <a:buFontTx/>
              <a:buAutoNum type="arabicPeriod"/>
            </a:pPr>
            <a:r>
              <a:rPr lang="en-US" sz="4000" dirty="0" smtClean="0">
                <a:solidFill>
                  <a:srgbClr val="00B0F0"/>
                </a:solidFill>
                <a:latin typeface="Castellar" panose="020A0402060406010301" pitchFamily="18" charset="0"/>
              </a:rPr>
              <a:t>Bug free</a:t>
            </a:r>
          </a:p>
          <a:p>
            <a:pPr marL="342900" indent="-342900" fontAlgn="base">
              <a:buFontTx/>
              <a:buAutoNum type="arabicPeriod"/>
            </a:pPr>
            <a:r>
              <a:rPr lang="en-US" sz="4000" dirty="0" smtClean="0">
                <a:solidFill>
                  <a:srgbClr val="00B0F0"/>
                </a:solidFill>
                <a:latin typeface="Castellar" panose="020A0402060406010301" pitchFamily="18" charset="0"/>
              </a:rPr>
              <a:t>Easily maintainable code</a:t>
            </a:r>
          </a:p>
          <a:p>
            <a:pPr marL="342900" indent="-342900" fontAlgn="base">
              <a:buFontTx/>
              <a:buAutoNum type="arabicPeriod"/>
            </a:pPr>
            <a:r>
              <a:rPr lang="en-US" sz="4000" dirty="0" smtClean="0">
                <a:solidFill>
                  <a:srgbClr val="00B0F0"/>
                </a:solidFill>
                <a:latin typeface="Castellar" panose="020A0402060406010301" pitchFamily="18" charset="0"/>
              </a:rPr>
              <a:t>Attractive UI</a:t>
            </a:r>
          </a:p>
        </p:txBody>
      </p:sp>
    </p:spTree>
    <p:extLst>
      <p:ext uri="{BB962C8B-B14F-4D97-AF65-F5344CB8AC3E}">
        <p14:creationId xmlns:p14="http://schemas.microsoft.com/office/powerpoint/2010/main" val="15409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509" y="373488"/>
            <a:ext cx="48237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buAutoNum type="arabicPeriod"/>
            </a:pPr>
            <a:r>
              <a:rPr lang="en-US" sz="5400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 </a:t>
            </a:r>
            <a:r>
              <a:rPr lang="en-US" sz="5400" u="sng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Responsiveness</a:t>
            </a:r>
            <a:r>
              <a:rPr lang="en-US" sz="5400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7735" y="1296818"/>
            <a:ext cx="8860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mprint MT Shadow" panose="04020605060303030202" pitchFamily="82" charset="0"/>
              </a:rPr>
              <a:t>			The website is complete responsive </a:t>
            </a:r>
            <a:r>
              <a:rPr lang="en-US" sz="2400" dirty="0" err="1" smtClean="0">
                <a:latin typeface="Imprint MT Shadow" panose="04020605060303030202" pitchFamily="82" charset="0"/>
              </a:rPr>
              <a:t>i.e</a:t>
            </a:r>
            <a:r>
              <a:rPr lang="en-US" sz="2400" dirty="0" smtClean="0">
                <a:latin typeface="Imprint MT Shadow" panose="04020605060303030202" pitchFamily="82" charset="0"/>
              </a:rPr>
              <a:t> it will function very well on large devices like (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Desktops , Laptops</a:t>
            </a:r>
            <a:r>
              <a:rPr lang="en-US" sz="2400" dirty="0" smtClean="0">
                <a:latin typeface="Imprint MT Shadow" panose="04020605060303030202" pitchFamily="82" charset="0"/>
              </a:rPr>
              <a:t>)  , on medium devices (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Tablets , iPads</a:t>
            </a:r>
            <a:r>
              <a:rPr lang="en-US" sz="2400" dirty="0" smtClean="0">
                <a:latin typeface="Imprint MT Shadow" panose="04020605060303030202" pitchFamily="82" charset="0"/>
              </a:rPr>
              <a:t>) as well as on small devices (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Mobile phones</a:t>
            </a:r>
            <a:r>
              <a:rPr lang="en-US" sz="2400" dirty="0" smtClean="0">
                <a:latin typeface="Imprint MT Shadow" panose="04020605060303030202" pitchFamily="82" charset="0"/>
              </a:rPr>
              <a:t>).</a:t>
            </a:r>
            <a:endParaRPr lang="en-IN" sz="2400" dirty="0">
              <a:latin typeface="Imprint MT Shadow" panose="040206050603030302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15" y="2763447"/>
            <a:ext cx="6129111" cy="3442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99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447" y="565529"/>
            <a:ext cx="33425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2.  </a:t>
            </a:r>
            <a:r>
              <a:rPr lang="en-US" sz="5400" u="sng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Bug free </a:t>
            </a:r>
            <a:r>
              <a:rPr lang="en-US" sz="5400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2080" y="1488859"/>
            <a:ext cx="9199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Imprint MT Shadow" panose="04020605060303030202" pitchFamily="82" charset="0"/>
              </a:rPr>
              <a:t>	</a:t>
            </a:r>
            <a:r>
              <a:rPr lang="en-US" sz="2400" dirty="0">
                <a:latin typeface="Imprint MT Shadow" panose="04020605060303030202" pitchFamily="82" charset="0"/>
              </a:rPr>
              <a:t> </a:t>
            </a:r>
            <a:r>
              <a:rPr lang="en-US" sz="2400" dirty="0" smtClean="0">
                <a:latin typeface="Imprint MT Shadow" panose="04020605060303030202" pitchFamily="82" charset="0"/>
              </a:rPr>
              <a:t>A </a:t>
            </a:r>
            <a:r>
              <a:rPr lang="en-US" sz="2400" dirty="0">
                <a:latin typeface="Imprint MT Shadow" panose="04020605060303030202" pitchFamily="82" charset="0"/>
              </a:rPr>
              <a:t>software </a:t>
            </a:r>
            <a:r>
              <a:rPr lang="en-US" sz="2400" b="1" dirty="0">
                <a:latin typeface="Imprint MT Shadow" panose="04020605060303030202" pitchFamily="82" charset="0"/>
              </a:rPr>
              <a:t>bug</a:t>
            </a:r>
            <a:r>
              <a:rPr lang="en-US" sz="2400" dirty="0">
                <a:latin typeface="Imprint MT Shadow" panose="04020605060303030202" pitchFamily="82" charset="0"/>
              </a:rPr>
              <a:t> is an error, flaw or fault in a computer program or system that </a:t>
            </a:r>
            <a:r>
              <a:rPr lang="en-US" sz="2400" dirty="0" smtClean="0">
                <a:latin typeface="Imprint MT Shadow" panose="04020605060303030202" pitchFamily="82" charset="0"/>
              </a:rPr>
              <a:t>causes the abnormal functioning of the website.</a:t>
            </a:r>
          </a:p>
          <a:p>
            <a:r>
              <a:rPr lang="en-US" sz="2400" dirty="0" smtClean="0">
                <a:latin typeface="Imprint MT Shadow" panose="04020605060303030202" pitchFamily="82" charset="0"/>
              </a:rPr>
              <a:t>But our website is totally bug free so you won’t be experiencing any of the mentioned problems.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22" y="3191602"/>
            <a:ext cx="5447764" cy="3024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98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331" y="462497"/>
            <a:ext cx="73725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3.  </a:t>
            </a:r>
            <a:r>
              <a:rPr lang="en-US" sz="5400" u="sng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Easily maintainable code</a:t>
            </a:r>
            <a:r>
              <a:rPr lang="en-US" sz="5400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738907" y="1385827"/>
            <a:ext cx="7731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Imprint MT Shadow" panose="04020605060303030202" pitchFamily="82" charset="0"/>
              </a:rPr>
              <a:t>Our code is well and easily maintained for easy access.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5" y="1937644"/>
            <a:ext cx="5923895" cy="3468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15" y="2962141"/>
            <a:ext cx="5833717" cy="3541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56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775" y="578407"/>
            <a:ext cx="4740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4.  </a:t>
            </a:r>
            <a:r>
              <a:rPr lang="en-US" sz="5400" u="sng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Attractive UI </a:t>
            </a:r>
            <a:r>
              <a:rPr lang="en-US" sz="5400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8895" y="1656283"/>
            <a:ext cx="8477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Imprint MT Shadow" panose="04020605060303030202" pitchFamily="82" charset="0"/>
              </a:rPr>
              <a:t>			Our website has a attractive User Interface which can attract anyone’s attention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3" y="2873646"/>
            <a:ext cx="4013563" cy="1968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44" y="3818097"/>
            <a:ext cx="4865466" cy="2511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7" y="2743200"/>
            <a:ext cx="2485566" cy="3586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41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113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Black</vt:lpstr>
      <vt:lpstr>Bahnschrift Light</vt:lpstr>
      <vt:lpstr>Bodoni MT Black</vt:lpstr>
      <vt:lpstr>Castellar</vt:lpstr>
      <vt:lpstr>Imprint MT Shadow</vt:lpstr>
      <vt:lpstr>Monotype Corsiva</vt:lpstr>
      <vt:lpstr>Trebuchet MS</vt:lpstr>
      <vt:lpstr>Wingdings 3</vt:lpstr>
      <vt:lpstr>Facet</vt:lpstr>
      <vt:lpstr>HackerEarth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HackerEarth</dc:title>
  <dc:creator>Jaskeerat Singh</dc:creator>
  <cp:lastModifiedBy>Jaskeerat Singh</cp:lastModifiedBy>
  <cp:revision>24</cp:revision>
  <dcterms:created xsi:type="dcterms:W3CDTF">2020-08-29T11:03:41Z</dcterms:created>
  <dcterms:modified xsi:type="dcterms:W3CDTF">2020-09-13T14:02:21Z</dcterms:modified>
</cp:coreProperties>
</file>